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9" r:id="rId4"/>
    <p:sldId id="280" r:id="rId5"/>
    <p:sldId id="277" r:id="rId6"/>
    <p:sldId id="276" r:id="rId7"/>
    <p:sldId id="278" r:id="rId8"/>
    <p:sldId id="270" r:id="rId9"/>
    <p:sldId id="288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73" autoAdjust="0"/>
    <p:restoredTop sz="97193"/>
  </p:normalViewPr>
  <p:slideViewPr>
    <p:cSldViewPr snapToGrid="0">
      <p:cViewPr varScale="1">
        <p:scale>
          <a:sx n="227" d="100"/>
          <a:sy n="227" d="100"/>
        </p:scale>
        <p:origin x="46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2023-05-21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2023-04-23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Frågor/Actions från Föregående Sektionsmöte</a:t>
            </a:r>
          </a:p>
          <a:p>
            <a:r>
              <a:rPr lang="sv-SE" dirty="0"/>
              <a:t>Fotbollensdag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187835-E69A-58AA-3B7C-D6ABB671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Frågor/Actions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99E56A-3E81-2F4A-867B-A6801556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Ricardo tar följande punkter med styrelsen: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Luckan till kiosken kan inte förankras, inte bra när det blåser – Jesper T hjälper oss med denna.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Hängränna är borta, fixa eventuellt tak över kiosken - </a:t>
            </a:r>
            <a:r>
              <a:rPr lang="sv-SE" sz="140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Ongoing</a:t>
            </a:r>
            <a:endParaRPr lang="sv-SE" sz="14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Extra soptunna, bara en kvar? En har försvunnit?</a:t>
            </a: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 - Finns en extra i klubbstugan, vi tar den därifrån. </a:t>
            </a:r>
            <a:r>
              <a:rPr lang="sv-SE" sz="1400" b="1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DONE</a:t>
            </a:r>
          </a:p>
          <a:p>
            <a:r>
              <a:rPr lang="sv-SE" sz="18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Ricardo mailar ut koder till kiosken till alla föräldrarepresentanter igen. Ok att dela koden med föräldrarna som ska stå i kiosken, men ej med barn. </a:t>
            </a:r>
            <a:r>
              <a:rPr lang="sv-SE" sz="1800" b="1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DONE</a:t>
            </a:r>
          </a:p>
          <a:p>
            <a:r>
              <a:rPr lang="sv-SE" sz="18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P12h och P12f ser till att det ska finnas listor i kioskerna så att föräldrar kan skriva ner tips och tricks. </a:t>
            </a:r>
          </a:p>
          <a:p>
            <a:r>
              <a:rPr lang="sv-SE" sz="18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Daniel Å hjälper oss att granska produktlistan (</a:t>
            </a:r>
            <a:r>
              <a:rPr lang="sv-SE" sz="180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iZettle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sv-SE" sz="180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appen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) mot verkligheten. Ricardo mailar över produktlista och Kiosklista till Daniel. </a:t>
            </a:r>
          </a:p>
          <a:p>
            <a:r>
              <a:rPr lang="sv-SE" sz="18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Alla föräldrarepresentanter ska hjälpas åt att alla föräldrar följer serveringsrutinerna. Ricardo visade var dem fanns</a:t>
            </a:r>
          </a:p>
          <a:p>
            <a:r>
              <a:rPr lang="sv-SE" sz="1800" b="1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Action</a:t>
            </a:r>
            <a:r>
              <a:rPr lang="sv-SE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: Ricardo kommer att dela </a:t>
            </a:r>
            <a:r>
              <a:rPr lang="sv-SE" sz="1800" dirty="0" err="1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powerpoint</a:t>
            </a:r>
            <a:r>
              <a:rPr lang="sv-SE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som visar vad som förväntas av en föräldrarepresentant.</a:t>
            </a:r>
            <a:r>
              <a:rPr lang="sv-SE" sz="18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sv-SE" sz="1800" b="1" dirty="0">
                <a:solidFill>
                  <a:srgbClr val="00B05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DONE</a:t>
            </a:r>
            <a:endParaRPr lang="sv-SE" sz="1800" b="1" dirty="0">
              <a:solidFill>
                <a:srgbClr val="00B05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94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sv-SE" sz="4400" kern="1200" dirty="0"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rPr>
              <a:t>Fotbollensdag - Status från P13f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7019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48EF1AC-D9FC-334B-B83F-C37FDED2B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688793"/>
              </p:ext>
            </p:extLst>
          </p:nvPr>
        </p:nvGraphicFramePr>
        <p:xfrm>
          <a:off x="838199" y="1226820"/>
          <a:ext cx="10515599" cy="4404360"/>
        </p:xfrm>
        <a:graphic>
          <a:graphicData uri="http://schemas.openxmlformats.org/drawingml/2006/table">
            <a:tbl>
              <a:tblPr/>
              <a:tblGrid>
                <a:gridCol w="2826562">
                  <a:extLst>
                    <a:ext uri="{9D8B030D-6E8A-4147-A177-3AD203B41FA5}">
                      <a16:colId xmlns:a16="http://schemas.microsoft.com/office/drawing/2014/main" val="419764609"/>
                    </a:ext>
                  </a:extLst>
                </a:gridCol>
                <a:gridCol w="948776">
                  <a:extLst>
                    <a:ext uri="{9D8B030D-6E8A-4147-A177-3AD203B41FA5}">
                      <a16:colId xmlns:a16="http://schemas.microsoft.com/office/drawing/2014/main" val="1946433012"/>
                    </a:ext>
                  </a:extLst>
                </a:gridCol>
                <a:gridCol w="988308">
                  <a:extLst>
                    <a:ext uri="{9D8B030D-6E8A-4147-A177-3AD203B41FA5}">
                      <a16:colId xmlns:a16="http://schemas.microsoft.com/office/drawing/2014/main" val="364229993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97483225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801531827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372443281"/>
                    </a:ext>
                  </a:extLst>
                </a:gridCol>
                <a:gridCol w="2589368">
                  <a:extLst>
                    <a:ext uri="{9D8B030D-6E8A-4147-A177-3AD203B41FA5}">
                      <a16:colId xmlns:a16="http://schemas.microsoft.com/office/drawing/2014/main" val="1697855899"/>
                    </a:ext>
                  </a:extLst>
                </a:gridCol>
              </a:tblGrid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6005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 (Fotboll)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032631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 (Handboll)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7866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908554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48183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63172"/>
                  </a:ext>
                </a:extLst>
              </a:tr>
              <a:tr h="44803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45415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60877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461858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41569"/>
                  </a:ext>
                </a:extLst>
              </a:tr>
              <a:tr h="30308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31840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(17:e </a:t>
                      </a:r>
                      <a:r>
                        <a:rPr lang="sv-SE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642206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160662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Lundaspelen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P08/09h, xx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3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724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56158"/>
              </p:ext>
            </p:extLst>
          </p:nvPr>
        </p:nvGraphicFramePr>
        <p:xfrm>
          <a:off x="417443" y="1568200"/>
          <a:ext cx="11330610" cy="30480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2023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23850"/>
              </p:ext>
            </p:extLst>
          </p:nvPr>
        </p:nvGraphicFramePr>
        <p:xfrm>
          <a:off x="655399" y="1174583"/>
          <a:ext cx="10698401" cy="547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Lagpresentationer, 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6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8C2F0D1-4422-FA1D-D5F6-A4CF5946E5DA}"/>
              </a:ext>
            </a:extLst>
          </p:cNvPr>
          <p:cNvSpPr txBox="1"/>
          <p:nvPr/>
        </p:nvSpPr>
        <p:spPr>
          <a:xfrm>
            <a:off x="838200" y="1690688"/>
            <a:ext cx="869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P08f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</TotalTime>
  <Words>613</Words>
  <Application>Microsoft Macintosh PowerPoint</Application>
  <PresentationFormat>Bredbild</PresentationFormat>
  <Paragraphs>175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Office-tema</vt:lpstr>
      <vt:lpstr>Föräldrasektionsmöte</vt:lpstr>
      <vt:lpstr>Agenda</vt:lpstr>
      <vt:lpstr>Frågor/Actions från föregående Möte</vt:lpstr>
      <vt:lpstr>Fotbollensdag - Status från P13f</vt:lpstr>
      <vt:lpstr>Ansvarsområden</vt:lpstr>
      <vt:lpstr>Lagintäkter</vt:lpstr>
      <vt:lpstr>Mötestider 2023 – Söndagar KL 19. (Teams)</vt:lpstr>
      <vt:lpstr>AOB?</vt:lpstr>
      <vt:lpstr>Skriv ert namn i chatten!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84</cp:revision>
  <dcterms:created xsi:type="dcterms:W3CDTF">2019-03-10T15:20:49Z</dcterms:created>
  <dcterms:modified xsi:type="dcterms:W3CDTF">2023-05-21T17:45:02Z</dcterms:modified>
</cp:coreProperties>
</file>