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9" r:id="rId4"/>
    <p:sldId id="281" r:id="rId5"/>
    <p:sldId id="280" r:id="rId6"/>
    <p:sldId id="277" r:id="rId7"/>
    <p:sldId id="276" r:id="rId8"/>
    <p:sldId id="278" r:id="rId9"/>
    <p:sldId id="270" r:id="rId10"/>
    <p:sldId id="288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40" autoAdjust="0"/>
    <p:restoredTop sz="97193"/>
  </p:normalViewPr>
  <p:slideViewPr>
    <p:cSldViewPr snapToGrid="0">
      <p:cViewPr varScale="1">
        <p:scale>
          <a:sx n="157" d="100"/>
          <a:sy n="157" d="100"/>
        </p:scale>
        <p:origin x="200" y="5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9D176-38C1-884D-BD9B-69C99D6195DC}" type="datetimeFigureOut">
              <a:rPr lang="sv-SE" smtClean="0"/>
              <a:t>2023-04-23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C8C05-CC76-6043-86DD-FFC0392E2F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81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C8C05-CC76-6043-86DD-FFC0392E2F6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9331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2023-04-23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2023-04-23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2023-04-23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2023-04-23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2023-04-23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261EBC-002D-EC4A-959C-A9B83F1D1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Skriv ert namn i chatten!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5AA64A-DC5F-9A2E-32E7-3AF0847EF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Ricardo Durón, P08f</a:t>
            </a:r>
          </a:p>
        </p:txBody>
      </p:sp>
    </p:spTree>
    <p:extLst>
      <p:ext uri="{BB962C8B-B14F-4D97-AF65-F5344CB8AC3E}">
        <p14:creationId xmlns:p14="http://schemas.microsoft.com/office/powerpoint/2010/main" val="2359071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Frågor/Actions från Föregående Sektionsmöte</a:t>
            </a:r>
          </a:p>
          <a:p>
            <a:r>
              <a:rPr lang="sv-SE" dirty="0"/>
              <a:t>Kioskverksamhet Dalby GIF</a:t>
            </a:r>
          </a:p>
          <a:p>
            <a:pPr>
              <a:spcAft>
                <a:spcPts val="0"/>
              </a:spcAft>
            </a:pPr>
            <a:r>
              <a:rPr lang="sv-SE" sz="28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Förbättringsarbete / Renoveringsbehov, </a:t>
            </a:r>
            <a:r>
              <a:rPr lang="sv-SE" sz="28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etc</a:t>
            </a:r>
            <a:r>
              <a:rPr lang="sv-SE" sz="28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, av band annat Kiosk, Utrustning &amp; Rutiner</a:t>
            </a:r>
          </a:p>
          <a:p>
            <a:pPr lvl="0"/>
            <a:r>
              <a:rPr lang="sv-SE" dirty="0"/>
              <a:t>Aktiviteter, vilket lag ansvarar för vad under året?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187835-E69A-58AA-3B7C-D6ABB671C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Frågor/Actions från föregående 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99E56A-3E81-2F4A-867B-A68015566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Ricardo ska dubbelkolla med Liselott </a:t>
            </a:r>
            <a:r>
              <a:rPr lang="sv-SE" dirty="0" err="1"/>
              <a:t>ang</a:t>
            </a:r>
            <a:r>
              <a:rPr lang="sv-SE" dirty="0"/>
              <a:t> Intäkter vs kostnader för Fotboll- och handbollsevenemang och mejla ut</a:t>
            </a:r>
          </a:p>
          <a:p>
            <a:pPr marL="742950" lvl="1" indent="-285750"/>
            <a:r>
              <a:rPr lang="sv-SE" dirty="0"/>
              <a:t>Lundaspelen: Intäkter: 37500, kostnader: 24000, Vinst: 13500</a:t>
            </a:r>
          </a:p>
          <a:p>
            <a:pPr marL="742950" lvl="1" indent="-285750"/>
            <a:r>
              <a:rPr lang="sv-SE" dirty="0"/>
              <a:t>Fotbollensdag: Intäkter: 60000, kostnader: 17500, Vinst: 42500</a:t>
            </a:r>
          </a:p>
          <a:p>
            <a:pPr marL="742950" lvl="1" indent="-285750"/>
            <a:r>
              <a:rPr lang="sv-SE" dirty="0"/>
              <a:t>Handbollensdag:  Intäkter: 45500, kostnader: 12000, Vinst: 33500</a:t>
            </a:r>
          </a:p>
          <a:p>
            <a:pPr marL="457200" lvl="1" indent="0">
              <a:buNone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Ricardo köper en termometer och sätter in i kylen (Fotbollskiosken)</a:t>
            </a:r>
          </a:p>
          <a:p>
            <a:pPr marL="742950" lvl="1" indent="-285750"/>
            <a:r>
              <a:rPr lang="sv-SE" dirty="0"/>
              <a:t>Mät 5°C under tre dagar!</a:t>
            </a:r>
          </a:p>
          <a:p>
            <a:pPr marL="742950" lvl="1" indent="-285750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Alla föräldrar håller koll på kylen i fotbollskiosken när man ändå står i kiosken, vi tar upp frågan om reparation / ny kyl vid nästa föräldrasektionsmöte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8943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Kioskverksamhet </a:t>
            </a:r>
            <a:r>
              <a:rPr lang="sv-SE" dirty="0" err="1"/>
              <a:t>DalbyGIF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Nya mobiltelefoner är på plats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Har det varit någon större event på </a:t>
            </a:r>
            <a:r>
              <a:rPr lang="sv-SE" dirty="0" err="1"/>
              <a:t>DalbyIP</a:t>
            </a:r>
            <a:r>
              <a:rPr lang="sv-SE" dirty="0"/>
              <a:t>? Plötsligt ”försvann” det en del korv, bröd, </a:t>
            </a:r>
            <a:r>
              <a:rPr lang="sv-SE" dirty="0" err="1"/>
              <a:t>etc</a:t>
            </a:r>
            <a:r>
              <a:rPr lang="sv-SE" dirty="0"/>
              <a:t>, från kylskåpet (Fotbollskiosken)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Nya prislistor är uppe! Tack Fredrik! </a:t>
            </a:r>
            <a:r>
              <a:rPr lang="sv-SE" dirty="0">
                <a:sym typeface="Wingdings" pitchFamily="2" charset="2"/>
              </a:rPr>
              <a:t>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ym typeface="Wingdings" pitchFamily="2" charset="2"/>
              </a:rPr>
              <a:t>All kiosk-försäljning MÅSTE registreras i </a:t>
            </a:r>
            <a:r>
              <a:rPr lang="sv-SE" dirty="0" err="1">
                <a:sym typeface="Wingdings" pitchFamily="2" charset="2"/>
              </a:rPr>
              <a:t>iZettle-appen</a:t>
            </a:r>
            <a:endParaRPr lang="sv-SE" dirty="0">
              <a:sym typeface="Wingdings" pitchFamily="2" charset="2"/>
            </a:endParaRPr>
          </a:p>
          <a:p>
            <a:pPr marL="742950" lvl="1" indent="-285750"/>
            <a:r>
              <a:rPr lang="sv-SE" dirty="0">
                <a:sym typeface="Wingdings" pitchFamily="2" charset="2"/>
              </a:rPr>
              <a:t>Även om det är hembakat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525382B-ACEE-C814-FB42-47E372B6127F}"/>
              </a:ext>
            </a:extLst>
          </p:cNvPr>
          <p:cNvSpPr txBox="1"/>
          <p:nvPr/>
        </p:nvSpPr>
        <p:spPr>
          <a:xfrm>
            <a:off x="961901" y="5248894"/>
            <a:ext cx="10391899" cy="120032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2400" dirty="0"/>
              <a:t>Tänk att vi följer upp intäkterna från Kiosken genom </a:t>
            </a:r>
            <a:r>
              <a:rPr lang="sv-SE" sz="2400" dirty="0" err="1"/>
              <a:t>iZettle</a:t>
            </a:r>
            <a:r>
              <a:rPr lang="sv-SE" sz="2400" dirty="0"/>
              <a:t> </a:t>
            </a:r>
            <a:r>
              <a:rPr lang="sv-SE" sz="2400" dirty="0" err="1"/>
              <a:t>appen</a:t>
            </a:r>
            <a:r>
              <a:rPr lang="sv-SE" sz="2400" dirty="0"/>
              <a:t>. Vid föregående styrelsemöte tog vi beslut att inte höja medlems- och träningsavgifterna, en faktor i detta är kioskintäkterna</a:t>
            </a:r>
          </a:p>
        </p:txBody>
      </p:sp>
    </p:spTree>
    <p:extLst>
      <p:ext uri="{BB962C8B-B14F-4D97-AF65-F5344CB8AC3E}">
        <p14:creationId xmlns:p14="http://schemas.microsoft.com/office/powerpoint/2010/main" val="2180734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sv-SE" sz="44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Förbättringsarbete / Renoveringsbehov, </a:t>
            </a:r>
            <a:r>
              <a:rPr lang="sv-SE" sz="44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etc</a:t>
            </a:r>
            <a:r>
              <a:rPr lang="sv-SE" sz="44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, av </a:t>
            </a:r>
            <a:r>
              <a:rPr lang="sv-SE" sz="44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bla</a:t>
            </a:r>
            <a:r>
              <a:rPr lang="sv-SE" sz="44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Kiosk, Utrustning &amp; Rutiner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The </a:t>
            </a:r>
            <a:r>
              <a:rPr lang="sv-SE" dirty="0" err="1"/>
              <a:t>Good</a:t>
            </a:r>
            <a:endParaRPr lang="sv-SE" dirty="0"/>
          </a:p>
          <a:p>
            <a:pPr lvl="1"/>
            <a:r>
              <a:rPr lang="sv-SE" dirty="0"/>
              <a:t>Kylskåpet verkar funka, visade 5°C</a:t>
            </a:r>
          </a:p>
          <a:p>
            <a:pPr lvl="1"/>
            <a:r>
              <a:rPr lang="sv-SE" dirty="0"/>
              <a:t>Spis, fläkt och kaffe/vattenkokare är ok</a:t>
            </a:r>
          </a:p>
          <a:p>
            <a:pPr lvl="1"/>
            <a:r>
              <a:rPr lang="sv-SE" dirty="0"/>
              <a:t>Smörgåsgrill fungerar</a:t>
            </a:r>
          </a:p>
          <a:p>
            <a:endParaRPr lang="sv-SE" dirty="0"/>
          </a:p>
          <a:p>
            <a:r>
              <a:rPr lang="sv-SE" dirty="0"/>
              <a:t>The Bad</a:t>
            </a:r>
          </a:p>
          <a:p>
            <a:pPr lvl="1"/>
            <a:r>
              <a:rPr lang="sv-SE" dirty="0"/>
              <a:t>Luckan till kiosken kan inte förankras, inte bra när det blåser</a:t>
            </a:r>
          </a:p>
          <a:p>
            <a:pPr lvl="1"/>
            <a:r>
              <a:rPr lang="sv-SE" dirty="0"/>
              <a:t>Hängränna är borta, fixa eventuellt tak över kiosken </a:t>
            </a:r>
          </a:p>
          <a:p>
            <a:pPr lvl="1"/>
            <a:r>
              <a:rPr lang="sv-SE" dirty="0"/>
              <a:t>Extra soptunna, bara en kvar? En har försvunnit? c</a:t>
            </a:r>
          </a:p>
          <a:p>
            <a:pPr lvl="1"/>
            <a:r>
              <a:rPr lang="sv-SE" dirty="0"/>
              <a:t>Hur säkrar man att alla har tillgång till koder? (Utan att de får fötter?) </a:t>
            </a:r>
          </a:p>
          <a:p>
            <a:pPr lvl="1"/>
            <a:r>
              <a:rPr lang="sv-SE" dirty="0"/>
              <a:t>Tips och trick – tex laga vegetariska korvar. Hur gör vi det? </a:t>
            </a:r>
          </a:p>
          <a:p>
            <a:pPr lvl="1"/>
            <a:r>
              <a:rPr lang="sv-SE" dirty="0"/>
              <a:t>Se över produktlistan, bättre mappning mot ”verkligheten”</a:t>
            </a:r>
          </a:p>
          <a:p>
            <a:pPr lvl="1"/>
            <a:r>
              <a:rPr lang="sv-SE" dirty="0"/>
              <a:t>Det är inte alla som följer rutiner, såg tex att det vara endast 3st toast som var färdiga (fotbollskiosken), ibland används endast </a:t>
            </a:r>
            <a:r>
              <a:rPr lang="sv-SE" dirty="0" err="1"/>
              <a:t>swish</a:t>
            </a:r>
            <a:r>
              <a:rPr lang="sv-SE" dirty="0"/>
              <a:t>, </a:t>
            </a:r>
            <a:r>
              <a:rPr lang="sv-SE" dirty="0" err="1"/>
              <a:t>etc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7019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*</a:t>
            </a:r>
            <a:r>
              <a:rPr lang="en-US" sz="1600" dirty="0" err="1"/>
              <a:t>Pengar</a:t>
            </a:r>
            <a:r>
              <a:rPr lang="en-US" sz="1600" dirty="0"/>
              <a:t> </a:t>
            </a:r>
            <a:r>
              <a:rPr lang="en-US" sz="1600" dirty="0" err="1"/>
              <a:t>går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</a:t>
            </a:r>
            <a:r>
              <a:rPr lang="en-US" sz="1600" dirty="0" err="1"/>
              <a:t>lagkassan</a:t>
            </a:r>
            <a:r>
              <a:rPr lang="en-US" sz="1600" dirty="0"/>
              <a:t>, </a:t>
            </a:r>
            <a:r>
              <a:rPr lang="en-US" sz="1600" dirty="0" err="1"/>
              <a:t>ej</a:t>
            </a:r>
            <a:r>
              <a:rPr lang="en-US" sz="1600" dirty="0"/>
              <a:t> till </a:t>
            </a:r>
            <a:r>
              <a:rPr lang="en-US" sz="1600" dirty="0" err="1"/>
              <a:t>klubbkassan</a:t>
            </a:r>
            <a:endParaRPr lang="en-US" sz="1600" dirty="0"/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F48EF1AC-D9FC-334B-B83F-C37FDED2B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688793"/>
              </p:ext>
            </p:extLst>
          </p:nvPr>
        </p:nvGraphicFramePr>
        <p:xfrm>
          <a:off x="838199" y="1226820"/>
          <a:ext cx="10515599" cy="4404360"/>
        </p:xfrm>
        <a:graphic>
          <a:graphicData uri="http://schemas.openxmlformats.org/drawingml/2006/table">
            <a:tbl>
              <a:tblPr/>
              <a:tblGrid>
                <a:gridCol w="2826562">
                  <a:extLst>
                    <a:ext uri="{9D8B030D-6E8A-4147-A177-3AD203B41FA5}">
                      <a16:colId xmlns:a16="http://schemas.microsoft.com/office/drawing/2014/main" val="419764609"/>
                    </a:ext>
                  </a:extLst>
                </a:gridCol>
                <a:gridCol w="948776">
                  <a:extLst>
                    <a:ext uri="{9D8B030D-6E8A-4147-A177-3AD203B41FA5}">
                      <a16:colId xmlns:a16="http://schemas.microsoft.com/office/drawing/2014/main" val="1946433012"/>
                    </a:ext>
                  </a:extLst>
                </a:gridCol>
                <a:gridCol w="988308">
                  <a:extLst>
                    <a:ext uri="{9D8B030D-6E8A-4147-A177-3AD203B41FA5}">
                      <a16:colId xmlns:a16="http://schemas.microsoft.com/office/drawing/2014/main" val="3642299935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2974832255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2801531827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372443281"/>
                    </a:ext>
                  </a:extLst>
                </a:gridCol>
                <a:gridCol w="2589368">
                  <a:extLst>
                    <a:ext uri="{9D8B030D-6E8A-4147-A177-3AD203B41FA5}">
                      <a16:colId xmlns:a16="http://schemas.microsoft.com/office/drawing/2014/main" val="1697855899"/>
                    </a:ext>
                  </a:extLst>
                </a:gridCol>
              </a:tblGrid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Kommentarer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6005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 (Fotboll)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032631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Hemköp. (Handboll)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7866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Lejonmarknad koordinering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P17f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908554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Utdelning av lagpresentationer*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F14/15f, P16h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481837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Julmarknad Planering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563172"/>
                  </a:ext>
                </a:extLst>
              </a:tr>
              <a:tr h="44803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F-Kiosken.</a:t>
                      </a:r>
                      <a:b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kris ta pengar från kassaskåpet och handla på Hemköp.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245415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608777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Fotbollensdag (6:e Juni)*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6:e Juni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461858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41569"/>
                  </a:ext>
                </a:extLst>
              </a:tr>
              <a:tr h="303081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H-Kiosken och meddela inköp.</a:t>
                      </a:r>
                      <a:b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"kris" kan hämta från F-Kiosken.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31840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Handbollensdag (17:e </a:t>
                      </a:r>
                      <a:r>
                        <a:rPr lang="sv-SE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Sept</a:t>
                      </a:r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642206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160662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Lundaspelen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P08/09h, xx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300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7724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505B4FAC-D7BF-B713-2B5D-A0C6CFCCE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56158"/>
              </p:ext>
            </p:extLst>
          </p:nvPr>
        </p:nvGraphicFramePr>
        <p:xfrm>
          <a:off x="417443" y="1568200"/>
          <a:ext cx="11330610" cy="3048000"/>
        </p:xfrm>
        <a:graphic>
          <a:graphicData uri="http://schemas.openxmlformats.org/drawingml/2006/table">
            <a:tbl>
              <a:tblPr/>
              <a:tblGrid>
                <a:gridCol w="5504906">
                  <a:extLst>
                    <a:ext uri="{9D8B030D-6E8A-4147-A177-3AD203B41FA5}">
                      <a16:colId xmlns:a16="http://schemas.microsoft.com/office/drawing/2014/main" val="2665794585"/>
                    </a:ext>
                  </a:extLst>
                </a:gridCol>
                <a:gridCol w="1710903">
                  <a:extLst>
                    <a:ext uri="{9D8B030D-6E8A-4147-A177-3AD203B41FA5}">
                      <a16:colId xmlns:a16="http://schemas.microsoft.com/office/drawing/2014/main" val="1966755723"/>
                    </a:ext>
                  </a:extLst>
                </a:gridCol>
                <a:gridCol w="1838739">
                  <a:extLst>
                    <a:ext uri="{9D8B030D-6E8A-4147-A177-3AD203B41FA5}">
                      <a16:colId xmlns:a16="http://schemas.microsoft.com/office/drawing/2014/main" val="154661820"/>
                    </a:ext>
                  </a:extLst>
                </a:gridCol>
                <a:gridCol w="2276062">
                  <a:extLst>
                    <a:ext uri="{9D8B030D-6E8A-4147-A177-3AD203B41FA5}">
                      <a16:colId xmlns:a16="http://schemas.microsoft.com/office/drawing/2014/main" val="2103993223"/>
                    </a:ext>
                  </a:extLst>
                </a:gridCol>
              </a:tblGrid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(2023)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769930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</a:t>
                      </a:r>
                      <a:r>
                        <a:rPr lang="sv-SE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incl</a:t>
                      </a:r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Cup)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92875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61553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519659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44823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625587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39767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021828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558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662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46"/>
            <a:ext cx="10515600" cy="1325563"/>
          </a:xfrm>
        </p:spPr>
        <p:txBody>
          <a:bodyPr/>
          <a:lstStyle/>
          <a:p>
            <a:r>
              <a:rPr lang="sv-SE" dirty="0"/>
              <a:t>Mötestider 2023 – Söndagar KL 19. (Teams)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823850"/>
              </p:ext>
            </p:extLst>
          </p:nvPr>
        </p:nvGraphicFramePr>
        <p:xfrm>
          <a:off x="655399" y="1174583"/>
          <a:ext cx="10698401" cy="5473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2278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8276123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Möten under året &amp; 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Uppdatera Prislista och Produkter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826659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Status Handbollsavslutning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Förbättringsarbete / Renoveringsbehov, </a:t>
                      </a:r>
                      <a:r>
                        <a:rPr lang="sv-SE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av band annat Kiosk, Utrustning &amp; Rutiner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3078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Lagpresentationer, Status Handbollensdag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11870715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Fotbollssavslutning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Lundaspelen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23397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26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AOB?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8C2F0D1-4422-FA1D-D5F6-A4CF5946E5DA}"/>
              </a:ext>
            </a:extLst>
          </p:cNvPr>
          <p:cNvSpPr txBox="1"/>
          <p:nvPr/>
        </p:nvSpPr>
        <p:spPr>
          <a:xfrm>
            <a:off x="838200" y="1690688"/>
            <a:ext cx="8695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1677</TotalTime>
  <Words>770</Words>
  <Application>Microsoft Macintosh PowerPoint</Application>
  <PresentationFormat>Bredbild</PresentationFormat>
  <Paragraphs>196</Paragraphs>
  <Slides>10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Föräldrasektionsmöte</vt:lpstr>
      <vt:lpstr>Agenda</vt:lpstr>
      <vt:lpstr>Frågor/Actions från föregående Möte</vt:lpstr>
      <vt:lpstr>Kioskverksamhet DalbyGIF</vt:lpstr>
      <vt:lpstr>Förbättringsarbete / Renoveringsbehov, etc, av bla Kiosk, Utrustning &amp; Rutiner</vt:lpstr>
      <vt:lpstr>Ansvarsområden</vt:lpstr>
      <vt:lpstr>Lagintäkter</vt:lpstr>
      <vt:lpstr>Mötestider 2023 – Söndagar KL 19. (Teams)</vt:lpstr>
      <vt:lpstr>AOB?</vt:lpstr>
      <vt:lpstr>Skriv ert namn i chatten!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82</cp:revision>
  <dcterms:created xsi:type="dcterms:W3CDTF">2019-03-10T15:20:49Z</dcterms:created>
  <dcterms:modified xsi:type="dcterms:W3CDTF">2023-04-23T18:49:23Z</dcterms:modified>
</cp:coreProperties>
</file>