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9" r:id="rId4"/>
    <p:sldId id="281" r:id="rId5"/>
    <p:sldId id="280" r:id="rId6"/>
    <p:sldId id="277" r:id="rId7"/>
    <p:sldId id="276" r:id="rId8"/>
    <p:sldId id="278" r:id="rId9"/>
    <p:sldId id="270" r:id="rId10"/>
    <p:sldId id="288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40" autoAdjust="0"/>
    <p:restoredTop sz="97193"/>
  </p:normalViewPr>
  <p:slideViewPr>
    <p:cSldViewPr snapToGrid="0">
      <p:cViewPr varScale="1">
        <p:scale>
          <a:sx n="157" d="100"/>
          <a:sy n="157" d="100"/>
        </p:scale>
        <p:origin x="200" y="5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2023-04-23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r>
              <a:rPr lang="sv-SE" dirty="0"/>
              <a:t>Kioskverksamhet Dalby GIF</a:t>
            </a:r>
          </a:p>
          <a:p>
            <a:pPr>
              <a:spcAft>
                <a:spcPts val="0"/>
              </a:spcAft>
            </a:pPr>
            <a:r>
              <a:rPr lang="sv-SE" sz="2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Förbättringsarbete / Renoveringsbehov, </a:t>
            </a:r>
            <a:r>
              <a:rPr lang="sv-SE" sz="2800" kern="1200" dirty="0" err="1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sv-SE" sz="2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, av band annat Kiosk, Utrustning &amp; Rutiner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Ricardo ska dubbelkolla med Liselott </a:t>
            </a:r>
            <a:r>
              <a:rPr lang="sv-SE" dirty="0" err="1"/>
              <a:t>ang</a:t>
            </a:r>
            <a:r>
              <a:rPr lang="sv-SE" dirty="0"/>
              <a:t> Intäkter vs kostnader för Fotboll- och handbollsevenemang och mejla ut</a:t>
            </a:r>
          </a:p>
          <a:p>
            <a:pPr marL="742950" lvl="1" indent="-285750"/>
            <a:r>
              <a:rPr lang="sv-SE" dirty="0"/>
              <a:t>Lundaspelen: Intäkter: 37500, kostnader: 24000, Vinst: 13500</a:t>
            </a:r>
          </a:p>
          <a:p>
            <a:pPr marL="742950" lvl="1" indent="-285750"/>
            <a:r>
              <a:rPr lang="sv-SE" dirty="0"/>
              <a:t>Fotbollensdag: Intäkter: 60000, kostnader: 17500, Vinst: 42500</a:t>
            </a:r>
          </a:p>
          <a:p>
            <a:pPr marL="742950" lvl="1" indent="-285750"/>
            <a:r>
              <a:rPr lang="sv-SE" dirty="0"/>
              <a:t>Handbollensdag:  Intäkter: 45500, kostnader: 12000, Vinst: 33500</a:t>
            </a:r>
          </a:p>
          <a:p>
            <a:pPr marL="457200" lvl="1" indent="0">
              <a:buNone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Ricardo köper en termometer och sätter in i kylen (Fotbollskiosken)</a:t>
            </a:r>
          </a:p>
          <a:p>
            <a:pPr marL="742950" lvl="1" indent="-285750"/>
            <a:r>
              <a:rPr lang="sv-SE" dirty="0"/>
              <a:t>Mät 5°C under tre dagar!</a:t>
            </a:r>
          </a:p>
          <a:p>
            <a:pPr marL="742950" lvl="1" indent="-285750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föräldrar håller koll på kylen i fotbollskiosken när man ändå står i kiosken, vi tar upp frågan om reparation / ny kyl vid nästa föräldrasektionsmöte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 </a:t>
            </a:r>
            <a:r>
              <a:rPr lang="sv-SE" dirty="0" err="1"/>
              <a:t>DalbyGIF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Nya mobiltelefoner är på plats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Har det varit någon större event på </a:t>
            </a:r>
            <a:r>
              <a:rPr lang="sv-SE" dirty="0" err="1"/>
              <a:t>DalbyIP</a:t>
            </a:r>
            <a:r>
              <a:rPr lang="sv-SE" dirty="0"/>
              <a:t>? Plötsligt ”försvann” det en del korv, bröd, </a:t>
            </a:r>
            <a:r>
              <a:rPr lang="sv-SE" dirty="0" err="1"/>
              <a:t>etc</a:t>
            </a:r>
            <a:r>
              <a:rPr lang="sv-SE" dirty="0"/>
              <a:t>, från kylskåpet (Fotbollskiosken)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Nya prislistor är uppe! Tack Fredrik! </a:t>
            </a:r>
            <a:r>
              <a:rPr lang="sv-SE" dirty="0">
                <a:sym typeface="Wingdings" pitchFamily="2" charset="2"/>
              </a:rPr>
              <a:t>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ym typeface="Wingdings" pitchFamily="2" charset="2"/>
              </a:rPr>
              <a:t>All kiosk-försäljning MÅSTE registreras i </a:t>
            </a:r>
            <a:r>
              <a:rPr lang="sv-SE" dirty="0" err="1">
                <a:sym typeface="Wingdings" pitchFamily="2" charset="2"/>
              </a:rPr>
              <a:t>iZettle-appen</a:t>
            </a:r>
            <a:endParaRPr lang="sv-SE" dirty="0">
              <a:sym typeface="Wingdings" pitchFamily="2" charset="2"/>
            </a:endParaRPr>
          </a:p>
          <a:p>
            <a:pPr marL="742950" lvl="1" indent="-285750"/>
            <a:r>
              <a:rPr lang="sv-SE" dirty="0">
                <a:sym typeface="Wingdings" pitchFamily="2" charset="2"/>
              </a:rPr>
              <a:t>Även om det är hembakat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525382B-ACEE-C814-FB42-47E372B6127F}"/>
              </a:ext>
            </a:extLst>
          </p:cNvPr>
          <p:cNvSpPr txBox="1"/>
          <p:nvPr/>
        </p:nvSpPr>
        <p:spPr>
          <a:xfrm>
            <a:off x="961901" y="5248894"/>
            <a:ext cx="10391899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2400" dirty="0"/>
              <a:t>Tänk att vi följer upp intäkterna från Kiosken genom </a:t>
            </a:r>
            <a:r>
              <a:rPr lang="sv-SE" sz="2400" dirty="0" err="1"/>
              <a:t>iZettle</a:t>
            </a:r>
            <a:r>
              <a:rPr lang="sv-SE" sz="2400" dirty="0"/>
              <a:t> </a:t>
            </a:r>
            <a:r>
              <a:rPr lang="sv-SE" sz="2400" dirty="0" err="1"/>
              <a:t>appen</a:t>
            </a:r>
            <a:r>
              <a:rPr lang="sv-SE" sz="2400" dirty="0"/>
              <a:t>. Vid föregående styrelsemöte tog vi beslut att inte höja medlems- och träningsavgifterna, en faktor i detta är kioskintäkterna</a:t>
            </a:r>
          </a:p>
        </p:txBody>
      </p:sp>
    </p:spTree>
    <p:extLst>
      <p:ext uri="{BB962C8B-B14F-4D97-AF65-F5344CB8AC3E}">
        <p14:creationId xmlns:p14="http://schemas.microsoft.com/office/powerpoint/2010/main" val="218073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v-SE" sz="4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Förbättringsarbete / Renoveringsbehov, </a:t>
            </a:r>
            <a:r>
              <a:rPr lang="sv-SE" sz="4400" kern="1200" dirty="0" err="1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sv-SE" sz="4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, av </a:t>
            </a:r>
            <a:r>
              <a:rPr lang="sv-SE" sz="4400" kern="1200" dirty="0" err="1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bla</a:t>
            </a:r>
            <a:r>
              <a:rPr lang="sv-SE" sz="4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Kiosk, Utrustning &amp; Rutiner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The </a:t>
            </a:r>
            <a:r>
              <a:rPr lang="sv-SE" dirty="0" err="1"/>
              <a:t>Good</a:t>
            </a:r>
            <a:endParaRPr lang="sv-SE" dirty="0"/>
          </a:p>
          <a:p>
            <a:pPr lvl="1"/>
            <a:r>
              <a:rPr lang="sv-SE" dirty="0"/>
              <a:t>Kylskåpet verkar funka, visade 5°C</a:t>
            </a:r>
          </a:p>
          <a:p>
            <a:pPr lvl="1"/>
            <a:r>
              <a:rPr lang="sv-SE" dirty="0"/>
              <a:t>Spis, fläkt och kaffe/vattenkokare är ok</a:t>
            </a:r>
          </a:p>
          <a:p>
            <a:pPr lvl="1"/>
            <a:r>
              <a:rPr lang="sv-SE" dirty="0"/>
              <a:t>Smörgåsgrill fungerar</a:t>
            </a:r>
          </a:p>
          <a:p>
            <a:endParaRPr lang="sv-SE" dirty="0"/>
          </a:p>
          <a:p>
            <a:r>
              <a:rPr lang="sv-SE" dirty="0"/>
              <a:t>The Bad</a:t>
            </a:r>
          </a:p>
          <a:p>
            <a:pPr lvl="1"/>
            <a:r>
              <a:rPr lang="sv-SE" dirty="0"/>
              <a:t>Luckan till kiosken kan inte förankras, inte bra när det blåser</a:t>
            </a:r>
          </a:p>
          <a:p>
            <a:pPr lvl="1"/>
            <a:r>
              <a:rPr lang="sv-SE" dirty="0"/>
              <a:t>Hängränna är borta, fixa eventuellt tak över kiosken </a:t>
            </a:r>
          </a:p>
          <a:p>
            <a:pPr lvl="1"/>
            <a:r>
              <a:rPr lang="sv-SE" dirty="0"/>
              <a:t>Extra soptunna, bara en kvar? En har försvunnit? c</a:t>
            </a:r>
          </a:p>
          <a:p>
            <a:pPr lvl="1"/>
            <a:r>
              <a:rPr lang="sv-SE" dirty="0"/>
              <a:t>Hur säkrar man att alla har tillgång till koder? (Utan att de får fötter?) </a:t>
            </a:r>
          </a:p>
          <a:p>
            <a:pPr lvl="1"/>
            <a:r>
              <a:rPr lang="sv-SE" dirty="0"/>
              <a:t>Tips och trick – tex laga vegetariska korvar. Hur gör vi det? </a:t>
            </a:r>
          </a:p>
          <a:p>
            <a:pPr lvl="1"/>
            <a:r>
              <a:rPr lang="sv-SE" dirty="0"/>
              <a:t>Se över produktlistan, bättre mappning mot ”verkligheten”</a:t>
            </a:r>
          </a:p>
          <a:p>
            <a:pPr lvl="1"/>
            <a:r>
              <a:rPr lang="sv-SE" dirty="0"/>
              <a:t>Det är inte alla som följer rutiner, såg tex att det vara endast 3st toast som var färdiga (fotbollskiosken), ibland används endast </a:t>
            </a:r>
            <a:r>
              <a:rPr lang="sv-SE" dirty="0" err="1"/>
              <a:t>swish</a:t>
            </a:r>
            <a:r>
              <a:rPr lang="sv-SE" dirty="0"/>
              <a:t>, </a:t>
            </a:r>
            <a:r>
              <a:rPr lang="sv-SE" dirty="0" err="1"/>
              <a:t>etc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88793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(17:e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770</Words>
  <Application>Microsoft Macintosh PowerPoint</Application>
  <PresentationFormat>Bredbild</PresentationFormat>
  <Paragraphs>196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Föräldrasektionsmöte</vt:lpstr>
      <vt:lpstr>Agenda</vt:lpstr>
      <vt:lpstr>Frågor/Actions från föregående Möte</vt:lpstr>
      <vt:lpstr>Kioskverksamhet DalbyGIF</vt:lpstr>
      <vt:lpstr>Förbättringsarbete / Renoveringsbehov, etc, av bla Kiosk, Utrustning &amp; Rutiner</vt:lpstr>
      <vt:lpstr>Ansvarsområden</vt:lpstr>
      <vt:lpstr>Lagintäkter</vt:lpstr>
      <vt:lpstr>Mötestider 2023 – Söndagar KL 19. (Teams)</vt:lpstr>
      <vt:lpstr>AOB?</vt:lpstr>
      <vt:lpstr>Skriv ert namn i chatten!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82</cp:revision>
  <dcterms:created xsi:type="dcterms:W3CDTF">2019-03-10T15:20:49Z</dcterms:created>
  <dcterms:modified xsi:type="dcterms:W3CDTF">2023-04-23T18:49:23Z</dcterms:modified>
</cp:coreProperties>
</file>