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9" r:id="rId4"/>
    <p:sldId id="281" r:id="rId5"/>
    <p:sldId id="280" r:id="rId6"/>
    <p:sldId id="289" r:id="rId7"/>
    <p:sldId id="277" r:id="rId8"/>
    <p:sldId id="276" r:id="rId9"/>
    <p:sldId id="278" r:id="rId10"/>
    <p:sldId id="288" r:id="rId11"/>
    <p:sldId id="270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82" autoAdjust="0"/>
    <p:restoredTop sz="97193"/>
  </p:normalViewPr>
  <p:slideViewPr>
    <p:cSldViewPr snapToGrid="0">
      <p:cViewPr varScale="1">
        <p:scale>
          <a:sx n="166" d="100"/>
          <a:sy n="166" d="100"/>
        </p:scale>
        <p:origin x="19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2023-03-26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2023-03-26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Frågor/Actions från Föregående Sektionsmöte</a:t>
            </a:r>
          </a:p>
          <a:p>
            <a:r>
              <a:rPr lang="sv-SE" dirty="0"/>
              <a:t>Kioskverksamhet Fotboll &amp; Handboll</a:t>
            </a:r>
          </a:p>
          <a:p>
            <a:r>
              <a:rPr lang="sv-SE" dirty="0"/>
              <a:t>Årsmöte 2023</a:t>
            </a:r>
          </a:p>
          <a:p>
            <a:r>
              <a:rPr lang="sv-SE" dirty="0"/>
              <a:t>Handbollsavslutning (P11h)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7835-E69A-58AA-3B7C-D6ABB671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Frågor/Actions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99E56A-3E81-2F4A-867B-A6801556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Nya mobiltelefoner?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dirty="0"/>
              <a:t>Action P12f: uppdatera rutinerna &amp; lathundar, tag hjälp av P12h för att återspegla handbollens rutiner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dirty="0"/>
              <a:t>Action P11f: Bedöm om kylskåpet fungerar eller ej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dirty="0"/>
              <a:t>Action P12f: Inventera kiosken, se till att vi har beställt det som saknas så fort som möjligt. P11f hämtar och packar upp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dirty="0"/>
              <a:t>Action Ricardo: Boka möte med P12f &amp; P12h och gå genom ”kioskverksamheten”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89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Kioskverksamhet </a:t>
            </a:r>
            <a:r>
              <a:rPr lang="sv-SE" dirty="0" err="1"/>
              <a:t>DalbyGIF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Nya priser, uppdaterade i </a:t>
            </a:r>
            <a:r>
              <a:rPr lang="sv-SE" dirty="0" err="1"/>
              <a:t>appen</a:t>
            </a:r>
            <a:r>
              <a:rPr lang="sv-SE" dirty="0"/>
              <a:t>, jag satte nya prislistor listor idag</a:t>
            </a:r>
          </a:p>
          <a:p>
            <a:r>
              <a:rPr lang="sv-SE" dirty="0"/>
              <a:t>Mjölken verkade fryst (2023-03-25)? Funkar kylskåpet?</a:t>
            </a:r>
          </a:p>
        </p:txBody>
      </p:sp>
    </p:spTree>
    <p:extLst>
      <p:ext uri="{BB962C8B-B14F-4D97-AF65-F5344CB8AC3E}">
        <p14:creationId xmlns:p14="http://schemas.microsoft.com/office/powerpoint/2010/main" val="2180734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Årsmöte </a:t>
            </a:r>
            <a:r>
              <a:rPr lang="sv-SE" dirty="0" err="1"/>
              <a:t>DalbyGIF</a:t>
            </a:r>
            <a:r>
              <a:rPr lang="sv-SE" dirty="0"/>
              <a:t>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Vi gick genom Styrelsens och sektionernas verksamhetsberättelser</a:t>
            </a:r>
          </a:p>
          <a:p>
            <a:r>
              <a:rPr lang="sv-SE" dirty="0"/>
              <a:t>Balans och resultaträkning 2022</a:t>
            </a:r>
          </a:p>
          <a:p>
            <a:r>
              <a:rPr lang="sv-SE" dirty="0"/>
              <a:t>Ansvarsfrihet för styrelsen</a:t>
            </a:r>
          </a:p>
          <a:p>
            <a:r>
              <a:rPr lang="sv-SE" dirty="0"/>
              <a:t>Fastställande av träning och medlemsavgifter</a:t>
            </a:r>
          </a:p>
          <a:p>
            <a:pPr lvl="1"/>
            <a:r>
              <a:rPr lang="sv-SE" dirty="0"/>
              <a:t>Ingen ökning</a:t>
            </a:r>
          </a:p>
          <a:p>
            <a:r>
              <a:rPr lang="sv-SE" dirty="0"/>
              <a:t>Budget 2023</a:t>
            </a:r>
          </a:p>
          <a:p>
            <a:r>
              <a:rPr lang="sv-SE" dirty="0"/>
              <a:t>Val av styrelse</a:t>
            </a:r>
          </a:p>
          <a:p>
            <a:pPr lvl="1"/>
            <a:r>
              <a:rPr lang="sv-SE" dirty="0"/>
              <a:t>Kassör – Liselott</a:t>
            </a:r>
          </a:p>
          <a:p>
            <a:pPr lvl="1"/>
            <a:r>
              <a:rPr lang="sv-SE" dirty="0"/>
              <a:t>Val av representant från u-sektion fotboll (Jesper T), h-sektion (Linda T), s-sektion (Jesper N) och Föräldrasektion (Ricardo)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7019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Handbollsavslutning (P11h)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Har ni planerat datum än?</a:t>
            </a:r>
          </a:p>
          <a:p>
            <a:r>
              <a:rPr lang="sv-SE" dirty="0"/>
              <a:t>Behöver ni hjälp?</a:t>
            </a:r>
          </a:p>
        </p:txBody>
      </p:sp>
    </p:spTree>
    <p:extLst>
      <p:ext uri="{BB962C8B-B14F-4D97-AF65-F5344CB8AC3E}">
        <p14:creationId xmlns:p14="http://schemas.microsoft.com/office/powerpoint/2010/main" val="675514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48EF1AC-D9FC-334B-B83F-C37FDED2B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169047"/>
              </p:ext>
            </p:extLst>
          </p:nvPr>
        </p:nvGraphicFramePr>
        <p:xfrm>
          <a:off x="838199" y="1226820"/>
          <a:ext cx="10515599" cy="4404360"/>
        </p:xfrm>
        <a:graphic>
          <a:graphicData uri="http://schemas.openxmlformats.org/drawingml/2006/table">
            <a:tbl>
              <a:tblPr/>
              <a:tblGrid>
                <a:gridCol w="2826562">
                  <a:extLst>
                    <a:ext uri="{9D8B030D-6E8A-4147-A177-3AD203B41FA5}">
                      <a16:colId xmlns:a16="http://schemas.microsoft.com/office/drawing/2014/main" val="419764609"/>
                    </a:ext>
                  </a:extLst>
                </a:gridCol>
                <a:gridCol w="948776">
                  <a:extLst>
                    <a:ext uri="{9D8B030D-6E8A-4147-A177-3AD203B41FA5}">
                      <a16:colId xmlns:a16="http://schemas.microsoft.com/office/drawing/2014/main" val="1946433012"/>
                    </a:ext>
                  </a:extLst>
                </a:gridCol>
                <a:gridCol w="988308">
                  <a:extLst>
                    <a:ext uri="{9D8B030D-6E8A-4147-A177-3AD203B41FA5}">
                      <a16:colId xmlns:a16="http://schemas.microsoft.com/office/drawing/2014/main" val="364229993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97483225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801531827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372443281"/>
                    </a:ext>
                  </a:extLst>
                </a:gridCol>
                <a:gridCol w="2589368">
                  <a:extLst>
                    <a:ext uri="{9D8B030D-6E8A-4147-A177-3AD203B41FA5}">
                      <a16:colId xmlns:a16="http://schemas.microsoft.com/office/drawing/2014/main" val="1697855899"/>
                    </a:ext>
                  </a:extLst>
                </a:gridCol>
              </a:tblGrid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005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 (Fotboll)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32631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 (Handboll)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7866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08554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8183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63172"/>
                  </a:ext>
                </a:extLst>
              </a:tr>
              <a:tr h="44803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5415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60877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461858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41569"/>
                  </a:ext>
                </a:extLst>
              </a:tr>
              <a:tr h="30308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31840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(17:e </a:t>
                      </a:r>
                      <a:r>
                        <a:rPr lang="sv-SE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642206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160662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Lundaspelen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P08/09h, xx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3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724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6158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23850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6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602</Words>
  <Application>Microsoft Macintosh PowerPoint</Application>
  <PresentationFormat>Bredbild</PresentationFormat>
  <Paragraphs>188</Paragraphs>
  <Slides>11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Föräldrasektionsmöte</vt:lpstr>
      <vt:lpstr>Agenda</vt:lpstr>
      <vt:lpstr>Frågor/Actions från föregående Möte</vt:lpstr>
      <vt:lpstr>Kioskverksamhet DalbyGIF</vt:lpstr>
      <vt:lpstr>Årsmöte DalbyGIF 2023</vt:lpstr>
      <vt:lpstr>Handbollsavslutning (P11h)</vt:lpstr>
      <vt:lpstr>Ansvarsområden</vt:lpstr>
      <vt:lpstr>Lagintäkter</vt:lpstr>
      <vt:lpstr>Mötestider 2023 – Söndagar KL 19. (Teams)</vt:lpstr>
      <vt:lpstr>Skriv ert namn i chatten!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75</cp:revision>
  <dcterms:created xsi:type="dcterms:W3CDTF">2019-03-10T15:20:49Z</dcterms:created>
  <dcterms:modified xsi:type="dcterms:W3CDTF">2023-03-26T16:55:34Z</dcterms:modified>
</cp:coreProperties>
</file>