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9" r:id="rId4"/>
    <p:sldId id="281" r:id="rId5"/>
    <p:sldId id="280" r:id="rId6"/>
    <p:sldId id="289" r:id="rId7"/>
    <p:sldId id="277" r:id="rId8"/>
    <p:sldId id="276" r:id="rId9"/>
    <p:sldId id="278" r:id="rId10"/>
    <p:sldId id="288" r:id="rId11"/>
    <p:sldId id="270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82" autoAdjust="0"/>
    <p:restoredTop sz="97193"/>
  </p:normalViewPr>
  <p:slideViewPr>
    <p:cSldViewPr snapToGrid="0">
      <p:cViewPr varScale="1">
        <p:scale>
          <a:sx n="166" d="100"/>
          <a:sy n="166" d="100"/>
        </p:scale>
        <p:origin x="192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2023-03-26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r>
              <a:rPr lang="sv-SE" dirty="0"/>
              <a:t>Kioskverksamhet Fotboll &amp; Handboll</a:t>
            </a:r>
          </a:p>
          <a:p>
            <a:r>
              <a:rPr lang="sv-SE" dirty="0"/>
              <a:t>Årsmöte 2023</a:t>
            </a:r>
          </a:p>
          <a:p>
            <a:r>
              <a:rPr lang="sv-SE" dirty="0"/>
              <a:t>Handbollsavslutning (P11h)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Nya mobiltelefoner?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dirty="0"/>
              <a:t>Action P12f: uppdatera rutinerna &amp; lathundar, tag hjälp av P12h för att återspegla handbollens rutiner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dirty="0"/>
              <a:t>Action P11f: Bedöm om kylskåpet fungerar eller ej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dirty="0"/>
              <a:t>Action P12f: Inventera kiosken, se till att vi har beställt det som saknas så fort som möjligt. P11f hämtar och packar upp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dirty="0"/>
              <a:t>Action Ricardo: Boka möte med P12f &amp; P12h och gå genom ”kioskverksamheten”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 </a:t>
            </a:r>
            <a:r>
              <a:rPr lang="sv-SE" dirty="0" err="1"/>
              <a:t>DalbyGIF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Nya priser, uppdaterade i </a:t>
            </a:r>
            <a:r>
              <a:rPr lang="sv-SE" dirty="0" err="1"/>
              <a:t>appen</a:t>
            </a:r>
            <a:r>
              <a:rPr lang="sv-SE" dirty="0"/>
              <a:t>, jag satte nya prislistor listor idag</a:t>
            </a:r>
          </a:p>
          <a:p>
            <a:r>
              <a:rPr lang="sv-SE" dirty="0"/>
              <a:t>Mjölken verkade fryst (2023-03-25)? Funkar kylskåpet?</a:t>
            </a:r>
          </a:p>
        </p:txBody>
      </p:sp>
    </p:spTree>
    <p:extLst>
      <p:ext uri="{BB962C8B-B14F-4D97-AF65-F5344CB8AC3E}">
        <p14:creationId xmlns:p14="http://schemas.microsoft.com/office/powerpoint/2010/main" val="218073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Årsmöte </a:t>
            </a:r>
            <a:r>
              <a:rPr lang="sv-SE" dirty="0" err="1"/>
              <a:t>DalbyGIF</a:t>
            </a:r>
            <a:r>
              <a:rPr lang="sv-SE" dirty="0"/>
              <a:t>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Vi gick genom Styrelsens och sektionernas verksamhetsberättelser</a:t>
            </a:r>
          </a:p>
          <a:p>
            <a:r>
              <a:rPr lang="sv-SE" dirty="0"/>
              <a:t>Balans och resultaträkning 2022</a:t>
            </a:r>
          </a:p>
          <a:p>
            <a:r>
              <a:rPr lang="sv-SE" dirty="0"/>
              <a:t>Ansvarsfrihet för styrelsen</a:t>
            </a:r>
          </a:p>
          <a:p>
            <a:r>
              <a:rPr lang="sv-SE" dirty="0"/>
              <a:t>Fastställande av träning och medlemsavgifter</a:t>
            </a:r>
          </a:p>
          <a:p>
            <a:pPr lvl="1"/>
            <a:r>
              <a:rPr lang="sv-SE" dirty="0"/>
              <a:t>Ingen ökning</a:t>
            </a:r>
          </a:p>
          <a:p>
            <a:r>
              <a:rPr lang="sv-SE" dirty="0"/>
              <a:t>Budget 2023</a:t>
            </a:r>
          </a:p>
          <a:p>
            <a:r>
              <a:rPr lang="sv-SE" dirty="0"/>
              <a:t>Val av styrelse</a:t>
            </a:r>
          </a:p>
          <a:p>
            <a:pPr lvl="1"/>
            <a:r>
              <a:rPr lang="sv-SE" dirty="0"/>
              <a:t>Kassör – Liselott</a:t>
            </a:r>
          </a:p>
          <a:p>
            <a:pPr lvl="1"/>
            <a:r>
              <a:rPr lang="sv-SE" dirty="0"/>
              <a:t>Val av representant från u-sektion fotboll (Jesper T), h-sektion (Linda T), s-sektion (Jesper N) och Föräldrasektion (Ricardo)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Handbollsavslutning (P11h)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Har ni planerat datum än?</a:t>
            </a:r>
          </a:p>
          <a:p>
            <a:r>
              <a:rPr lang="sv-SE" dirty="0"/>
              <a:t>Behöver ni hjälp?</a:t>
            </a:r>
          </a:p>
        </p:txBody>
      </p:sp>
    </p:spTree>
    <p:extLst>
      <p:ext uri="{BB962C8B-B14F-4D97-AF65-F5344CB8AC3E}">
        <p14:creationId xmlns:p14="http://schemas.microsoft.com/office/powerpoint/2010/main" val="67551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169047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(17:e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602</Words>
  <Application>Microsoft Macintosh PowerPoint</Application>
  <PresentationFormat>Bredbild</PresentationFormat>
  <Paragraphs>188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Föräldrasektionsmöte</vt:lpstr>
      <vt:lpstr>Agenda</vt:lpstr>
      <vt:lpstr>Frågor/Actions från föregående Möte</vt:lpstr>
      <vt:lpstr>Kioskverksamhet DalbyGIF</vt:lpstr>
      <vt:lpstr>Årsmöte DalbyGIF 2023</vt:lpstr>
      <vt:lpstr>Handbollsavslutning (P11h)</vt:lpstr>
      <vt:lpstr>Ansvarsområden</vt:lpstr>
      <vt:lpstr>Lagintäkter</vt:lpstr>
      <vt:lpstr>Mötestider 2023 – Söndagar KL 19. (Teams)</vt:lpstr>
      <vt:lpstr>Skriv ert namn i chatten!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75</cp:revision>
  <dcterms:created xsi:type="dcterms:W3CDTF">2019-03-10T15:20:49Z</dcterms:created>
  <dcterms:modified xsi:type="dcterms:W3CDTF">2023-03-26T16:55:34Z</dcterms:modified>
</cp:coreProperties>
</file>