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9" r:id="rId4"/>
    <p:sldId id="286" r:id="rId5"/>
    <p:sldId id="283" r:id="rId6"/>
    <p:sldId id="284" r:id="rId7"/>
    <p:sldId id="285" r:id="rId8"/>
    <p:sldId id="282" r:id="rId9"/>
    <p:sldId id="281" r:id="rId10"/>
    <p:sldId id="287" r:id="rId11"/>
    <p:sldId id="280" r:id="rId12"/>
    <p:sldId id="277" r:id="rId13"/>
    <p:sldId id="276" r:id="rId14"/>
    <p:sldId id="278" r:id="rId15"/>
    <p:sldId id="288" r:id="rId16"/>
    <p:sldId id="270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6" autoAdjust="0"/>
    <p:restoredTop sz="97193"/>
  </p:normalViewPr>
  <p:slideViewPr>
    <p:cSldViewPr snapToGrid="0">
      <p:cViewPr varScale="1">
        <p:scale>
          <a:sx n="115" d="100"/>
          <a:sy n="115" d="100"/>
        </p:scale>
        <p:origin x="232" y="13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270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DalbyGIF-Foraldrasektionen/Document/Download/1320265/9859707" TargetMode="External"/><Relationship Id="rId2" Type="http://schemas.openxmlformats.org/officeDocument/2006/relationships/hyperlink" Target="https://www.laget.se/DalbyGIF-Foraldrasektionen/Document/Download/1320265/959284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aget.se/DalbyGIF-Foraldrasektionen/Document/Download/1320265/9609131" TargetMode="External"/><Relationship Id="rId4" Type="http://schemas.openxmlformats.org/officeDocument/2006/relationships/hyperlink" Target="https://www.laget.se/DalbyGIF-Foraldrasektionen/Document/Download/1320265/7651788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2023-02-26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6CD74-0860-2F98-4990-410F6898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Lathundar att granskas av P12f &amp; P12h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8F5C50-9673-DB73-1F0C-F853A4BA9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Betalning i Kiosken</a:t>
            </a:r>
          </a:p>
          <a:p>
            <a:pPr lvl="1"/>
            <a:r>
              <a:rPr lang="sv-SE" dirty="0">
                <a:hlinkClick r:id="rId2"/>
              </a:rPr>
              <a:t>https://www.laget.se/DalbyGIF-Foraldrasektionen/Document/Download/1320265/9592849</a:t>
            </a:r>
            <a:endParaRPr lang="sv-SE" dirty="0"/>
          </a:p>
          <a:p>
            <a:endParaRPr lang="sv-SE" dirty="0"/>
          </a:p>
          <a:p>
            <a:r>
              <a:rPr lang="sv-SE" dirty="0"/>
              <a:t>Inköp –Bra att köpa in till Kiosken</a:t>
            </a:r>
          </a:p>
          <a:p>
            <a:pPr lvl="1"/>
            <a:r>
              <a:rPr lang="sv-SE" dirty="0">
                <a:hlinkClick r:id="rId3"/>
              </a:rPr>
              <a:t>https://www.laget.se/DalbyGIF-Foraldrasektionen/Document/Download/1320265/9859707</a:t>
            </a:r>
            <a:endParaRPr lang="sv-SE" dirty="0"/>
          </a:p>
          <a:p>
            <a:endParaRPr lang="sv-SE" dirty="0"/>
          </a:p>
          <a:p>
            <a:r>
              <a:rPr lang="sv-SE" dirty="0"/>
              <a:t>Lathund inköpsgruppen</a:t>
            </a:r>
          </a:p>
          <a:p>
            <a:pPr lvl="1"/>
            <a:r>
              <a:rPr lang="sv-SE" dirty="0">
                <a:hlinkClick r:id="rId4"/>
              </a:rPr>
              <a:t>https://www.laget.se/DalbyGIF-Foraldrasektionen/Document/Download/1320265/7651788</a:t>
            </a:r>
            <a:endParaRPr lang="sv-SE" dirty="0"/>
          </a:p>
          <a:p>
            <a:pPr lvl="1"/>
            <a:endParaRPr lang="sv-SE" dirty="0"/>
          </a:p>
          <a:p>
            <a:r>
              <a:rPr lang="sv-SE" dirty="0"/>
              <a:t>Serveringsrutiner</a:t>
            </a:r>
          </a:p>
          <a:p>
            <a:pPr lvl="1"/>
            <a:r>
              <a:rPr lang="sv-SE" dirty="0">
                <a:hlinkClick r:id="rId5"/>
              </a:rPr>
              <a:t>https://www.laget.se/DalbyGIF-Foraldrasektionen/Document/Download/1320265/9609131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569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 Handboll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Kiosken är full igång, förutom vatten&amp; el, är det annat som vi borde förbättra?</a:t>
            </a:r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169047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(17:e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 från Föregående Sektionsmöte</a:t>
            </a:r>
          </a:p>
          <a:p>
            <a:r>
              <a:rPr lang="sv-SE" dirty="0"/>
              <a:t>Kioskverksamhet Fotboll &amp; Handboll</a:t>
            </a:r>
          </a:p>
          <a:p>
            <a:pPr lvl="1"/>
            <a:r>
              <a:rPr lang="sv-SE" dirty="0"/>
              <a:t>Kioskverksamhet 2022, Intäkter &amp; Sålda produkter</a:t>
            </a:r>
          </a:p>
          <a:p>
            <a:pPr lvl="1"/>
            <a:r>
              <a:rPr lang="sv-SE" dirty="0"/>
              <a:t>Kioskprodukter &amp; priser 2023</a:t>
            </a:r>
          </a:p>
          <a:p>
            <a:pPr lvl="1"/>
            <a:r>
              <a:rPr lang="sv-SE" dirty="0"/>
              <a:t>Fotbollskiosken 2023</a:t>
            </a:r>
          </a:p>
          <a:p>
            <a:pPr lvl="1"/>
            <a:r>
              <a:rPr lang="sv-SE" dirty="0"/>
              <a:t>Handbollskiosken 2023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Handbollskiosken – Vatten, Avlopp och eluttag (inte alla funkar)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Lundaspelen – ekonomisk ersättning till lagen?</a:t>
            </a: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9CCEF0-2E28-AC3A-5D23-9E3465DC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Kioskverksamheten 2022-01-01 – 2022-12-31</a:t>
            </a:r>
          </a:p>
        </p:txBody>
      </p:sp>
      <p:pic>
        <p:nvPicPr>
          <p:cNvPr id="2050" name="Picture 2" descr="Kioskverksamhet - VIKTIG info! / BK Häcken - Pojkar 2016 - Svenskalag.se">
            <a:extLst>
              <a:ext uri="{FF2B5EF4-FFF2-40B4-BE49-F238E27FC236}">
                <a16:creationId xmlns:a16="http://schemas.microsoft.com/office/drawing/2014/main" id="{2CA3E314-D791-FBC1-1B2E-0977268E8E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098" y="1825625"/>
            <a:ext cx="566580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905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CADB2477-40B7-7E84-AFFD-41C84D64AF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70890"/>
            <a:ext cx="10905066" cy="531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4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7AA5E-3BB0-FAD1-4B1B-2FBDEA13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Kort, </a:t>
            </a:r>
            <a:r>
              <a:rPr lang="sv-SE" dirty="0" err="1"/>
              <a:t>Swish</a:t>
            </a:r>
            <a:r>
              <a:rPr lang="sv-SE" dirty="0"/>
              <a:t> och Kontanter</a:t>
            </a:r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629F920A-2B2A-808C-2AD2-9B4067436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72213" y="1924694"/>
            <a:ext cx="7838388" cy="1367227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8E66FC6A-96F4-CDAA-EB4D-6BBCA610B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213" y="3443935"/>
            <a:ext cx="7772400" cy="115844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0448EF82-9977-0D29-6467-C295126856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207" y="4754390"/>
            <a:ext cx="7772400" cy="1175561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EFE4F5F-1A6A-9F0E-1882-92AEC6DE4322}"/>
              </a:ext>
            </a:extLst>
          </p:cNvPr>
          <p:cNvSpPr txBox="1"/>
          <p:nvPr/>
        </p:nvSpPr>
        <p:spPr>
          <a:xfrm>
            <a:off x="9134573" y="1875970"/>
            <a:ext cx="2403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Avgifter för att använda kort: 381,29 kr (1,9%)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D79428F-B9AF-9C0C-FA8A-D425A0136C9A}"/>
              </a:ext>
            </a:extLst>
          </p:cNvPr>
          <p:cNvSpPr txBox="1"/>
          <p:nvPr/>
        </p:nvSpPr>
        <p:spPr>
          <a:xfrm>
            <a:off x="9134572" y="2930369"/>
            <a:ext cx="2403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Avgifter för att använda </a:t>
            </a:r>
            <a:r>
              <a:rPr lang="sv-SE" dirty="0" err="1"/>
              <a:t>Swish</a:t>
            </a:r>
            <a:r>
              <a:rPr lang="sv-SE" dirty="0"/>
              <a:t>: 4114 kr (5,0%)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643B17F-F119-46DA-8B1E-276089D5AC30}"/>
              </a:ext>
            </a:extLst>
          </p:cNvPr>
          <p:cNvSpPr txBox="1"/>
          <p:nvPr/>
        </p:nvSpPr>
        <p:spPr>
          <a:xfrm>
            <a:off x="9134571" y="4208436"/>
            <a:ext cx="2403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Intäkter till klubben efter kort &amp; </a:t>
            </a:r>
            <a:r>
              <a:rPr lang="sv-SE" dirty="0" err="1"/>
              <a:t>Swish</a:t>
            </a:r>
            <a:r>
              <a:rPr lang="sv-SE" dirty="0"/>
              <a:t> avgifter: 100 693,00 kr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B13D29B-3A41-068F-628A-8E6EAE1D7E14}"/>
              </a:ext>
            </a:extLst>
          </p:cNvPr>
          <p:cNvSpPr txBox="1"/>
          <p:nvPr/>
        </p:nvSpPr>
        <p:spPr>
          <a:xfrm>
            <a:off x="9134571" y="5382795"/>
            <a:ext cx="2403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Vinst till klubben (</a:t>
            </a:r>
            <a:r>
              <a:rPr lang="sv-SE" sz="2400" b="1" dirty="0" err="1"/>
              <a:t>approx</a:t>
            </a:r>
            <a:r>
              <a:rPr lang="sv-SE" sz="2400" b="1" dirty="0"/>
              <a:t>): </a:t>
            </a:r>
          </a:p>
          <a:p>
            <a:r>
              <a:rPr lang="sv-SE" sz="2400" b="1" dirty="0"/>
              <a:t>37 170,21 kr</a:t>
            </a:r>
          </a:p>
        </p:txBody>
      </p:sp>
    </p:spTree>
    <p:extLst>
      <p:ext uri="{BB962C8B-B14F-4D97-AF65-F5344CB8AC3E}">
        <p14:creationId xmlns:p14="http://schemas.microsoft.com/office/powerpoint/2010/main" val="299216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E6C2C77A-8874-6DA1-D8C9-293F81DA8F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799403"/>
              </p:ext>
            </p:extLst>
          </p:nvPr>
        </p:nvGraphicFramePr>
        <p:xfrm>
          <a:off x="511581" y="97809"/>
          <a:ext cx="5934939" cy="666238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812519">
                  <a:extLst>
                    <a:ext uri="{9D8B030D-6E8A-4147-A177-3AD203B41FA5}">
                      <a16:colId xmlns:a16="http://schemas.microsoft.com/office/drawing/2014/main" val="2007481549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0688295"/>
                    </a:ext>
                  </a:extLst>
                </a:gridCol>
                <a:gridCol w="1074420">
                  <a:extLst>
                    <a:ext uri="{9D8B030D-6E8A-4147-A177-3AD203B41FA5}">
                      <a16:colId xmlns:a16="http://schemas.microsoft.com/office/drawing/2014/main" val="1299176908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805138224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07237968"/>
                    </a:ext>
                  </a:extLst>
                </a:gridCol>
              </a:tblGrid>
              <a:tr h="46160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Namn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Antal sålda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Sålt belopp (SEK)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Vinst (SEK)</a:t>
                      </a: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Vinst Marginal (%)</a:t>
                      </a:r>
                    </a:p>
                  </a:txBody>
                  <a:tcPr marL="5686" marR="5686" marT="5686" marB="0" anchor="b"/>
                </a:tc>
                <a:extLst>
                  <a:ext uri="{0D108BD9-81ED-4DB2-BD59-A6C34878D82A}">
                    <a16:rowId xmlns:a16="http://schemas.microsoft.com/office/drawing/2014/main" val="752786004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Läsk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1346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20190,00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46,67 %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4279837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Korv m. Bröd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1246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18690,00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1300896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Kaffe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1137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11370,00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298601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Kexchoklad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562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8430,00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46,67 %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357363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Toast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521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10420,00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621408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Chokladboll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457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4570,00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6219879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Tablettask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395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1975,00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-395,00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8174933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Chips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266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3990,00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2128,00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870578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S-Märke Supersura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223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3345,00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26,67 %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8459796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Kanelsnäcka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219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2190,00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1642,50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3611940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Festis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1900,00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0330484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1860,00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949483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Småchoklad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183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1830,00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9408642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Mineralvatten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162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2430,00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46,67 %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5906157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Klubba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347,00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57,35 %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050230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GB Sandwich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1800,00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62,50 %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0226310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Dextrosol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1320,00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40761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570,00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3626704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Engångsbelopp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1486,00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0399366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Hamburgare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1960,00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3902024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Wasa Sandwich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470,00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2748717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Piggelin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450,00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4455452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Energy Bar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555,00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7997967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Energi Dryck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540,00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7687774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Frukt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727098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Godisnappar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270,00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81502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Kexchoklad, Twix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46,67 %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4877062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Chokladboll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0120663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O'boy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0071780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Gorbys Pirog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120,00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2752599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Mössa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825,00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0236355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Vattenflaska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225,00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7017957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Juice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1356472"/>
                  </a:ext>
                </a:extLst>
              </a:tr>
              <a:tr h="14425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Halsduk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350,00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1812704"/>
                  </a:ext>
                </a:extLst>
              </a:tr>
              <a:tr h="153869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Fralla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20,00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6" marR="5686" marT="5686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7150372"/>
                  </a:ext>
                </a:extLst>
              </a:tr>
            </a:tbl>
          </a:graphicData>
        </a:graphic>
      </p:graphicFrame>
      <p:sp>
        <p:nvSpPr>
          <p:cNvPr id="5" name="textruta 4">
            <a:extLst>
              <a:ext uri="{FF2B5EF4-FFF2-40B4-BE49-F238E27FC236}">
                <a16:creationId xmlns:a16="http://schemas.microsoft.com/office/drawing/2014/main" id="{5279DB2E-CE39-073B-FB0B-F1B2961D050F}"/>
              </a:ext>
            </a:extLst>
          </p:cNvPr>
          <p:cNvSpPr txBox="1"/>
          <p:nvPr/>
        </p:nvSpPr>
        <p:spPr>
          <a:xfrm>
            <a:off x="6957060" y="548640"/>
            <a:ext cx="4046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Säljer vi ”rätt” produkter?</a:t>
            </a:r>
          </a:p>
          <a:p>
            <a:r>
              <a:rPr lang="sv-SE" dirty="0"/>
              <a:t>Har vi rätt priser?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27A9816-8630-12BC-F258-F324014C78D5}"/>
              </a:ext>
            </a:extLst>
          </p:cNvPr>
          <p:cNvSpPr txBox="1"/>
          <p:nvPr/>
        </p:nvSpPr>
        <p:spPr>
          <a:xfrm>
            <a:off x="7269480" y="1699260"/>
            <a:ext cx="23088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Top</a:t>
            </a:r>
            <a:r>
              <a:rPr lang="sv-SE" dirty="0"/>
              <a:t> 10 bästsäljare:</a:t>
            </a:r>
          </a:p>
          <a:p>
            <a:pPr marL="342900" indent="-342900">
              <a:buAutoNum type="arabicPeriod"/>
            </a:pPr>
            <a:r>
              <a:rPr lang="sv-SE" dirty="0"/>
              <a:t>Läsk</a:t>
            </a:r>
          </a:p>
          <a:p>
            <a:pPr marL="342900" indent="-342900">
              <a:buAutoNum type="arabicPeriod"/>
            </a:pPr>
            <a:r>
              <a:rPr lang="sv-SE" dirty="0"/>
              <a:t>Korv m. Bröd</a:t>
            </a:r>
          </a:p>
          <a:p>
            <a:pPr marL="342900" indent="-342900">
              <a:buAutoNum type="arabicPeriod"/>
            </a:pPr>
            <a:r>
              <a:rPr lang="sv-SE" dirty="0"/>
              <a:t>Kaffe</a:t>
            </a:r>
          </a:p>
          <a:p>
            <a:pPr marL="342900" indent="-342900">
              <a:buAutoNum type="arabicPeriod"/>
            </a:pPr>
            <a:r>
              <a:rPr lang="sv-SE" dirty="0"/>
              <a:t>Kexchoklad</a:t>
            </a:r>
          </a:p>
          <a:p>
            <a:pPr marL="342900" indent="-342900">
              <a:buAutoNum type="arabicPeriod"/>
            </a:pPr>
            <a:r>
              <a:rPr lang="sv-SE" dirty="0"/>
              <a:t>Toast</a:t>
            </a:r>
          </a:p>
          <a:p>
            <a:pPr marL="342900" indent="-342900">
              <a:buAutoNum type="arabicPeriod"/>
            </a:pPr>
            <a:r>
              <a:rPr lang="sv-SE" dirty="0"/>
              <a:t>Chokladboll</a:t>
            </a:r>
          </a:p>
          <a:p>
            <a:pPr marL="342900" indent="-342900">
              <a:buAutoNum type="arabicPeriod"/>
            </a:pPr>
            <a:r>
              <a:rPr lang="sv-SE" dirty="0"/>
              <a:t>Tablettask</a:t>
            </a:r>
          </a:p>
          <a:p>
            <a:pPr marL="342900" indent="-342900">
              <a:buAutoNum type="arabicPeriod"/>
            </a:pPr>
            <a:r>
              <a:rPr lang="sv-SE" dirty="0"/>
              <a:t>Chips</a:t>
            </a:r>
          </a:p>
          <a:p>
            <a:pPr marL="342900" indent="-342900">
              <a:buAutoNum type="arabicPeriod"/>
            </a:pPr>
            <a:r>
              <a:rPr lang="sv-SE" dirty="0" err="1"/>
              <a:t>S-Märke</a:t>
            </a:r>
            <a:r>
              <a:rPr lang="sv-SE" dirty="0"/>
              <a:t> Supersura</a:t>
            </a:r>
          </a:p>
          <a:p>
            <a:pPr marL="342900" indent="-342900">
              <a:buAutoNum type="arabicPeriod"/>
            </a:pPr>
            <a:r>
              <a:rPr lang="sv-SE" dirty="0"/>
              <a:t>Kanelsnäcka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4E0597FD-5E64-D859-72F2-8B2AE301A5D1}"/>
              </a:ext>
            </a:extLst>
          </p:cNvPr>
          <p:cNvSpPr txBox="1"/>
          <p:nvPr/>
        </p:nvSpPr>
        <p:spPr>
          <a:xfrm>
            <a:off x="9578340" y="1699260"/>
            <a:ext cx="23088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Top</a:t>
            </a:r>
            <a:r>
              <a:rPr lang="sv-SE" dirty="0"/>
              <a:t> 10 Vinst:</a:t>
            </a:r>
          </a:p>
          <a:p>
            <a:pPr marL="342900" indent="-342900">
              <a:buAutoNum type="arabicPeriod"/>
            </a:pPr>
            <a:r>
              <a:rPr lang="sv-SE" dirty="0"/>
              <a:t>Läsk</a:t>
            </a:r>
          </a:p>
          <a:p>
            <a:pPr marL="342900" indent="-342900">
              <a:buAutoNum type="arabicPeriod"/>
            </a:pPr>
            <a:r>
              <a:rPr lang="sv-SE" dirty="0"/>
              <a:t>Korv m. Bröd</a:t>
            </a:r>
          </a:p>
          <a:p>
            <a:pPr marL="342900" indent="-342900">
              <a:buAutoNum type="arabicPeriod"/>
            </a:pPr>
            <a:r>
              <a:rPr lang="sv-SE" dirty="0"/>
              <a:t>Kaffe</a:t>
            </a:r>
          </a:p>
          <a:p>
            <a:pPr marL="342900" indent="-342900">
              <a:buAutoNum type="arabicPeriod"/>
            </a:pPr>
            <a:r>
              <a:rPr lang="sv-SE" dirty="0"/>
              <a:t>Kexchoklad</a:t>
            </a:r>
          </a:p>
          <a:p>
            <a:pPr marL="342900" indent="-342900">
              <a:buAutoNum type="arabicPeriod"/>
            </a:pPr>
            <a:r>
              <a:rPr lang="sv-SE" dirty="0"/>
              <a:t>Toast</a:t>
            </a:r>
          </a:p>
          <a:p>
            <a:pPr marL="342900" indent="-342900">
              <a:buAutoNum type="arabicPeriod"/>
            </a:pPr>
            <a:r>
              <a:rPr lang="sv-SE" dirty="0"/>
              <a:t>Chips</a:t>
            </a:r>
          </a:p>
          <a:p>
            <a:pPr marL="342900" indent="-342900">
              <a:buAutoNum type="arabicPeriod"/>
            </a:pPr>
            <a:r>
              <a:rPr lang="sv-SE" dirty="0"/>
              <a:t>Kanelsnäcka</a:t>
            </a:r>
          </a:p>
          <a:p>
            <a:pPr marL="342900" indent="-342900">
              <a:buAutoNum type="arabicPeriod"/>
            </a:pPr>
            <a:r>
              <a:rPr lang="sv-SE" dirty="0"/>
              <a:t>Chokladboll</a:t>
            </a:r>
          </a:p>
          <a:p>
            <a:pPr marL="342900" indent="-342900">
              <a:buAutoNum type="arabicPeriod"/>
            </a:pPr>
            <a:r>
              <a:rPr lang="sv-SE" dirty="0"/>
              <a:t>Mineralvatten</a:t>
            </a:r>
          </a:p>
          <a:p>
            <a:pPr marL="342900" indent="-342900">
              <a:buAutoNum type="arabicPeriod"/>
            </a:pPr>
            <a:r>
              <a:rPr lang="sv-SE" dirty="0"/>
              <a:t>GB Sandwich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7371435-B58E-BB4B-8ED9-743A99AF88F1}"/>
              </a:ext>
            </a:extLst>
          </p:cNvPr>
          <p:cNvSpPr txBox="1"/>
          <p:nvPr/>
        </p:nvSpPr>
        <p:spPr>
          <a:xfrm>
            <a:off x="7195930" y="5237922"/>
            <a:ext cx="3807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Viktigt att föräldrarna matar in rätt produkter vid försäljning! </a:t>
            </a:r>
          </a:p>
        </p:txBody>
      </p:sp>
    </p:spTree>
    <p:extLst>
      <p:ext uri="{BB962C8B-B14F-4D97-AF65-F5344CB8AC3E}">
        <p14:creationId xmlns:p14="http://schemas.microsoft.com/office/powerpoint/2010/main" val="104524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52E9538E-025C-9C52-753D-919B4D1713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568832"/>
              </p:ext>
            </p:extLst>
          </p:nvPr>
        </p:nvGraphicFramePr>
        <p:xfrm>
          <a:off x="535708" y="355483"/>
          <a:ext cx="3708632" cy="6018974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927158">
                  <a:extLst>
                    <a:ext uri="{9D8B030D-6E8A-4147-A177-3AD203B41FA5}">
                      <a16:colId xmlns:a16="http://schemas.microsoft.com/office/drawing/2014/main" val="2814722300"/>
                    </a:ext>
                  </a:extLst>
                </a:gridCol>
                <a:gridCol w="927158">
                  <a:extLst>
                    <a:ext uri="{9D8B030D-6E8A-4147-A177-3AD203B41FA5}">
                      <a16:colId xmlns:a16="http://schemas.microsoft.com/office/drawing/2014/main" val="75938558"/>
                    </a:ext>
                  </a:extLst>
                </a:gridCol>
                <a:gridCol w="927158">
                  <a:extLst>
                    <a:ext uri="{9D8B030D-6E8A-4147-A177-3AD203B41FA5}">
                      <a16:colId xmlns:a16="http://schemas.microsoft.com/office/drawing/2014/main" val="1501215110"/>
                    </a:ext>
                  </a:extLst>
                </a:gridCol>
                <a:gridCol w="927158">
                  <a:extLst>
                    <a:ext uri="{9D8B030D-6E8A-4147-A177-3AD203B41FA5}">
                      <a16:colId xmlns:a16="http://schemas.microsoft.com/office/drawing/2014/main" val="617554173"/>
                    </a:ext>
                  </a:extLst>
                </a:gridCol>
              </a:tblGrid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Namn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Försäljningspris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Inköpspris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Kategori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690491637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Chips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7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395188002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Chokladboll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7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404370658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Dextrosol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268504161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Energi Dryck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130463025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Energy Bar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856535135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Fralla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564855789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Frukt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965188381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GB Sandwich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7,5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Glass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827051922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Godisnappar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409691549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Gorbys Pirog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52245889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Halsduk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Supporterprylar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646376248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Hamburgare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40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35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067735770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Juice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899083866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Kaffe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796363984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Kanelsnäcka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2,5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928454144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Kexchoklad, Twix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621952855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Klubba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Godis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086260347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Korv m. Bröd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4089674515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Läsk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954498996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Mineralvatten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747577840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Mössa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Supporterprylar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080926840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O'boy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Dricka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725722199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Piggelin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Glass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844545388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S-Märke Supersura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Godis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740122070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Shoppingpåse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45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Supporterprylar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880593486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Småchoklad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Godis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742562184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Sockerdricka (Festis, Mer)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Dricka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863345627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Strumpor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Supporterprylar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499200293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Tablettask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sv-SE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Godis</a:t>
                      </a:r>
                      <a:endParaRPr lang="sv-SE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3023276240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Te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Dricka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42140695"/>
                  </a:ext>
                </a:extLst>
              </a:tr>
              <a:tr h="98190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Toast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20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 dirty="0">
                          <a:effectLst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Mat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916865925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Vattenflaska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45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Supporterprylar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2263570171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Vimpel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45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Supporterprylar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525031519"/>
                  </a:ext>
                </a:extLst>
              </a:tr>
              <a:tr h="18134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Wasa Sandwich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8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Mat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3" marR="4603" marT="4603" marB="0" anchor="b"/>
                </a:tc>
                <a:extLst>
                  <a:ext uri="{0D108BD9-81ED-4DB2-BD59-A6C34878D82A}">
                    <a16:rowId xmlns:a16="http://schemas.microsoft.com/office/drawing/2014/main" val="1117102669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F1872B8F-B17E-3578-5974-9420AF0374BE}"/>
              </a:ext>
            </a:extLst>
          </p:cNvPr>
          <p:cNvSpPr txBox="1"/>
          <p:nvPr/>
        </p:nvSpPr>
        <p:spPr>
          <a:xfrm>
            <a:off x="4983480" y="678180"/>
            <a:ext cx="5440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P12f och P12h ansvarar i år för Inköp och Rutiner: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Uppdatera inköpspris och försäljningspris (Minst 30% vinstmarginal, helst 50%)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Rensa bland produkterna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Uppdatera prislistan på nätet, skriva ut och sätta upp på kioskerna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Ricardo matar in nya försäljning- och inköpspris i </a:t>
            </a:r>
            <a:r>
              <a:rPr lang="sv-SE" dirty="0" err="1"/>
              <a:t>iZettle</a:t>
            </a:r>
            <a:r>
              <a:rPr lang="sv-SE" dirty="0"/>
              <a:t> programmet när det är gjort</a:t>
            </a:r>
          </a:p>
        </p:txBody>
      </p:sp>
    </p:spTree>
    <p:extLst>
      <p:ext uri="{BB962C8B-B14F-4D97-AF65-F5344CB8AC3E}">
        <p14:creationId xmlns:p14="http://schemas.microsoft.com/office/powerpoint/2010/main" val="142397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 Fotboll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Kom ihåg att ha fotbollskiosken öppen när ni spelar match. Det är alltid folk som köper kaffe!</a:t>
            </a:r>
          </a:p>
          <a:p>
            <a:endParaRPr lang="sv-SE" dirty="0"/>
          </a:p>
          <a:p>
            <a:r>
              <a:rPr lang="sv-SE" dirty="0"/>
              <a:t>Rutiner som har skrivits ut till kiosken (pärm) måste uppdateras, står fortfarande kontaktuppgifter till P11f. Detta måste ändras till P12f. </a:t>
            </a:r>
            <a:r>
              <a:rPr lang="sv-SE" b="1" dirty="0"/>
              <a:t>Action P12f: uppdatera rutinerna &amp; lathundar, tag hjälp av P12h för att återspegla handbollens rutiner</a:t>
            </a:r>
          </a:p>
          <a:p>
            <a:endParaRPr lang="sv-SE" dirty="0"/>
          </a:p>
          <a:p>
            <a:r>
              <a:rPr lang="sv-SE" dirty="0"/>
              <a:t>Jag granskade kiosken för ca 1 vecka sen</a:t>
            </a:r>
          </a:p>
          <a:p>
            <a:pPr lvl="1"/>
            <a:r>
              <a:rPr lang="sv-SE" dirty="0"/>
              <a:t>Värmen var avstängt i kiosken. Måste finnas lite värme annars skadas vitvaror och elektronik och  i kiosken</a:t>
            </a:r>
          </a:p>
          <a:p>
            <a:pPr lvl="1"/>
            <a:r>
              <a:rPr lang="sv-SE" dirty="0"/>
              <a:t>Det var is i Kylskåpet, och många läsk hade ”sprängts” då de varit frusna. Fick slänga en del läsk, mjölk, etc. Vi måste kolla om kylskåpet fungerar eller om termostaten blivit dålig</a:t>
            </a:r>
          </a:p>
          <a:p>
            <a:pPr lvl="1"/>
            <a:r>
              <a:rPr lang="sv-SE" dirty="0"/>
              <a:t>Det är ont om saker att sälja i Kiosken, det mesta var slut</a:t>
            </a:r>
          </a:p>
          <a:p>
            <a:pPr lvl="1"/>
            <a:r>
              <a:rPr lang="sv-SE" b="1" dirty="0"/>
              <a:t>Action P11f: Bedöm om kylskåpet fungerar eller ej</a:t>
            </a:r>
          </a:p>
          <a:p>
            <a:pPr lvl="1"/>
            <a:r>
              <a:rPr lang="sv-SE" b="1" dirty="0"/>
              <a:t>Action P12f: Inventera kiosken, se till att vi har beställt det som saknas så fort som möjligt. P11f hämtar och packar upp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0734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1279</Words>
  <Application>Microsoft Macintosh PowerPoint</Application>
  <PresentationFormat>Bredbild</PresentationFormat>
  <Paragraphs>541</Paragraphs>
  <Slides>16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Office-tema</vt:lpstr>
      <vt:lpstr>Föräldrasektionsmöte</vt:lpstr>
      <vt:lpstr>Agenda</vt:lpstr>
      <vt:lpstr>Frågor från föregående Möte</vt:lpstr>
      <vt:lpstr>Kioskverksamheten 2022-01-01 – 2022-12-31</vt:lpstr>
      <vt:lpstr>PowerPoint-presentation</vt:lpstr>
      <vt:lpstr>Kort, Swish och Kontanter</vt:lpstr>
      <vt:lpstr>PowerPoint-presentation</vt:lpstr>
      <vt:lpstr>PowerPoint-presentation</vt:lpstr>
      <vt:lpstr>Kioskverksamhet Fotboll 2023</vt:lpstr>
      <vt:lpstr>Lathundar att granskas av P12f &amp; P12h</vt:lpstr>
      <vt:lpstr>Kioskverksamhet Handboll 2023</vt:lpstr>
      <vt:lpstr>Ansvarsområden</vt:lpstr>
      <vt:lpstr>Lagintäkter</vt:lpstr>
      <vt:lpstr>Mötestider 2023 – Söndagar KL 19. (Teams)</vt:lpstr>
      <vt:lpstr>Skriv ert namn i chatten!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71</cp:revision>
  <dcterms:created xsi:type="dcterms:W3CDTF">2019-03-10T15:20:49Z</dcterms:created>
  <dcterms:modified xsi:type="dcterms:W3CDTF">2023-02-26T18:54:24Z</dcterms:modified>
</cp:coreProperties>
</file>