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9" r:id="rId5"/>
    <p:sldId id="277" r:id="rId6"/>
    <p:sldId id="276" r:id="rId7"/>
    <p:sldId id="278" r:id="rId8"/>
    <p:sldId id="270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19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3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2023-01-22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2023-01-22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2023-01-22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2023-01-22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2023-01-22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2023-01-22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2023-01-22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/>
              <a:t>2023-01-22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Välkomna till 2023!</a:t>
            </a:r>
          </a:p>
          <a:p>
            <a:pPr lvl="0"/>
            <a:r>
              <a:rPr lang="sv-SE" dirty="0"/>
              <a:t>Vad gör föräldrasektionen / en föräldrarepresentant?</a:t>
            </a:r>
          </a:p>
          <a:p>
            <a:pPr lvl="0"/>
            <a:r>
              <a:rPr lang="sv-SE" dirty="0"/>
              <a:t>Aktiviteter, vilket lag ansvarar för vad under året?</a:t>
            </a:r>
          </a:p>
          <a:p>
            <a:pPr lvl="0"/>
            <a:r>
              <a:rPr lang="sv-SE" dirty="0"/>
              <a:t>Mötestider under året</a:t>
            </a:r>
          </a:p>
          <a:p>
            <a:pPr lvl="0"/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0ADCE6-C9F6-409E-B8E3-2A869B989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gör föräldrasektionen?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2F00FA6-89E4-43F6-BE41-3955C139B5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Föräldrasektionen effektiviserar och organiserar aktiviteter som behöver göras av klubben </a:t>
            </a:r>
          </a:p>
          <a:p>
            <a:endParaRPr lang="sv-SE" dirty="0"/>
          </a:p>
          <a:p>
            <a:r>
              <a:rPr lang="sv-SE" dirty="0"/>
              <a:t>Organiserar Stora aktiviteter såsom: Handbolls- Fotbollensdag och Handbolls- Fotbollsavslutning</a:t>
            </a:r>
          </a:p>
          <a:p>
            <a:endParaRPr lang="sv-SE" dirty="0"/>
          </a:p>
          <a:p>
            <a:r>
              <a:rPr lang="sv-SE" dirty="0"/>
              <a:t>Effektivisering/Förbättringar såsom: Betalningsrutiner i Kiosken, </a:t>
            </a:r>
            <a:r>
              <a:rPr lang="sv-SE" dirty="0" err="1"/>
              <a:t>Swish</a:t>
            </a:r>
            <a:r>
              <a:rPr lang="sv-SE" dirty="0"/>
              <a:t> och kortbetalning via </a:t>
            </a:r>
            <a:r>
              <a:rPr lang="sv-SE" dirty="0" err="1"/>
              <a:t>iZettle</a:t>
            </a:r>
            <a:r>
              <a:rPr lang="sv-SE" dirty="0"/>
              <a:t>, Digitala lås (Klubbstuga &amp; Kiosk),  </a:t>
            </a:r>
            <a:r>
              <a:rPr lang="sv-SE" dirty="0" err="1"/>
              <a:t>etc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49951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13233C-AE2C-4EEB-B38A-5D9AE5066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gör en föräldrarepresentant?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B59AA4-81A9-49FE-9F8C-0AA565C58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Kommer på föräldrasektionsmötena och bidrar med förbättringar</a:t>
            </a:r>
          </a:p>
          <a:p>
            <a:endParaRPr lang="sv-SE" dirty="0"/>
          </a:p>
          <a:p>
            <a:r>
              <a:rPr lang="sv-SE" dirty="0"/>
              <a:t>Sprider relevant information från Föräldrasektionen till sitt lag</a:t>
            </a:r>
          </a:p>
          <a:p>
            <a:endParaRPr lang="sv-SE" dirty="0"/>
          </a:p>
          <a:p>
            <a:r>
              <a:rPr lang="sv-SE" dirty="0"/>
              <a:t>Ansvarar för att lagets aktiviteter blir gjorda med hjälp av laget</a:t>
            </a:r>
          </a:p>
        </p:txBody>
      </p:sp>
    </p:spTree>
    <p:extLst>
      <p:ext uri="{BB962C8B-B14F-4D97-AF65-F5344CB8AC3E}">
        <p14:creationId xmlns:p14="http://schemas.microsoft.com/office/powerpoint/2010/main" val="186549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Ansvarsområden</a:t>
            </a:r>
          </a:p>
        </p:txBody>
      </p:sp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355BB183-BEDF-5A42-BE22-B914D9A6A842}"/>
              </a:ext>
            </a:extLst>
          </p:cNvPr>
          <p:cNvSpPr txBox="1">
            <a:spLocks/>
          </p:cNvSpPr>
          <p:nvPr/>
        </p:nvSpPr>
        <p:spPr>
          <a:xfrm>
            <a:off x="1333648" y="5808185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/>
              <a:t>*</a:t>
            </a:r>
            <a:r>
              <a:rPr lang="en-US" sz="1600" dirty="0" err="1"/>
              <a:t>Pengar</a:t>
            </a:r>
            <a:r>
              <a:rPr lang="en-US" sz="1600" dirty="0"/>
              <a:t> </a:t>
            </a:r>
            <a:r>
              <a:rPr lang="en-US" sz="1600" dirty="0" err="1"/>
              <a:t>går</a:t>
            </a:r>
            <a:r>
              <a:rPr lang="en-US" sz="1600" dirty="0"/>
              <a:t> </a:t>
            </a:r>
            <a:r>
              <a:rPr lang="en-US" sz="1600" dirty="0" err="1"/>
              <a:t>direkt</a:t>
            </a:r>
            <a:r>
              <a:rPr lang="en-US" sz="1600" dirty="0"/>
              <a:t> till </a:t>
            </a:r>
            <a:r>
              <a:rPr lang="en-US" sz="1600" dirty="0" err="1"/>
              <a:t>lagkassan</a:t>
            </a:r>
            <a:r>
              <a:rPr lang="en-US" sz="1600" dirty="0"/>
              <a:t>, </a:t>
            </a:r>
            <a:r>
              <a:rPr lang="en-US" sz="1600" dirty="0" err="1"/>
              <a:t>ej</a:t>
            </a:r>
            <a:r>
              <a:rPr lang="en-US" sz="1600" dirty="0"/>
              <a:t> till </a:t>
            </a:r>
            <a:r>
              <a:rPr lang="en-US" sz="1600" dirty="0" err="1"/>
              <a:t>klubbkassan</a:t>
            </a:r>
            <a:endParaRPr lang="en-US" sz="1600" dirty="0"/>
          </a:p>
        </p:txBody>
      </p:sp>
      <p:graphicFrame>
        <p:nvGraphicFramePr>
          <p:cNvPr id="7" name="Tabell 6">
            <a:extLst>
              <a:ext uri="{FF2B5EF4-FFF2-40B4-BE49-F238E27FC236}">
                <a16:creationId xmlns:a16="http://schemas.microsoft.com/office/drawing/2014/main" id="{F48EF1AC-D9FC-334B-B83F-C37FDED2B3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690113"/>
              </p:ext>
            </p:extLst>
          </p:nvPr>
        </p:nvGraphicFramePr>
        <p:xfrm>
          <a:off x="838199" y="1226820"/>
          <a:ext cx="10515599" cy="4404360"/>
        </p:xfrm>
        <a:graphic>
          <a:graphicData uri="http://schemas.openxmlformats.org/drawingml/2006/table">
            <a:tbl>
              <a:tblPr/>
              <a:tblGrid>
                <a:gridCol w="2826562">
                  <a:extLst>
                    <a:ext uri="{9D8B030D-6E8A-4147-A177-3AD203B41FA5}">
                      <a16:colId xmlns:a16="http://schemas.microsoft.com/office/drawing/2014/main" val="419764609"/>
                    </a:ext>
                  </a:extLst>
                </a:gridCol>
                <a:gridCol w="948776">
                  <a:extLst>
                    <a:ext uri="{9D8B030D-6E8A-4147-A177-3AD203B41FA5}">
                      <a16:colId xmlns:a16="http://schemas.microsoft.com/office/drawing/2014/main" val="1946433012"/>
                    </a:ext>
                  </a:extLst>
                </a:gridCol>
                <a:gridCol w="988308">
                  <a:extLst>
                    <a:ext uri="{9D8B030D-6E8A-4147-A177-3AD203B41FA5}">
                      <a16:colId xmlns:a16="http://schemas.microsoft.com/office/drawing/2014/main" val="3642299935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2974832255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2801531827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372443281"/>
                    </a:ext>
                  </a:extLst>
                </a:gridCol>
                <a:gridCol w="2589368">
                  <a:extLst>
                    <a:ext uri="{9D8B030D-6E8A-4147-A177-3AD203B41FA5}">
                      <a16:colId xmlns:a16="http://schemas.microsoft.com/office/drawing/2014/main" val="1697855899"/>
                    </a:ext>
                  </a:extLst>
                </a:gridCol>
              </a:tblGrid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Kommentarer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6005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Inköp &amp; Rutiner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 att lägga beställningar mot Hemköp (Fotboll)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8032631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Inköp &amp; Rutiner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 att lägga beställningar mot Hemköp. (Handboll)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77866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Lejonmarknad koordinering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P17f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7908554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Utdelning av lagpresentationer*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F12/13f, 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F14/15f, P16h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481837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Julmarknad Planering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563172"/>
                  </a:ext>
                </a:extLst>
              </a:tr>
              <a:tr h="44803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Hämtning, Uppackning &amp; "Vaktmästare"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 från Hemköp till F-Kiosken.</a:t>
                      </a:r>
                      <a:b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kris ta pengar från kassaskåpet och handla på Hemköp.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245415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608777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Fotbollensdag (6:e Juni)*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6:e Juni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P14f, F14/15f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5461858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Fotbollsavslutning*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41569"/>
                  </a:ext>
                </a:extLst>
              </a:tr>
              <a:tr h="303081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Hämtning, Uppackning &amp; "Vaktmästare"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 - April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 från Hemköp till H-Kiosken och meddela inköp.</a:t>
                      </a:r>
                      <a:b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"kris" kan hämta från F-Kiosken.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31840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Handbollensdag (Datum TBD)*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642206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Handbollsavslutning*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160662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Lundaspelen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P08/09h, xx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300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7724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A824E9-57B6-8043-B5CC-3FDDD42C5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Lagintäkter</a:t>
            </a: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505B4FAC-D7BF-B713-2B5D-A0C6CFCCEA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56158"/>
              </p:ext>
            </p:extLst>
          </p:nvPr>
        </p:nvGraphicFramePr>
        <p:xfrm>
          <a:off x="417443" y="1568200"/>
          <a:ext cx="11330610" cy="3048000"/>
        </p:xfrm>
        <a:graphic>
          <a:graphicData uri="http://schemas.openxmlformats.org/drawingml/2006/table">
            <a:tbl>
              <a:tblPr/>
              <a:tblGrid>
                <a:gridCol w="5504906">
                  <a:extLst>
                    <a:ext uri="{9D8B030D-6E8A-4147-A177-3AD203B41FA5}">
                      <a16:colId xmlns:a16="http://schemas.microsoft.com/office/drawing/2014/main" val="2665794585"/>
                    </a:ext>
                  </a:extLst>
                </a:gridCol>
                <a:gridCol w="1710903">
                  <a:extLst>
                    <a:ext uri="{9D8B030D-6E8A-4147-A177-3AD203B41FA5}">
                      <a16:colId xmlns:a16="http://schemas.microsoft.com/office/drawing/2014/main" val="1966755723"/>
                    </a:ext>
                  </a:extLst>
                </a:gridCol>
                <a:gridCol w="1838739">
                  <a:extLst>
                    <a:ext uri="{9D8B030D-6E8A-4147-A177-3AD203B41FA5}">
                      <a16:colId xmlns:a16="http://schemas.microsoft.com/office/drawing/2014/main" val="154661820"/>
                    </a:ext>
                  </a:extLst>
                </a:gridCol>
                <a:gridCol w="2276062">
                  <a:extLst>
                    <a:ext uri="{9D8B030D-6E8A-4147-A177-3AD203B41FA5}">
                      <a16:colId xmlns:a16="http://schemas.microsoft.com/office/drawing/2014/main" val="2103993223"/>
                    </a:ext>
                  </a:extLst>
                </a:gridCol>
              </a:tblGrid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Kostnad för Klubben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Utökade intäkter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 (2023)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769930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Årlig klubbstöd till varje lag (</a:t>
                      </a:r>
                      <a:r>
                        <a:rPr lang="sv-SE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incl</a:t>
                      </a:r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Cup)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392875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Utdelning lagpresentationer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61553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519659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044823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625587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39767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021828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Summa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122 000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558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662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46"/>
            <a:ext cx="10515600" cy="1325563"/>
          </a:xfrm>
        </p:spPr>
        <p:txBody>
          <a:bodyPr/>
          <a:lstStyle/>
          <a:p>
            <a:r>
              <a:rPr lang="sv-SE" dirty="0"/>
              <a:t>Mötestider 2023 – Söndagar KL 19. (Teams)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823850"/>
              </p:ext>
            </p:extLst>
          </p:nvPr>
        </p:nvGraphicFramePr>
        <p:xfrm>
          <a:off x="655399" y="1174583"/>
          <a:ext cx="10698401" cy="5473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2278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8276123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Möten under året &amp; 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13851136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Uppdatera Prislista och Produkter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826659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Sammanfattning av Årsmöte, Status Handbollsavslutning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apr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Förbättringsarbete / Renoveringsbehov, </a:t>
                      </a:r>
                      <a:r>
                        <a:rPr lang="sv-SE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av band annat Kiosk, Utrustning &amp; Rutiner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maj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Fotbollens dag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6650540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Lejonmarknad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28161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3078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Lagpresentationer, Status Handbollensdag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11870715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sep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okt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Fotbollssavslutning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nov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Julmarknad, Lundaspelen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23397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26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AOB?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48C2F0D1-4422-FA1D-D5F6-A4CF5946E5DA}"/>
              </a:ext>
            </a:extLst>
          </p:cNvPr>
          <p:cNvSpPr txBox="1"/>
          <p:nvPr/>
        </p:nvSpPr>
        <p:spPr>
          <a:xfrm>
            <a:off x="838200" y="1690688"/>
            <a:ext cx="86952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Handbollskiosken – Vatten, Avlopp och eluttag (inte alla funkar)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Lundaspelen – ekonomisk ersättning till lagen?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4660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1280</TotalTime>
  <Words>511</Words>
  <Application>Microsoft Macintosh PowerPoint</Application>
  <PresentationFormat>Bredbild</PresentationFormat>
  <Paragraphs>175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Föräldrasektionsmöte</vt:lpstr>
      <vt:lpstr>Agenda</vt:lpstr>
      <vt:lpstr>Vad gör föräldrasektionen?</vt:lpstr>
      <vt:lpstr>Vad gör en föräldrarepresentant?</vt:lpstr>
      <vt:lpstr>Ansvarsområden</vt:lpstr>
      <vt:lpstr>Lagintäkter</vt:lpstr>
      <vt:lpstr>Mötestider 2023 – Söndagar KL 19. (Teams)</vt:lpstr>
      <vt:lpstr>AOB?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61</cp:revision>
  <dcterms:created xsi:type="dcterms:W3CDTF">2019-03-10T15:20:49Z</dcterms:created>
  <dcterms:modified xsi:type="dcterms:W3CDTF">2023-01-22T19:01:07Z</dcterms:modified>
</cp:coreProperties>
</file>