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83" r:id="rId5"/>
    <p:sldId id="270" r:id="rId6"/>
    <p:sldId id="282" r:id="rId7"/>
    <p:sldId id="276" r:id="rId8"/>
    <p:sldId id="273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DE4307AA-ACBB-8847-85B5-C7D7F6829455}">
          <p14:sldIdLst>
            <p14:sldId id="256"/>
            <p14:sldId id="257"/>
            <p14:sldId id="264"/>
            <p14:sldId id="283"/>
            <p14:sldId id="270"/>
            <p14:sldId id="282"/>
            <p14:sldId id="276"/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55" autoAdjust="0"/>
    <p:restoredTop sz="94660"/>
  </p:normalViewPr>
  <p:slideViewPr>
    <p:cSldViewPr snapToGrid="0">
      <p:cViewPr varScale="1">
        <p:scale>
          <a:sx n="227" d="100"/>
          <a:sy n="227" d="100"/>
        </p:scale>
        <p:origin x="39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2022-12-11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2022-12-11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2022-12-11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2022-12-11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2022-12-11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2022-12-11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2022-12-11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2022-12-11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2022-12-11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2022-12-11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2022-12-11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2022-12-11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get.se/DalbyGIF-Foraldrasektionen/Document/Download/-1/10287569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2022-12-11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v-SE" dirty="0"/>
              <a:t>Mötesagenda för nästa år</a:t>
            </a:r>
          </a:p>
          <a:p>
            <a:pPr lvl="0"/>
            <a:r>
              <a:rPr lang="sv-SE" dirty="0"/>
              <a:t>Övriga frågor?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46"/>
            <a:ext cx="10515600" cy="1325563"/>
          </a:xfrm>
        </p:spPr>
        <p:txBody>
          <a:bodyPr/>
          <a:lstStyle/>
          <a:p>
            <a:r>
              <a:rPr lang="sv-SE" dirty="0"/>
              <a:t>Mötestider 2023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160117"/>
              </p:ext>
            </p:extLst>
          </p:nvPr>
        </p:nvGraphicFramePr>
        <p:xfrm>
          <a:off x="655399" y="1174583"/>
          <a:ext cx="10698401" cy="5473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2278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8276123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Möten under året &amp; Ansvarsområden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3851136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826659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Sammanfattning av Årsmöte, Status Handbollsavslutning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apr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Förbättringsarbete / Renoveringsbehov, </a:t>
                      </a:r>
                      <a:r>
                        <a:rPr lang="sv-SE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av band annat Kiosk, Utrustning &amp; Rutiner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maj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Fotbollens dag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650540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Lejonmarknad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28161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3078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Lagpresentationer, Status Handbollensdag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11870715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sep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okt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Fotbollssavslutning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nov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Julmarknad, Lundaspelen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23397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447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2E19FD-EC68-D41C-68ED-62A6056C4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Föräldrarepresentanter 2023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A602EE4-03C9-78FF-EBDC-55F89C794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>
                <a:hlinkClick r:id="rId2"/>
              </a:rPr>
              <a:t>https://www.laget.se/DalbyGIF-Foraldrasektionen/Document/Download/-1/10287569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2118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frågor?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B407D2-5951-4EC5-5545-92A6DEACF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TBD</a:t>
            </a:r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C3E694-6D3F-47AF-3D77-8A38525D9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Ha en trevlig kväll!	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677122B-92C9-1A7C-CBFC-889FEEBDF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Glöm inte att skriva ert namn och Lag i chatten </a:t>
            </a:r>
            <a:r>
              <a:rPr lang="sv-SE" dirty="0">
                <a:sym typeface="Wingdings" pitchFamily="2" charset="2"/>
              </a:rPr>
              <a:t>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67738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A824E9-57B6-8043-B5CC-3FDDD42C5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Lagintäkter</a:t>
            </a: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935D1C40-5674-7D4D-98AB-3E58C306A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299107"/>
              </p:ext>
            </p:extLst>
          </p:nvPr>
        </p:nvGraphicFramePr>
        <p:xfrm>
          <a:off x="500849" y="2042046"/>
          <a:ext cx="11173287" cy="3239400"/>
        </p:xfrm>
        <a:graphic>
          <a:graphicData uri="http://schemas.openxmlformats.org/drawingml/2006/table">
            <a:tbl>
              <a:tblPr/>
              <a:tblGrid>
                <a:gridCol w="5428472">
                  <a:extLst>
                    <a:ext uri="{9D8B030D-6E8A-4147-A177-3AD203B41FA5}">
                      <a16:colId xmlns:a16="http://schemas.microsoft.com/office/drawing/2014/main" val="2915086332"/>
                    </a:ext>
                  </a:extLst>
                </a:gridCol>
                <a:gridCol w="1822144">
                  <a:extLst>
                    <a:ext uri="{9D8B030D-6E8A-4147-A177-3AD203B41FA5}">
                      <a16:colId xmlns:a16="http://schemas.microsoft.com/office/drawing/2014/main" val="1950596472"/>
                    </a:ext>
                  </a:extLst>
                </a:gridCol>
                <a:gridCol w="1898067">
                  <a:extLst>
                    <a:ext uri="{9D8B030D-6E8A-4147-A177-3AD203B41FA5}">
                      <a16:colId xmlns:a16="http://schemas.microsoft.com/office/drawing/2014/main" val="92973623"/>
                    </a:ext>
                  </a:extLst>
                </a:gridCol>
                <a:gridCol w="2024604">
                  <a:extLst>
                    <a:ext uri="{9D8B030D-6E8A-4147-A177-3AD203B41FA5}">
                      <a16:colId xmlns:a16="http://schemas.microsoft.com/office/drawing/2014/main" val="1288600118"/>
                    </a:ext>
                  </a:extLst>
                </a:gridCol>
              </a:tblGrid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Kostnad för Klubben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Utökade intäkter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 (2022)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88205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Årlig klubbstöd till varje lag (5000 SEK per lag)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671579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Utdelning lagpresentationer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39441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A-lag Kiosk, Bollkalle ansvar &amp; biljettförsäljning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866316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989797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236873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501012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077554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Summa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122 000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845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662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0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Ansvarsområden</a:t>
            </a:r>
          </a:p>
        </p:txBody>
      </p:sp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355BB183-BEDF-5A42-BE22-B914D9A6A842}"/>
              </a:ext>
            </a:extLst>
          </p:cNvPr>
          <p:cNvSpPr txBox="1">
            <a:spLocks/>
          </p:cNvSpPr>
          <p:nvPr/>
        </p:nvSpPr>
        <p:spPr>
          <a:xfrm>
            <a:off x="1333648" y="5808185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/>
              <a:t>*</a:t>
            </a:r>
            <a:r>
              <a:rPr lang="en-US" sz="1600" dirty="0" err="1"/>
              <a:t>Pengar</a:t>
            </a:r>
            <a:r>
              <a:rPr lang="en-US" sz="1600" dirty="0"/>
              <a:t> </a:t>
            </a:r>
            <a:r>
              <a:rPr lang="en-US" sz="1600" dirty="0" err="1"/>
              <a:t>går</a:t>
            </a:r>
            <a:r>
              <a:rPr lang="en-US" sz="1600" dirty="0"/>
              <a:t> </a:t>
            </a:r>
            <a:r>
              <a:rPr lang="en-US" sz="1600" dirty="0" err="1"/>
              <a:t>direkt</a:t>
            </a:r>
            <a:r>
              <a:rPr lang="en-US" sz="1600" dirty="0"/>
              <a:t> till </a:t>
            </a:r>
            <a:r>
              <a:rPr lang="en-US" sz="1600" dirty="0" err="1"/>
              <a:t>lagkassan</a:t>
            </a:r>
            <a:r>
              <a:rPr lang="en-US" sz="1600" dirty="0"/>
              <a:t>, </a:t>
            </a:r>
            <a:r>
              <a:rPr lang="en-US" sz="1600" dirty="0" err="1"/>
              <a:t>ej</a:t>
            </a:r>
            <a:r>
              <a:rPr lang="en-US" sz="1600" dirty="0"/>
              <a:t> till </a:t>
            </a:r>
            <a:r>
              <a:rPr lang="en-US" sz="1600" dirty="0" err="1"/>
              <a:t>klubbkassan</a:t>
            </a:r>
            <a:endParaRPr lang="en-US" sz="1600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12A915F0-B81E-8A21-FD8F-B5B1D3305C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064805"/>
              </p:ext>
            </p:extLst>
          </p:nvPr>
        </p:nvGraphicFramePr>
        <p:xfrm>
          <a:off x="358587" y="1207712"/>
          <a:ext cx="11394141" cy="4046909"/>
        </p:xfrm>
        <a:graphic>
          <a:graphicData uri="http://schemas.openxmlformats.org/drawingml/2006/table">
            <a:tbl>
              <a:tblPr/>
              <a:tblGrid>
                <a:gridCol w="3075719">
                  <a:extLst>
                    <a:ext uri="{9D8B030D-6E8A-4147-A177-3AD203B41FA5}">
                      <a16:colId xmlns:a16="http://schemas.microsoft.com/office/drawing/2014/main" val="548273514"/>
                    </a:ext>
                  </a:extLst>
                </a:gridCol>
                <a:gridCol w="1032409">
                  <a:extLst>
                    <a:ext uri="{9D8B030D-6E8A-4147-A177-3AD203B41FA5}">
                      <a16:colId xmlns:a16="http://schemas.microsoft.com/office/drawing/2014/main" val="3540222374"/>
                    </a:ext>
                  </a:extLst>
                </a:gridCol>
                <a:gridCol w="1075426">
                  <a:extLst>
                    <a:ext uri="{9D8B030D-6E8A-4147-A177-3AD203B41FA5}">
                      <a16:colId xmlns:a16="http://schemas.microsoft.com/office/drawing/2014/main" val="3796436325"/>
                    </a:ext>
                  </a:extLst>
                </a:gridCol>
                <a:gridCol w="1147121">
                  <a:extLst>
                    <a:ext uri="{9D8B030D-6E8A-4147-A177-3AD203B41FA5}">
                      <a16:colId xmlns:a16="http://schemas.microsoft.com/office/drawing/2014/main" val="50936264"/>
                    </a:ext>
                  </a:extLst>
                </a:gridCol>
                <a:gridCol w="1147121">
                  <a:extLst>
                    <a:ext uri="{9D8B030D-6E8A-4147-A177-3AD203B41FA5}">
                      <a16:colId xmlns:a16="http://schemas.microsoft.com/office/drawing/2014/main" val="3691846439"/>
                    </a:ext>
                  </a:extLst>
                </a:gridCol>
                <a:gridCol w="1147121">
                  <a:extLst>
                    <a:ext uri="{9D8B030D-6E8A-4147-A177-3AD203B41FA5}">
                      <a16:colId xmlns:a16="http://schemas.microsoft.com/office/drawing/2014/main" val="2275608044"/>
                    </a:ext>
                  </a:extLst>
                </a:gridCol>
                <a:gridCol w="2769224">
                  <a:extLst>
                    <a:ext uri="{9D8B030D-6E8A-4147-A177-3AD203B41FA5}">
                      <a16:colId xmlns:a16="http://schemas.microsoft.com/office/drawing/2014/main" val="1222073956"/>
                    </a:ext>
                  </a:extLst>
                </a:gridCol>
              </a:tblGrid>
              <a:tr h="324811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Kommentarer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50681"/>
                  </a:ext>
                </a:extLst>
              </a:tr>
              <a:tr h="324811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Kiosk: Inköp &amp; Rutiner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P13f, 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P14f, 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 att lägga beställningar mot Hemköp.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152043"/>
                  </a:ext>
                </a:extLst>
              </a:tr>
              <a:tr h="324811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Lejonmarknad koordinering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P17f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068450"/>
                  </a:ext>
                </a:extLst>
              </a:tr>
              <a:tr h="324811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Utdelning av lagpresentationer*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F12/13f, 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F14/15f, P16h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035683"/>
                  </a:ext>
                </a:extLst>
              </a:tr>
              <a:tr h="324811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Julmarknad Planering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89320"/>
                  </a:ext>
                </a:extLst>
              </a:tr>
              <a:tr h="316822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Hämtning, Uppackning &amp; "Vaktmästare"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 från Hemköp till F-Kiosken.</a:t>
                      </a:r>
                      <a:b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kris ta pengar från kassaskåpet och handla på Hemköp.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34575"/>
                  </a:ext>
                </a:extLst>
              </a:tr>
              <a:tr h="324811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739393"/>
                  </a:ext>
                </a:extLst>
              </a:tr>
              <a:tr h="324811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Fotbollensdag (6:e Juni)*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6:e Juni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P14f, F14/15f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904305"/>
                  </a:ext>
                </a:extLst>
              </a:tr>
              <a:tr h="324811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Fotbollsavslutning*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831669"/>
                  </a:ext>
                </a:extLst>
              </a:tr>
              <a:tr h="481977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Hämtning, Uppackning &amp; "Vaktmästare"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 - April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 från Hemköp till H-Kiosken och meddela inköp.</a:t>
                      </a:r>
                      <a:b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"kris" kan hämta från F-Kiosken.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407985"/>
                  </a:ext>
                </a:extLst>
              </a:tr>
              <a:tr h="324811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Handbollensdag*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F12/13h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6205163"/>
                  </a:ext>
                </a:extLst>
              </a:tr>
              <a:tr h="324811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Handbollsavslutning*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37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9637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1673</TotalTime>
  <Words>399</Words>
  <Application>Microsoft Macintosh PowerPoint</Application>
  <PresentationFormat>Bredbild</PresentationFormat>
  <Paragraphs>152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Föräldrasektionsmöte</vt:lpstr>
      <vt:lpstr>Agenda</vt:lpstr>
      <vt:lpstr>Mötestider 2023</vt:lpstr>
      <vt:lpstr>Föräldrarepresentanter 2023</vt:lpstr>
      <vt:lpstr>Övriga frågor?</vt:lpstr>
      <vt:lpstr>Ha en trevlig kväll! </vt:lpstr>
      <vt:lpstr>Lagintäkter</vt:lpstr>
      <vt:lpstr>Ansvarsområden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82</cp:revision>
  <dcterms:created xsi:type="dcterms:W3CDTF">2019-03-10T15:20:49Z</dcterms:created>
  <dcterms:modified xsi:type="dcterms:W3CDTF">2022-12-11T18:21:29Z</dcterms:modified>
</cp:coreProperties>
</file>