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73" r:id="rId5"/>
    <p:sldId id="281" r:id="rId6"/>
    <p:sldId id="279" r:id="rId7"/>
    <p:sldId id="280" r:id="rId8"/>
    <p:sldId id="264" r:id="rId9"/>
    <p:sldId id="270" r:id="rId10"/>
    <p:sldId id="276" r:id="rId11"/>
    <p:sldId id="282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DE4307AA-ACBB-8847-85B5-C7D7F6829455}">
          <p14:sldIdLst>
            <p14:sldId id="256"/>
            <p14:sldId id="278"/>
            <p14:sldId id="257"/>
            <p14:sldId id="273"/>
            <p14:sldId id="281"/>
            <p14:sldId id="279"/>
            <p14:sldId id="280"/>
            <p14:sldId id="264"/>
            <p14:sldId id="270"/>
            <p14:sldId id="276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600" autoAdjust="0"/>
    <p:restoredTop sz="94660"/>
  </p:normalViewPr>
  <p:slideViewPr>
    <p:cSldViewPr snapToGrid="0">
      <p:cViewPr varScale="1">
        <p:scale>
          <a:sx n="227" d="100"/>
          <a:sy n="227" d="100"/>
        </p:scale>
        <p:origin x="4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2022-10-23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info@dalbygif.se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2022-10-23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35D1C40-5674-7D4D-98AB-3E58C306A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299107"/>
              </p:ext>
            </p:extLst>
          </p:nvPr>
        </p:nvGraphicFramePr>
        <p:xfrm>
          <a:off x="500849" y="2042046"/>
          <a:ext cx="11173287" cy="3239400"/>
        </p:xfrm>
        <a:graphic>
          <a:graphicData uri="http://schemas.openxmlformats.org/drawingml/2006/table">
            <a:tbl>
              <a:tblPr/>
              <a:tblGrid>
                <a:gridCol w="5428472">
                  <a:extLst>
                    <a:ext uri="{9D8B030D-6E8A-4147-A177-3AD203B41FA5}">
                      <a16:colId xmlns:a16="http://schemas.microsoft.com/office/drawing/2014/main" val="2915086332"/>
                    </a:ext>
                  </a:extLst>
                </a:gridCol>
                <a:gridCol w="1822144">
                  <a:extLst>
                    <a:ext uri="{9D8B030D-6E8A-4147-A177-3AD203B41FA5}">
                      <a16:colId xmlns:a16="http://schemas.microsoft.com/office/drawing/2014/main" val="1950596472"/>
                    </a:ext>
                  </a:extLst>
                </a:gridCol>
                <a:gridCol w="1898067">
                  <a:extLst>
                    <a:ext uri="{9D8B030D-6E8A-4147-A177-3AD203B41FA5}">
                      <a16:colId xmlns:a16="http://schemas.microsoft.com/office/drawing/2014/main" val="92973623"/>
                    </a:ext>
                  </a:extLst>
                </a:gridCol>
                <a:gridCol w="2024604">
                  <a:extLst>
                    <a:ext uri="{9D8B030D-6E8A-4147-A177-3AD203B41FA5}">
                      <a16:colId xmlns:a16="http://schemas.microsoft.com/office/drawing/2014/main" val="1288600118"/>
                    </a:ext>
                  </a:extLst>
                </a:gridCol>
              </a:tblGrid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8205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(5000 SEK per lag)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71579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9441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66316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89797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6873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501012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77554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45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C3E694-6D3F-47AF-3D77-8A38525D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 en trevlig kväll!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77122B-92C9-1A7C-CBFC-889FEEBDF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Glöm inte att skriva ert namn och Lag i chatten </a:t>
            </a:r>
            <a:r>
              <a:rPr lang="sv-SE" dirty="0">
                <a:sym typeface="Wingdings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773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E08BB7-F1CE-4009-ABCB-71E9640351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9184" y="839537"/>
            <a:ext cx="6035040" cy="4394988"/>
          </a:xfrm>
        </p:spPr>
        <p:txBody>
          <a:bodyPr anchor="ctr">
            <a:normAutofit fontScale="90000"/>
          </a:bodyPr>
          <a:lstStyle/>
          <a:p>
            <a:br>
              <a:rPr lang="sv-SE" sz="3200" b="1" dirty="0"/>
            </a:br>
            <a:br>
              <a:rPr lang="sv-SE" sz="3200" b="1" dirty="0"/>
            </a:br>
            <a:br>
              <a:rPr lang="sv-SE" sz="3200" b="1" dirty="0"/>
            </a:br>
            <a:br>
              <a:rPr lang="sv-SE" sz="3200" b="1" dirty="0"/>
            </a:br>
            <a:br>
              <a:rPr lang="sv-SE" sz="3200" b="1" dirty="0"/>
            </a:br>
            <a:r>
              <a:rPr lang="sv-SE" sz="2700" b="1" dirty="0"/>
              <a:t>Dalby GIFs alla tränare, ledare och föräldrarepresentanter är</a:t>
            </a:r>
            <a:br>
              <a:rPr lang="sv-SE" sz="2700" b="1" dirty="0"/>
            </a:br>
            <a:r>
              <a:rPr lang="sv-SE" sz="2700" b="1" dirty="0"/>
              <a:t>välkomna till ledarträff.</a:t>
            </a:r>
            <a:br>
              <a:rPr lang="sv-SE" sz="2700" b="1" dirty="0"/>
            </a:br>
            <a:br>
              <a:rPr lang="sv-SE" sz="2700" b="1" dirty="0"/>
            </a:br>
            <a:r>
              <a:rPr lang="sv-SE" sz="2700" b="1" dirty="0"/>
              <a:t> 9 november kl. 18.30  i Tingshuset Dalby.</a:t>
            </a:r>
            <a:br>
              <a:rPr lang="sv-SE" sz="2700" b="1" dirty="0"/>
            </a:br>
            <a:br>
              <a:rPr lang="sv-SE" sz="2700" b="1" dirty="0"/>
            </a:br>
            <a:r>
              <a:rPr lang="sv-SE" sz="2700" b="1" dirty="0"/>
              <a:t>Kom hungrig. Vi bjuder på mat och en öl.  Kvällen bjuder också på</a:t>
            </a:r>
            <a:br>
              <a:rPr lang="sv-SE" sz="2700" b="1" dirty="0"/>
            </a:br>
            <a:r>
              <a:rPr lang="sv-SE" sz="2700" b="1" dirty="0"/>
              <a:t>två hemliga gäster, som tillhör den yttersta Sverigeeliten och som ofta befinner sig i den internationella hetluften. </a:t>
            </a:r>
            <a:br>
              <a:rPr lang="sv-SE" sz="2700" b="1" dirty="0"/>
            </a:br>
            <a:r>
              <a:rPr lang="sv-SE" sz="2700" b="1" dirty="0"/>
              <a:t> </a:t>
            </a:r>
            <a:br>
              <a:rPr lang="sv-SE" sz="2700" b="1" dirty="0"/>
            </a:br>
            <a:r>
              <a:rPr lang="sv-SE" sz="2700" b="1"/>
              <a:t>Välkomna/styrelsen</a:t>
            </a:r>
            <a:br>
              <a:rPr lang="sv-SE" sz="2700" b="1" dirty="0"/>
            </a:br>
            <a:br>
              <a:rPr lang="sv-SE" sz="3200" b="1" dirty="0"/>
            </a:br>
            <a:br>
              <a:rPr lang="sv-SE" sz="3200" b="1" dirty="0"/>
            </a:br>
            <a:br>
              <a:rPr lang="sv-SE" sz="3200" b="1" dirty="0"/>
            </a:br>
            <a:br>
              <a:rPr lang="sv-SE" sz="3200" b="1" dirty="0"/>
            </a:br>
            <a:endParaRPr lang="sv-SE" sz="32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849DAF7-A687-412B-9A5C-EB12BA33A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9185" y="5368354"/>
            <a:ext cx="6035040" cy="742279"/>
          </a:xfrm>
        </p:spPr>
        <p:txBody>
          <a:bodyPr>
            <a:normAutofit/>
          </a:bodyPr>
          <a:lstStyle/>
          <a:p>
            <a:r>
              <a:rPr lang="sv-SE" sz="2000" b="1" dirty="0"/>
              <a:t>Anmälan senast 31 oktober till  </a:t>
            </a:r>
            <a:r>
              <a:rPr lang="sv-SE" sz="2000" b="1" dirty="0">
                <a:hlinkClick r:id="rId2"/>
              </a:rPr>
              <a:t>info@dalbygif.se</a:t>
            </a:r>
            <a:endParaRPr lang="sv-SE" sz="2000" b="1" dirty="0"/>
          </a:p>
          <a:p>
            <a:endParaRPr lang="sv-SE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1026" name="Picture 2" descr="Svenska Fotbollsklubbar">
            <a:extLst>
              <a:ext uri="{FF2B5EF4-FFF2-40B4-BE49-F238E27FC236}">
                <a16:creationId xmlns:a16="http://schemas.microsoft.com/office/drawing/2014/main" id="{B7BD80F3-D784-457B-8EBB-2CF4F46FC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11171" y="643469"/>
            <a:ext cx="3399408" cy="55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353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v-SE" dirty="0"/>
              <a:t>Ansvarsområden</a:t>
            </a:r>
          </a:p>
          <a:p>
            <a:pPr lvl="1"/>
            <a:r>
              <a:rPr lang="sv-SE" dirty="0"/>
              <a:t>Uppdatering efter beslut att dela upp inköp för Fotboll &amp; Handboll</a:t>
            </a:r>
          </a:p>
          <a:p>
            <a:pPr lvl="0"/>
            <a:r>
              <a:rPr lang="sv-SE" dirty="0"/>
              <a:t>Föräldrarepresentanter</a:t>
            </a:r>
          </a:p>
          <a:p>
            <a:pPr lvl="1"/>
            <a:r>
              <a:rPr lang="sv-SE" dirty="0"/>
              <a:t>Hur roterar vi föräldrarepresentanter?</a:t>
            </a:r>
          </a:p>
          <a:p>
            <a:pPr lvl="0"/>
            <a:r>
              <a:rPr lang="sv-SE" dirty="0"/>
              <a:t>Julmarknad – P13f</a:t>
            </a:r>
          </a:p>
          <a:p>
            <a:pPr lvl="1"/>
            <a:r>
              <a:rPr lang="sv-SE" dirty="0"/>
              <a:t>27:e November, totalt två bord fotboll &amp; Handboll</a:t>
            </a:r>
          </a:p>
          <a:p>
            <a:r>
              <a:rPr lang="sv-SE" dirty="0"/>
              <a:t>Fotbollsavslutning – P08f</a:t>
            </a:r>
          </a:p>
          <a:p>
            <a:pPr lvl="1"/>
            <a:r>
              <a:rPr lang="sv-SE" dirty="0"/>
              <a:t>8:e November, </a:t>
            </a:r>
            <a:r>
              <a:rPr lang="sv-SE" dirty="0" err="1"/>
              <a:t>nyvångskolans</a:t>
            </a:r>
            <a:r>
              <a:rPr lang="sv-SE" dirty="0"/>
              <a:t> aula @ 17:30</a:t>
            </a:r>
          </a:p>
          <a:p>
            <a:r>
              <a:rPr lang="sv-SE" dirty="0"/>
              <a:t>Mötestider under året</a:t>
            </a:r>
          </a:p>
          <a:p>
            <a:pPr lvl="1"/>
            <a:r>
              <a:rPr lang="sv-SE" dirty="0"/>
              <a:t>Uppdatering efter beslut att förlänga med ett möte den 11:e December</a:t>
            </a:r>
          </a:p>
          <a:p>
            <a:pPr lvl="0"/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12A915F0-B81E-8A21-FD8F-B5B1D3305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670937"/>
              </p:ext>
            </p:extLst>
          </p:nvPr>
        </p:nvGraphicFramePr>
        <p:xfrm>
          <a:off x="358587" y="1207712"/>
          <a:ext cx="11394141" cy="4046909"/>
        </p:xfrm>
        <a:graphic>
          <a:graphicData uri="http://schemas.openxmlformats.org/drawingml/2006/table">
            <a:tbl>
              <a:tblPr/>
              <a:tblGrid>
                <a:gridCol w="3075719">
                  <a:extLst>
                    <a:ext uri="{9D8B030D-6E8A-4147-A177-3AD203B41FA5}">
                      <a16:colId xmlns:a16="http://schemas.microsoft.com/office/drawing/2014/main" val="548273514"/>
                    </a:ext>
                  </a:extLst>
                </a:gridCol>
                <a:gridCol w="1032409">
                  <a:extLst>
                    <a:ext uri="{9D8B030D-6E8A-4147-A177-3AD203B41FA5}">
                      <a16:colId xmlns:a16="http://schemas.microsoft.com/office/drawing/2014/main" val="3540222374"/>
                    </a:ext>
                  </a:extLst>
                </a:gridCol>
                <a:gridCol w="1075426">
                  <a:extLst>
                    <a:ext uri="{9D8B030D-6E8A-4147-A177-3AD203B41FA5}">
                      <a16:colId xmlns:a16="http://schemas.microsoft.com/office/drawing/2014/main" val="3796436325"/>
                    </a:ext>
                  </a:extLst>
                </a:gridCol>
                <a:gridCol w="1147121">
                  <a:extLst>
                    <a:ext uri="{9D8B030D-6E8A-4147-A177-3AD203B41FA5}">
                      <a16:colId xmlns:a16="http://schemas.microsoft.com/office/drawing/2014/main" val="50936264"/>
                    </a:ext>
                  </a:extLst>
                </a:gridCol>
                <a:gridCol w="1147121">
                  <a:extLst>
                    <a:ext uri="{9D8B030D-6E8A-4147-A177-3AD203B41FA5}">
                      <a16:colId xmlns:a16="http://schemas.microsoft.com/office/drawing/2014/main" val="3691846439"/>
                    </a:ext>
                  </a:extLst>
                </a:gridCol>
                <a:gridCol w="1147121">
                  <a:extLst>
                    <a:ext uri="{9D8B030D-6E8A-4147-A177-3AD203B41FA5}">
                      <a16:colId xmlns:a16="http://schemas.microsoft.com/office/drawing/2014/main" val="2275608044"/>
                    </a:ext>
                  </a:extLst>
                </a:gridCol>
                <a:gridCol w="2769224">
                  <a:extLst>
                    <a:ext uri="{9D8B030D-6E8A-4147-A177-3AD203B41FA5}">
                      <a16:colId xmlns:a16="http://schemas.microsoft.com/office/drawing/2014/main" val="1222073956"/>
                    </a:ext>
                  </a:extLst>
                </a:gridCol>
              </a:tblGrid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50681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</a:t>
                      </a:r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P13f, </a:t>
                      </a:r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</a:t>
                      </a:r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152043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068450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</a:t>
                      </a:r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</a:t>
                      </a:r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</a:t>
                      </a:r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035683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89320"/>
                  </a:ext>
                </a:extLst>
              </a:tr>
              <a:tr h="316822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34575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739393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904305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831669"/>
                  </a:ext>
                </a:extLst>
              </a:tr>
              <a:tr h="481977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407985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(Datum TBD)*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205163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37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C9190E-8C78-E255-BEB4-4381BBC4A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roterar vi föräldrarepresentanter?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966D1B-9E14-397B-6BAA-7073CBAC8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Alla på samma gång, 1:a Januari, en gång per år? (</a:t>
            </a:r>
            <a:r>
              <a:rPr lang="sv-SE" dirty="0" err="1"/>
              <a:t>enl</a:t>
            </a:r>
            <a:r>
              <a:rPr lang="sv-SE" dirty="0"/>
              <a:t> vad vi gjort tidigare)</a:t>
            </a:r>
          </a:p>
          <a:p>
            <a:endParaRPr lang="sv-SE" dirty="0"/>
          </a:p>
          <a:p>
            <a:r>
              <a:rPr lang="sv-SE" dirty="0"/>
              <a:t>Varje lag byter vi behov, när som helst under året?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b="1" dirty="0"/>
              <a:t>Notera</a:t>
            </a:r>
            <a:r>
              <a:rPr lang="sv-SE" dirty="0"/>
              <a:t> att föräldrarepresentanter inte påverkar ansvarsområden. Dessa ändras 1:a Januari varje år.</a:t>
            </a:r>
          </a:p>
        </p:txBody>
      </p:sp>
    </p:spTree>
    <p:extLst>
      <p:ext uri="{BB962C8B-B14F-4D97-AF65-F5344CB8AC3E}">
        <p14:creationId xmlns:p14="http://schemas.microsoft.com/office/powerpoint/2010/main" val="153489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9C3768-15B8-835D-4118-6E8FF2D7D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Julmarknad, P13f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C20983-559F-7BA8-4B30-63630F319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666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85230A-F576-0A6D-CEC9-1A0E8048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Fotbollsavslutning, P08f?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F7B0A9E-502F-EE8C-B083-8B31BBB229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60" y="1825625"/>
            <a:ext cx="3095679" cy="4351338"/>
          </a:xfrm>
        </p:spPr>
      </p:pic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4D0225F-6A2C-B417-74B3-1CDD536CAD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8 Nov, Nyvångskolans Aula KL 17:00</a:t>
            </a:r>
          </a:p>
          <a:p>
            <a:r>
              <a:rPr lang="sv-SE" dirty="0"/>
              <a:t>Micke Dahl (Concierge)</a:t>
            </a:r>
          </a:p>
          <a:p>
            <a:r>
              <a:rPr lang="sv-SE" dirty="0"/>
              <a:t>Hemlig Gäst</a:t>
            </a:r>
          </a:p>
          <a:p>
            <a:r>
              <a:rPr lang="sv-SE" dirty="0"/>
              <a:t>Pokalutdelning</a:t>
            </a:r>
          </a:p>
          <a:p>
            <a:r>
              <a:rPr lang="sv-SE" dirty="0"/>
              <a:t>Mat &amp; Dryck till alla barn (=fotbollsspelare)</a:t>
            </a:r>
          </a:p>
          <a:p>
            <a:r>
              <a:rPr lang="sv-SE" dirty="0"/>
              <a:t>Kioskprodukter till Salu (Kexchoklad, </a:t>
            </a:r>
            <a:r>
              <a:rPr lang="sv-SE" dirty="0" err="1"/>
              <a:t>etc</a:t>
            </a:r>
            <a:r>
              <a:rPr lang="sv-S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2266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Mötestider – Teams Söndagar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58668"/>
              </p:ext>
            </p:extLst>
          </p:nvPr>
        </p:nvGraphicFramePr>
        <p:xfrm>
          <a:off x="504986" y="1606648"/>
          <a:ext cx="10698401" cy="42906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för året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Handbollsavslutning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Lagpresentationer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Status, Handbollensdag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Hur byter vi Föräldrarepresentanter?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2023 så att det passar handboll &amp; fotboll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B407D2-5951-4EC5-5545-92A6DEACF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Skyltar på Dalby IP som hänvisar till kiosken</a:t>
            </a:r>
          </a:p>
          <a:p>
            <a:pPr lvl="1"/>
            <a:r>
              <a:rPr lang="sv-SE" dirty="0" err="1"/>
              <a:t>Iom</a:t>
            </a:r>
            <a:r>
              <a:rPr lang="sv-SE" dirty="0"/>
              <a:t> att kommunen äger marken är det svårt att ta upp permanenta skyltar. Vi håller på att kolla hur vi köper in flaggor, </a:t>
            </a:r>
            <a:r>
              <a:rPr lang="sv-SE" dirty="0" err="1"/>
              <a:t>etc</a:t>
            </a:r>
            <a:r>
              <a:rPr lang="sv-SE" dirty="0"/>
              <a:t>, som man ta in ut som visar var kiosken finns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647</Words>
  <Application>Microsoft Macintosh PowerPoint</Application>
  <PresentationFormat>Bredbild</PresentationFormat>
  <Paragraphs>170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Föräldrasektionsmöte</vt:lpstr>
      <vt:lpstr>     Dalby GIFs alla tränare, ledare och föräldrarepresentanter är välkomna till ledarträff.   9 november kl. 18.30  i Tingshuset Dalby.  Kom hungrig. Vi bjuder på mat och en öl.  Kvällen bjuder också på två hemliga gäster, som tillhör den yttersta Sverigeeliten och som ofta befinner sig i den internationella hetluften.    Välkomna/styrelsen     </vt:lpstr>
      <vt:lpstr>Agenda</vt:lpstr>
      <vt:lpstr>Ansvarsområden</vt:lpstr>
      <vt:lpstr>Hur roterar vi föräldrarepresentanter?</vt:lpstr>
      <vt:lpstr>Julmarknad, P13f</vt:lpstr>
      <vt:lpstr>Fotbollsavslutning, P08f?</vt:lpstr>
      <vt:lpstr>Mötestider – Teams Söndagar KL 19</vt:lpstr>
      <vt:lpstr>Övriga frågor?</vt:lpstr>
      <vt:lpstr>Lagintäkter</vt:lpstr>
      <vt:lpstr>Ha en trevlig kväll!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74</cp:revision>
  <dcterms:created xsi:type="dcterms:W3CDTF">2019-03-10T15:20:49Z</dcterms:created>
  <dcterms:modified xsi:type="dcterms:W3CDTF">2022-10-23T16:53:56Z</dcterms:modified>
</cp:coreProperties>
</file>