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8" r:id="rId3"/>
    <p:sldId id="257" r:id="rId4"/>
    <p:sldId id="259" r:id="rId5"/>
    <p:sldId id="264" r:id="rId6"/>
    <p:sldId id="260" r:id="rId7"/>
    <p:sldId id="261" r:id="rId8"/>
    <p:sldId id="262" r:id="rId9"/>
    <p:sldId id="265" r:id="rId10"/>
    <p:sldId id="266" r:id="rId11"/>
    <p:sldId id="263" r:id="rId12"/>
  </p:sldIdLst>
  <p:sldSz cx="12192000" cy="6858000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A70E746-70C7-4777-A2D2-E39C7DBF54F3}" v="41" dt="2021-03-10T13:43:29.44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1" d="100"/>
          <a:sy n="81" d="100"/>
        </p:scale>
        <p:origin x="75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002AD4-F056-4965-AEBA-64E37FC57C5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sv-SE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BFF435D-CE8C-492C-96C5-68E8E5F55FF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sv-S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5E4821B-64FE-4D5D-8153-771A3CF4AC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E994DE-EEAC-44DF-8EDB-8E6A81B214B3}" type="datetimeFigureOut">
              <a:rPr lang="sv-SE" smtClean="0"/>
              <a:t>2021-03-11</a:t>
            </a:fld>
            <a:endParaRPr lang="sv-S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00C75-E177-4B60-AFB5-C998F6545D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2F98B07-0D05-4836-B07F-86ABECFB47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7CCCAE-A69D-4836-B0BF-28C2A000A43F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8187816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B5DC48-2A65-413F-A491-5ECB81E3BA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v-S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D5647F7-1A27-454A-8955-6F03299DAF3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51BDA16-0311-4270-AE40-9AAC99893E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E994DE-EEAC-44DF-8EDB-8E6A81B214B3}" type="datetimeFigureOut">
              <a:rPr lang="sv-SE" smtClean="0"/>
              <a:t>2021-03-11</a:t>
            </a:fld>
            <a:endParaRPr lang="sv-S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71288B5-5091-4C3A-9DB3-C96E560E77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5626BAE-2C0A-41E4-9601-3CA1ABF512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7CCCAE-A69D-4836-B0BF-28C2A000A43F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7318569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6834F9D-CE70-4E70-846F-F6FCA5D9836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sv-S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2F72A09-8903-410A-B27D-6FAF4A50823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1689A09-35C3-40B0-BFE3-8D3C30AB37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E994DE-EEAC-44DF-8EDB-8E6A81B214B3}" type="datetimeFigureOut">
              <a:rPr lang="sv-SE" smtClean="0"/>
              <a:t>2021-03-11</a:t>
            </a:fld>
            <a:endParaRPr lang="sv-S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88305DE-2CEF-49FD-BF40-26377EE347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8EFC6BC-9090-47FB-A5EC-216FE7535A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7CCCAE-A69D-4836-B0BF-28C2A000A43F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7465019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A3653B-13D0-45A8-9698-A6A598B91C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v-S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E7114C-54B5-4F03-97A5-1DC3A367BEB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EC9D75E-AF59-44F9-B7F5-55665A9AE5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E994DE-EEAC-44DF-8EDB-8E6A81B214B3}" type="datetimeFigureOut">
              <a:rPr lang="sv-SE" smtClean="0"/>
              <a:t>2021-03-11</a:t>
            </a:fld>
            <a:endParaRPr lang="sv-S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EB6BD8D-B9AB-416E-A0C7-EB9C2FB30C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48C1536-D93A-4D9A-88D6-08AEC1F1A1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7CCCAE-A69D-4836-B0BF-28C2A000A43F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7005897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BB141D-9447-402D-8EBA-5C8FE88760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sv-S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B761C0D-8AFF-4B5B-8A03-0CFB0877F4B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970B7A1-2AAD-4C9C-9453-248ABAF65C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E994DE-EEAC-44DF-8EDB-8E6A81B214B3}" type="datetimeFigureOut">
              <a:rPr lang="sv-SE" smtClean="0"/>
              <a:t>2021-03-11</a:t>
            </a:fld>
            <a:endParaRPr lang="sv-S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E3C13BE-2411-48EF-8B6E-F491C85A56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F8CF7DA-92D2-4379-9D3C-6FF174B1D4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7CCCAE-A69D-4836-B0BF-28C2A000A43F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2350597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B06520-C7E0-4E21-B82F-E7F34BC3FA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v-S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2D38F4-3E6A-459B-B99B-D3B87DA4485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31A0578-78E8-4B9C-84E2-5B588B41CC1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CEE4292-B793-44C8-9493-C7BAE238E9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E994DE-EEAC-44DF-8EDB-8E6A81B214B3}" type="datetimeFigureOut">
              <a:rPr lang="sv-SE" smtClean="0"/>
              <a:t>2021-03-11</a:t>
            </a:fld>
            <a:endParaRPr lang="sv-S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33D4961-CF0F-4C28-8D62-8DF9ABAF8D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8291E5D-D109-471B-9A05-B38579B20F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7CCCAE-A69D-4836-B0BF-28C2A000A43F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1678925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0598A1-CC90-404A-A28D-4BCE367B91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sv-S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9561AE9-E50D-4E76-8798-7948D66EDA3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45DFDC6-2E26-488E-9177-523DBC1A23F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0A35CC1-7BE7-4F8E-8101-B3206733ADC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78B9A93-7462-4AAE-824F-E4BB211728B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1D58BF5-5F4E-4336-8CE3-D86AB86F5F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E994DE-EEAC-44DF-8EDB-8E6A81B214B3}" type="datetimeFigureOut">
              <a:rPr lang="sv-SE" smtClean="0"/>
              <a:t>2021-03-11</a:t>
            </a:fld>
            <a:endParaRPr lang="sv-SE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9020E57-63AC-4D73-B84F-1F3D8B3C07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418C9F2-83EE-40F2-971E-4A30D3829C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7CCCAE-A69D-4836-B0BF-28C2A000A43F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1321769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709D6B-3B14-4651-A485-2D0FE443A4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v-SE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C35BC20-F985-4CEC-8EDA-9C9D32B7CF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E994DE-EEAC-44DF-8EDB-8E6A81B214B3}" type="datetimeFigureOut">
              <a:rPr lang="sv-SE" smtClean="0"/>
              <a:t>2021-03-11</a:t>
            </a:fld>
            <a:endParaRPr lang="sv-SE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552752B-3FFD-4CDB-A0D6-B3E9713FF6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EFFFBB0-598C-46EC-B2A7-A9A7550288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7CCCAE-A69D-4836-B0BF-28C2A000A43F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8876752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B2FB5AE-0291-469E-8D06-990071E46C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E994DE-EEAC-44DF-8EDB-8E6A81B214B3}" type="datetimeFigureOut">
              <a:rPr lang="sv-SE" smtClean="0"/>
              <a:t>2021-03-11</a:t>
            </a:fld>
            <a:endParaRPr lang="sv-SE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25EE418-3B0E-4605-8A8B-718A420545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70EDFB9-1EB6-4146-AF36-6908B7A725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7CCCAE-A69D-4836-B0BF-28C2A000A43F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5963914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2ABA92-F6F8-4325-A5DD-A3824A8EC5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sv-S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AF9002-358A-4171-97C1-1DEA75F283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0BAE1AE-4278-4CD0-9203-166B54A49DA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67D63E1-9651-4A53-B73D-A32DDE7B88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E994DE-EEAC-44DF-8EDB-8E6A81B214B3}" type="datetimeFigureOut">
              <a:rPr lang="sv-SE" smtClean="0"/>
              <a:t>2021-03-11</a:t>
            </a:fld>
            <a:endParaRPr lang="sv-S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9CECB6F-CF76-4B87-B87E-D3DF250911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1986D14-BAAB-4B4C-A160-DCC1332D23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7CCCAE-A69D-4836-B0BF-28C2A000A43F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0787411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9D1854-8E3C-4532-8F0C-9C51C13B68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sv-SE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13B8CE0-4832-4E83-9156-8B8308849EA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v-S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1B65D40-FC4D-44D8-A222-20FB9CAF6CC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CF0A0E1-E987-45B1-BEBF-E924D8E7B5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E994DE-EEAC-44DF-8EDB-8E6A81B214B3}" type="datetimeFigureOut">
              <a:rPr lang="sv-SE" smtClean="0"/>
              <a:t>2021-03-11</a:t>
            </a:fld>
            <a:endParaRPr lang="sv-S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D3C49C0-87D3-4D0F-98F8-4D6674B453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379F50B-9856-4711-8F69-C576283DAF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7CCCAE-A69D-4836-B0BF-28C2A000A43F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8125534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185BDDE-6BE0-431C-B323-8C33B8B32B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sv-S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EE468AF-DD4C-4C92-ACEC-40625F2CB01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E79641B-5D6F-49BB-AFBD-14B27106402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E994DE-EEAC-44DF-8EDB-8E6A81B214B3}" type="datetimeFigureOut">
              <a:rPr lang="sv-SE" smtClean="0"/>
              <a:t>2021-03-11</a:t>
            </a:fld>
            <a:endParaRPr lang="sv-S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22B8C23-9CCF-4D9F-98DC-B9EE82AB3F1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E7A811D-94AF-4780-8044-B0679A41C88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7CCCAE-A69D-4836-B0BF-28C2A000A43F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932962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https://www.actionochtrend.se/dalbygif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C71358-59B3-4783-8387-7D2ABC680A6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332232" y="2248174"/>
            <a:ext cx="5921829" cy="1516334"/>
          </a:xfrm>
        </p:spPr>
        <p:txBody>
          <a:bodyPr/>
          <a:lstStyle/>
          <a:p>
            <a:r>
              <a:rPr lang="sv-SE" dirty="0"/>
              <a:t>Föräldramöte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42B828E-FFDA-4FF7-8FC8-D91A1ED03DA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46331" y="3895137"/>
            <a:ext cx="4302034" cy="1655762"/>
          </a:xfrm>
        </p:spPr>
        <p:txBody>
          <a:bodyPr/>
          <a:lstStyle/>
          <a:p>
            <a:r>
              <a:rPr lang="sv-SE" dirty="0"/>
              <a:t>Dalby GIF F10/11</a:t>
            </a:r>
          </a:p>
          <a:p>
            <a:r>
              <a:rPr lang="sv-SE" dirty="0"/>
              <a:t>2021-03-11</a:t>
            </a:r>
          </a:p>
        </p:txBody>
      </p:sp>
      <p:pic>
        <p:nvPicPr>
          <p:cNvPr id="1028" name="Picture 4" descr="Dalby GIF - FotbollDirekt">
            <a:extLst>
              <a:ext uri="{FF2B5EF4-FFF2-40B4-BE49-F238E27FC236}">
                <a16:creationId xmlns:a16="http://schemas.microsoft.com/office/drawing/2014/main" id="{8AF7E725-3389-4D38-BE3B-131AE03BBD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1978" y="1372063"/>
            <a:ext cx="2447107" cy="40272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712711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831BB4-0105-4A7B-8E1F-690C2FF937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Barnfotbollscoachen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F80E8A-20A1-4EA7-831E-F1747B12EC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7636497" cy="4351338"/>
          </a:xfrm>
        </p:spPr>
        <p:txBody>
          <a:bodyPr>
            <a:noAutofit/>
          </a:bodyPr>
          <a:lstStyle/>
          <a:p>
            <a:r>
              <a:rPr lang="sv-SE" sz="1000" dirty="0"/>
              <a:t>Janne</a:t>
            </a:r>
          </a:p>
          <a:p>
            <a:r>
              <a:rPr lang="sv-SE" sz="1000" b="0" i="0" dirty="0">
                <a:solidFill>
                  <a:srgbClr val="202124"/>
                </a:solidFill>
                <a:effectLst/>
                <a:latin typeface="Google Sans"/>
              </a:rPr>
              <a:t>Föräldraföreläsning 7 april </a:t>
            </a:r>
          </a:p>
          <a:p>
            <a:pPr lvl="1"/>
            <a:r>
              <a:rPr lang="sv-SE" sz="1000" b="0" i="0" dirty="0">
                <a:solidFill>
                  <a:srgbClr val="202124"/>
                </a:solidFill>
                <a:effectLst/>
                <a:latin typeface="Google Sans"/>
              </a:rPr>
              <a:t>Skånes FF bjuder in alla föräldrar i våra Barnfotbollscoachföreningar till en digital föreläsning om rollen som fotbollsförälder, onsdagen den 7 april kl 18.30-20.30. Med forskning och idrottens riktlinjer som grund får du under en kväll konkreta tips på hur du kan göra ditt barns fotbollsspelande så roligt och utvecklande som möjligt.</a:t>
            </a:r>
          </a:p>
          <a:p>
            <a:pPr lvl="1"/>
            <a:r>
              <a:rPr lang="sv-SE" sz="1000" b="0" i="0" dirty="0">
                <a:solidFill>
                  <a:srgbClr val="202124"/>
                </a:solidFill>
                <a:effectLst/>
                <a:latin typeface="Google Sans"/>
              </a:rPr>
              <a:t>Innehåll:</a:t>
            </a:r>
          </a:p>
          <a:p>
            <a:pPr lvl="2"/>
            <a:r>
              <a:rPr lang="sv-SE" sz="1000" b="0" i="0" dirty="0">
                <a:solidFill>
                  <a:srgbClr val="202124"/>
                </a:solidFill>
                <a:effectLst/>
                <a:latin typeface="Google Sans"/>
              </a:rPr>
              <a:t>Bli medveten om det omedvetna beteendet</a:t>
            </a:r>
          </a:p>
          <a:p>
            <a:pPr lvl="2"/>
            <a:r>
              <a:rPr lang="sv-SE" sz="1000" b="0" i="0" dirty="0">
                <a:solidFill>
                  <a:srgbClr val="202124"/>
                </a:solidFill>
                <a:effectLst/>
                <a:latin typeface="Google Sans"/>
              </a:rPr>
              <a:t> Hur stödjer jag mitt barn på bästa sätt?</a:t>
            </a:r>
          </a:p>
          <a:p>
            <a:pPr lvl="2"/>
            <a:r>
              <a:rPr lang="sv-SE" sz="1000" b="0" i="0" dirty="0">
                <a:solidFill>
                  <a:srgbClr val="202124"/>
                </a:solidFill>
                <a:effectLst/>
                <a:latin typeface="Google Sans"/>
              </a:rPr>
              <a:t>Hur kan jag bidra till att fotbollsupplevelsen blir så bra som möjligt för alla?</a:t>
            </a:r>
          </a:p>
          <a:p>
            <a:pPr lvl="1"/>
            <a:r>
              <a:rPr lang="sv-SE" sz="1000" b="0" i="0" dirty="0">
                <a:solidFill>
                  <a:srgbClr val="202124"/>
                </a:solidFill>
                <a:effectLst/>
                <a:latin typeface="Google Sans"/>
              </a:rPr>
              <a:t>Föreläsare:</a:t>
            </a:r>
          </a:p>
          <a:p>
            <a:pPr lvl="2"/>
            <a:r>
              <a:rPr lang="sv-SE" sz="1000" b="0" i="0" dirty="0">
                <a:solidFill>
                  <a:srgbClr val="202124"/>
                </a:solidFill>
                <a:effectLst/>
                <a:latin typeface="Google Sans"/>
              </a:rPr>
              <a:t>Emme Abébo och Allan Lundbladh. Emme jobbar till vardags på Skånes Handbollförbund där han även är tränarutbildare och Allan är idrottskonsulent på RF-SISU Skåne.</a:t>
            </a:r>
          </a:p>
          <a:p>
            <a:pPr lvl="1"/>
            <a:r>
              <a:rPr lang="sv-SE" sz="1000" b="0" i="0" dirty="0">
                <a:solidFill>
                  <a:srgbClr val="202124"/>
                </a:solidFill>
                <a:effectLst/>
                <a:latin typeface="Google Sans"/>
              </a:rPr>
              <a:t>Hur:</a:t>
            </a:r>
          </a:p>
          <a:p>
            <a:pPr lvl="2"/>
            <a:r>
              <a:rPr lang="sv-SE" sz="1000" b="0" i="0" dirty="0">
                <a:solidFill>
                  <a:srgbClr val="202124"/>
                </a:solidFill>
                <a:effectLst/>
                <a:latin typeface="Google Sans"/>
              </a:rPr>
              <a:t>Digitalt i hemmet framför datorn (även surfplatta eller mobil kan fungera även om vi rekommenderar dator)</a:t>
            </a:r>
          </a:p>
          <a:p>
            <a:pPr lvl="1"/>
            <a:r>
              <a:rPr lang="sv-SE" sz="1000" b="0" i="0" dirty="0">
                <a:solidFill>
                  <a:srgbClr val="202124"/>
                </a:solidFill>
                <a:effectLst/>
                <a:latin typeface="Google Sans"/>
              </a:rPr>
              <a:t>Anmälan:</a:t>
            </a:r>
          </a:p>
          <a:p>
            <a:pPr lvl="2"/>
            <a:r>
              <a:rPr lang="sv-SE" sz="1000" b="0" i="0" dirty="0">
                <a:solidFill>
                  <a:srgbClr val="202124"/>
                </a:solidFill>
                <a:effectLst/>
                <a:latin typeface="Google Sans"/>
              </a:rPr>
              <a:t>Görs på www.skaneboll.se/foraldrar senast den 26 mars. Antalet platser är begränsat och det är först till kvarn som gäller. Föreläsningen är kostnadsfri.</a:t>
            </a:r>
          </a:p>
          <a:p>
            <a:pPr lvl="1"/>
            <a:r>
              <a:rPr lang="sv-SE" sz="1000" b="0" i="0" dirty="0">
                <a:solidFill>
                  <a:srgbClr val="202124"/>
                </a:solidFill>
                <a:effectLst/>
                <a:latin typeface="Google Sans"/>
              </a:rPr>
              <a:t>Kallelse:</a:t>
            </a:r>
          </a:p>
          <a:p>
            <a:pPr lvl="2"/>
            <a:r>
              <a:rPr lang="sv-SE" sz="1000" b="0" i="0" dirty="0">
                <a:solidFill>
                  <a:srgbClr val="202124"/>
                </a:solidFill>
                <a:effectLst/>
                <a:latin typeface="Google Sans"/>
              </a:rPr>
              <a:t>Länk till föreläsningen skickas per mejl dagen innan föreläsningen</a:t>
            </a:r>
          </a:p>
          <a:p>
            <a:pPr lvl="1"/>
            <a:r>
              <a:rPr lang="sv-SE" sz="1000" b="0" i="0" dirty="0">
                <a:solidFill>
                  <a:srgbClr val="202124"/>
                </a:solidFill>
                <a:effectLst/>
                <a:latin typeface="Google Sans"/>
              </a:rPr>
              <a:t>Frågor:</a:t>
            </a:r>
          </a:p>
          <a:p>
            <a:pPr lvl="2"/>
            <a:r>
              <a:rPr lang="sv-SE" sz="1000" b="0" i="0" dirty="0">
                <a:solidFill>
                  <a:srgbClr val="202124"/>
                </a:solidFill>
                <a:effectLst/>
                <a:latin typeface="Google Sans"/>
              </a:rPr>
              <a:t>Kontakta Magnus Palmén på 040-59 02 16 eller magnus.palmen@skaneboll.se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B726A91-1CA7-4C20-9ED3-1C47B3A9C78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68209" y="1825625"/>
            <a:ext cx="2285591" cy="24531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232724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831BB4-0105-4A7B-8E1F-690C2FF937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Övrigt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F80E8A-20A1-4EA7-831E-F1747B12ECE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/>
              <a:t>?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6FCBC42-9977-4CAC-AAA2-F8E138212639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7576458" y="1991632"/>
            <a:ext cx="2591662" cy="39777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33688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8490E3-BFED-4DCD-B196-1775B2062F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Truppen</a:t>
            </a: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505A1D4C-4F77-4DD6-BA7E-9AE3CA7534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9487" y="681037"/>
            <a:ext cx="6038850" cy="3333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E7316855-F903-44AB-ADC1-87FD12B770C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40000" lnSpcReduction="20000"/>
          </a:bodyPr>
          <a:lstStyle/>
          <a:p>
            <a:r>
              <a:rPr lang="sv-SE" dirty="0"/>
              <a:t>14 spleare + 3?</a:t>
            </a:r>
          </a:p>
          <a:p>
            <a:pPr lvl="1"/>
            <a:r>
              <a:rPr lang="sv-SE" dirty="0"/>
              <a:t>4 födda 2010</a:t>
            </a:r>
          </a:p>
          <a:p>
            <a:pPr lvl="1"/>
            <a:r>
              <a:rPr lang="sv-SE" dirty="0"/>
              <a:t>9 födda 2011</a:t>
            </a:r>
          </a:p>
          <a:p>
            <a:pPr lvl="1"/>
            <a:r>
              <a:rPr lang="sv-SE" dirty="0"/>
              <a:t>1 född 2012</a:t>
            </a:r>
          </a:p>
          <a:p>
            <a:r>
              <a:rPr lang="sv-SE" dirty="0"/>
              <a:t>Flera som slutat i vinter</a:t>
            </a:r>
          </a:p>
          <a:p>
            <a:r>
              <a:rPr lang="sv-SE" dirty="0"/>
              <a:t>Spelare: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sv-SE" dirty="0"/>
              <a:t>Aminah Zhuti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sv-SE" dirty="0"/>
              <a:t>Annilea Duron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sv-SE" dirty="0"/>
              <a:t>Ebba Lindmark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sv-SE" dirty="0"/>
              <a:t>Hillevi Möller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sv-SE" dirty="0"/>
              <a:t>Kira Vedenbrant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sv-SE" dirty="0"/>
              <a:t>Lara  Haidari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sv-SE" dirty="0"/>
              <a:t>Lia Miransson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sv-SE" dirty="0"/>
              <a:t>Meja Partoft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sv-SE" dirty="0"/>
              <a:t>Minna Larsen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sv-SE" dirty="0"/>
              <a:t>Molly Wall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sv-SE" dirty="0"/>
              <a:t>Signe Ahlin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sv-SE" dirty="0"/>
              <a:t>Tea Arnrud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sv-SE" dirty="0"/>
              <a:t>Tove Hedenstedt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sv-SE" dirty="0"/>
              <a:t>Vera Hellsten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sv-SE" dirty="0"/>
              <a:t>Hasti?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sv-SE" dirty="0"/>
              <a:t>Eshal?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sv-SE" dirty="0"/>
              <a:t>Matilda?</a:t>
            </a:r>
          </a:p>
          <a:p>
            <a:pPr lvl="1">
              <a:buFont typeface="Courier New" panose="02070309020205020404" pitchFamily="49" charset="0"/>
              <a:buChar char="o"/>
            </a:pPr>
            <a:endParaRPr lang="sv-SE" dirty="0"/>
          </a:p>
          <a:p>
            <a:endParaRPr lang="sv-SE" dirty="0"/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1411222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61F720-C2D6-49B2-B609-7EC946C45E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Träningar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A27AD1-39CD-4153-A33A-117BE183262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/>
              <a:t>Tisdagar 16.30-18.00</a:t>
            </a:r>
          </a:p>
          <a:p>
            <a:pPr lvl="1"/>
            <a:r>
              <a:rPr lang="sv-SE" dirty="0"/>
              <a:t>Teknik och speluppbyggnad</a:t>
            </a:r>
          </a:p>
          <a:p>
            <a:r>
              <a:rPr lang="sv-SE" dirty="0"/>
              <a:t>Fredagar 16.00-17.00 </a:t>
            </a:r>
          </a:p>
          <a:p>
            <a:pPr lvl="1"/>
            <a:r>
              <a:rPr lang="sv-SE" dirty="0"/>
              <a:t>Bara spel </a:t>
            </a:r>
          </a:p>
          <a:p>
            <a:pPr lvl="1"/>
            <a:r>
              <a:rPr lang="sv-SE" dirty="0"/>
              <a:t>Hjälp från föräldrar?</a:t>
            </a:r>
          </a:p>
          <a:p>
            <a:pPr lvl="1"/>
            <a:r>
              <a:rPr lang="sv-SE" dirty="0"/>
              <a:t>Ok att vara med själv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32F3FE9-38AF-42AE-B8B8-C8610EB7D32E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7802881" y="1690688"/>
            <a:ext cx="3550920" cy="24002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00529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DE1EAF-5DDE-4A8B-8EF1-5077FF8CB4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Matcher och seriespel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B93D9B-325C-4E76-9B47-E197E5DC22B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sv-SE" dirty="0"/>
              <a:t>7 mot 7</a:t>
            </a:r>
          </a:p>
          <a:p>
            <a:r>
              <a:rPr lang="sv-SE" dirty="0"/>
              <a:t>Träningsmatcher? Får man?</a:t>
            </a:r>
          </a:p>
          <a:p>
            <a:r>
              <a:rPr lang="sv-SE"/>
              <a:t>Seriestart 1 maj</a:t>
            </a:r>
            <a:endParaRPr lang="sv-SE" dirty="0"/>
          </a:p>
          <a:p>
            <a:r>
              <a:rPr lang="sv-SE" dirty="0"/>
              <a:t>F11 (2010) Sydvästra C1</a:t>
            </a:r>
          </a:p>
          <a:p>
            <a:pPr marL="457200" lvl="1" indent="0">
              <a:buNone/>
            </a:pPr>
            <a:r>
              <a:rPr lang="sv-SE" dirty="0"/>
              <a:t>Askeröds IF</a:t>
            </a:r>
          </a:p>
          <a:p>
            <a:pPr marL="457200" lvl="1" indent="0">
              <a:buNone/>
            </a:pPr>
            <a:r>
              <a:rPr lang="sv-SE" dirty="0"/>
              <a:t>Dalby GIF</a:t>
            </a:r>
          </a:p>
          <a:p>
            <a:pPr marL="457200" lvl="1" indent="0">
              <a:buNone/>
            </a:pPr>
            <a:r>
              <a:rPr lang="sv-SE" dirty="0"/>
              <a:t>GIF Nike blå</a:t>
            </a:r>
          </a:p>
          <a:p>
            <a:pPr marL="457200" lvl="1" indent="0">
              <a:buNone/>
            </a:pPr>
            <a:r>
              <a:rPr lang="sv-SE" dirty="0"/>
              <a:t>GIF Nike röd</a:t>
            </a:r>
          </a:p>
          <a:p>
            <a:pPr marL="457200" lvl="1" indent="0">
              <a:buNone/>
            </a:pPr>
            <a:r>
              <a:rPr lang="sv-SE" dirty="0"/>
              <a:t>IF Lödde</a:t>
            </a:r>
          </a:p>
          <a:p>
            <a:pPr marL="457200" lvl="1" indent="0">
              <a:buNone/>
            </a:pPr>
            <a:r>
              <a:rPr lang="sv-SE" dirty="0"/>
              <a:t>Klågerups GoIF</a:t>
            </a:r>
          </a:p>
          <a:p>
            <a:pPr marL="457200" lvl="1" indent="0">
              <a:buNone/>
            </a:pPr>
            <a:r>
              <a:rPr lang="sv-SE" dirty="0"/>
              <a:t>Linero IF röd</a:t>
            </a:r>
          </a:p>
          <a:p>
            <a:pPr marL="457200" lvl="1" indent="0">
              <a:buNone/>
            </a:pPr>
            <a:r>
              <a:rPr lang="sv-SE" dirty="0"/>
              <a:t>Linero IF vit</a:t>
            </a:r>
          </a:p>
          <a:p>
            <a:pPr marL="457200" lvl="1" indent="0">
              <a:buNone/>
            </a:pPr>
            <a:r>
              <a:rPr lang="sv-SE" dirty="0"/>
              <a:t>Lunds BOIS</a:t>
            </a:r>
          </a:p>
          <a:p>
            <a:pPr marL="457200" lvl="1" indent="0">
              <a:buNone/>
            </a:pPr>
            <a:r>
              <a:rPr lang="sv-SE" dirty="0"/>
              <a:t>Torna Hällestads IF</a:t>
            </a:r>
          </a:p>
          <a:p>
            <a:pPr marL="457200" lvl="1" indent="0">
              <a:buNone/>
            </a:pPr>
            <a:r>
              <a:rPr lang="sv-SE" dirty="0"/>
              <a:t>Torns IF</a:t>
            </a:r>
          </a:p>
          <a:p>
            <a:pPr marL="457200" lvl="1" indent="0">
              <a:buNone/>
            </a:pPr>
            <a:r>
              <a:rPr lang="sv-SE" dirty="0"/>
              <a:t>Uppåkra IF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EF23242-1335-4038-9359-A6B43A0979E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04917" y="1690688"/>
            <a:ext cx="5864271" cy="31445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02727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0B0AF2-C821-4571-AB4C-45032D7D08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Newbody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C99A31-B12A-4A23-8839-1F3D2E79F4C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/>
              <a:t>Bra jobbat!</a:t>
            </a:r>
          </a:p>
          <a:p>
            <a:r>
              <a:rPr lang="sv-SE" dirty="0"/>
              <a:t>Vi tjänade 7276 kr</a:t>
            </a:r>
          </a:p>
          <a:p>
            <a:r>
              <a:rPr lang="sv-SE" dirty="0"/>
              <a:t>Hämta och betala paket hos Caroline</a:t>
            </a:r>
          </a:p>
        </p:txBody>
      </p:sp>
      <p:pic>
        <p:nvPicPr>
          <p:cNvPr id="1026" name="Picture 2" descr="Newbody">
            <a:extLst>
              <a:ext uri="{FF2B5EF4-FFF2-40B4-BE49-F238E27FC236}">
                <a16:creationId xmlns:a16="http://schemas.microsoft.com/office/drawing/2014/main" id="{C93ED9EC-9970-4011-9228-DA8DDEE1FB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0682" y="1825625"/>
            <a:ext cx="3027766" cy="1132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636999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3BD54D-EBED-4D53-A1B8-E136071C90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Eskilscupen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215E3A-E280-4BDB-A32D-379546BFAC1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/>
              <a:t>5-8 augusti </a:t>
            </a:r>
          </a:p>
          <a:p>
            <a:r>
              <a:rPr lang="sv-SE" dirty="0"/>
              <a:t>Helsingborg</a:t>
            </a:r>
          </a:p>
          <a:p>
            <a:r>
              <a:rPr lang="sv-SE" dirty="0"/>
              <a:t>3 matcher per dag i 3 dagar</a:t>
            </a:r>
          </a:p>
          <a:p>
            <a:r>
              <a:rPr lang="sv-SE" dirty="0"/>
              <a:t>Spelare och ledare bor i skolsal</a:t>
            </a:r>
          </a:p>
          <a:p>
            <a:r>
              <a:rPr lang="sv-SE" dirty="0"/>
              <a:t>Kostnad:</a:t>
            </a:r>
          </a:p>
          <a:p>
            <a:pPr lvl="1"/>
            <a:r>
              <a:rPr lang="sv-SE" dirty="0"/>
              <a:t>1.500 kr per lag</a:t>
            </a:r>
          </a:p>
          <a:p>
            <a:pPr lvl="1"/>
            <a:r>
              <a:rPr lang="sv-SE" dirty="0"/>
              <a:t>1.250 kr per spelare/ledare</a:t>
            </a:r>
          </a:p>
          <a:p>
            <a:pPr lvl="1"/>
            <a:r>
              <a:rPr lang="sv-SE" dirty="0"/>
              <a:t>22.750 kr totalt för 14 spelare + ledare</a:t>
            </a:r>
          </a:p>
          <a:p>
            <a:r>
              <a:rPr lang="sv-SE" dirty="0"/>
              <a:t>Hjälp med transporter</a:t>
            </a:r>
          </a:p>
        </p:txBody>
      </p:sp>
      <p:pic>
        <p:nvPicPr>
          <p:cNvPr id="1028" name="Picture 4" descr="logo">
            <a:extLst>
              <a:ext uri="{FF2B5EF4-FFF2-40B4-BE49-F238E27FC236}">
                <a16:creationId xmlns:a16="http://schemas.microsoft.com/office/drawing/2014/main" id="{D8DDA5C6-2C2C-4AA0-99AD-C952F53877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2213" y="468470"/>
            <a:ext cx="9739770" cy="35874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880654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136CC1-A3A2-480B-8027-78C6DB4247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Lagkassan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30F92B-5658-49C8-9E5E-43A53C17153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/>
              <a:t>Saldo 16.800</a:t>
            </a:r>
          </a:p>
          <a:p>
            <a:r>
              <a:rPr lang="sv-SE" dirty="0"/>
              <a:t>Newbody + 7.200</a:t>
            </a:r>
          </a:p>
          <a:p>
            <a:r>
              <a:rPr lang="sv-SE" dirty="0"/>
              <a:t>Mer försäljning?</a:t>
            </a:r>
          </a:p>
          <a:p>
            <a:r>
              <a:rPr lang="sv-SE" dirty="0"/>
              <a:t>Sponsring? Bortaställ?</a:t>
            </a:r>
          </a:p>
          <a:p>
            <a:endParaRPr lang="sv-SE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703067F-07AB-433E-9BFB-C3762C5D7F40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6631441" y="834933"/>
            <a:ext cx="4453916" cy="27878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41160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5095C3-8713-4921-BCD1-A5C5951975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Föräldrarepresentanter</a:t>
            </a:r>
            <a:endParaRPr lang="sv-S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1B777C-FB8E-4176-9DCF-86944A704BD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/>
              <a:t>2020</a:t>
            </a:r>
          </a:p>
          <a:p>
            <a:pPr lvl="1"/>
            <a:r>
              <a:rPr lang="sv-SE" dirty="0"/>
              <a:t>Teas föräldrar</a:t>
            </a:r>
          </a:p>
          <a:p>
            <a:pPr lvl="1"/>
            <a:r>
              <a:rPr lang="sv-SE" dirty="0"/>
              <a:t>Julias föräldrar</a:t>
            </a:r>
          </a:p>
          <a:p>
            <a:pPr lvl="1"/>
            <a:endParaRPr lang="sv-SE" dirty="0"/>
          </a:p>
          <a:p>
            <a:r>
              <a:rPr lang="sv-SE" dirty="0"/>
              <a:t>2021</a:t>
            </a:r>
          </a:p>
          <a:p>
            <a:pPr lvl="1"/>
            <a:r>
              <a:rPr lang="sv-SE" dirty="0"/>
              <a:t>Teas föräldrar</a:t>
            </a:r>
          </a:p>
          <a:p>
            <a:pPr lvl="1"/>
            <a:r>
              <a:rPr lang="sv-SE" dirty="0"/>
              <a:t>?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8C1EA0B-18D9-4061-BE69-4AAF6850A039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6477882" y="2734492"/>
            <a:ext cx="4518322" cy="31208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681229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831BB4-0105-4A7B-8E1F-690C2FF937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Dalby GIF-kläder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F80E8A-20A1-4EA7-831E-F1747B12ECE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>
                <a:hlinkClick r:id="rId2"/>
              </a:rPr>
              <a:t>https://www.actionochtrend.se/dalbygif/</a:t>
            </a:r>
            <a:endParaRPr lang="sv-SE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D12D5D3-B769-4B60-AB11-B0544053E83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16432" y="2871297"/>
            <a:ext cx="6705599" cy="37298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E8A63776-4343-401D-AE4C-B02A343944D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1885" y="3042292"/>
            <a:ext cx="4502332" cy="3269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72493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880</TotalTime>
  <Words>421</Words>
  <Application>Microsoft Office PowerPoint</Application>
  <PresentationFormat>Widescreen</PresentationFormat>
  <Paragraphs>101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7" baseType="lpstr">
      <vt:lpstr>Arial</vt:lpstr>
      <vt:lpstr>Calibri</vt:lpstr>
      <vt:lpstr>Calibri Light</vt:lpstr>
      <vt:lpstr>Courier New</vt:lpstr>
      <vt:lpstr>Google Sans</vt:lpstr>
      <vt:lpstr>Office Theme</vt:lpstr>
      <vt:lpstr>Föräldramöte</vt:lpstr>
      <vt:lpstr>Truppen</vt:lpstr>
      <vt:lpstr>Träningar</vt:lpstr>
      <vt:lpstr>Matcher och seriespel</vt:lpstr>
      <vt:lpstr>Newbody</vt:lpstr>
      <vt:lpstr>Eskilscupen</vt:lpstr>
      <vt:lpstr>Lagkassan</vt:lpstr>
      <vt:lpstr>Föräldrarepresentanter</vt:lpstr>
      <vt:lpstr>Dalby GIF-kläder</vt:lpstr>
      <vt:lpstr>Barnfotbollscoachen</vt:lpstr>
      <vt:lpstr>Övrigt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Föräldramöte</dc:title>
  <dc:creator>Moller Martin</dc:creator>
  <cp:lastModifiedBy>Moller Martin</cp:lastModifiedBy>
  <cp:revision>220</cp:revision>
  <dcterms:created xsi:type="dcterms:W3CDTF">2021-03-03T18:34:48Z</dcterms:created>
  <dcterms:modified xsi:type="dcterms:W3CDTF">2021-03-11T17:52:47Z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b5339dd7-e0cb-43aa-a61d-fed1619267bf_Enabled">
    <vt:lpwstr>true</vt:lpwstr>
  </property>
  <property fmtid="{D5CDD505-2E9C-101B-9397-08002B2CF9AE}" pid="3" name="MSIP_Label_b5339dd7-e0cb-43aa-a61d-fed1619267bf_SetDate">
    <vt:lpwstr>2021-03-03T18:42:51Z</vt:lpwstr>
  </property>
  <property fmtid="{D5CDD505-2E9C-101B-9397-08002B2CF9AE}" pid="4" name="MSIP_Label_b5339dd7-e0cb-43aa-a61d-fed1619267bf_Method">
    <vt:lpwstr>Privileged</vt:lpwstr>
  </property>
  <property fmtid="{D5CDD505-2E9C-101B-9397-08002B2CF9AE}" pid="5" name="MSIP_Label_b5339dd7-e0cb-43aa-a61d-fed1619267bf_Name">
    <vt:lpwstr>Public</vt:lpwstr>
  </property>
  <property fmtid="{D5CDD505-2E9C-101B-9397-08002B2CF9AE}" pid="6" name="MSIP_Label_b5339dd7-e0cb-43aa-a61d-fed1619267bf_SiteId">
    <vt:lpwstr>d2d2794a-61cc-4823-9690-8e288fd554cc</vt:lpwstr>
  </property>
  <property fmtid="{D5CDD505-2E9C-101B-9397-08002B2CF9AE}" pid="7" name="MSIP_Label_b5339dd7-e0cb-43aa-a61d-fed1619267bf_ActionId">
    <vt:lpwstr>6a5cea0f-86ea-4f7f-b305-6b1390793cc4</vt:lpwstr>
  </property>
  <property fmtid="{D5CDD505-2E9C-101B-9397-08002B2CF9AE}" pid="8" name="MSIP_Label_b5339dd7-e0cb-43aa-a61d-fed1619267bf_ContentBits">
    <vt:lpwstr>0</vt:lpwstr>
  </property>
</Properties>
</file>