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4" r:id="rId6"/>
    <p:sldId id="260" r:id="rId7"/>
    <p:sldId id="261" r:id="rId8"/>
    <p:sldId id="262" r:id="rId9"/>
    <p:sldId id="265" r:id="rId10"/>
    <p:sldId id="266" r:id="rId11"/>
    <p:sldId id="263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70E746-70C7-4777-A2D2-E39C7DBF54F3}" v="41" dt="2021-03-10T13:43:29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02AD4-F056-4965-AEBA-64E37FC57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FF435D-CE8C-492C-96C5-68E8E5F55F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821B-64FE-4D5D-8153-771A3CF4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94DE-EEAC-44DF-8EDB-8E6A81B214B3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00C75-E177-4B60-AFB5-C998F6545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98B07-0D05-4836-B07F-86ABECFB4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CCAE-A69D-4836-B0BF-28C2A000A4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8781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5DC48-2A65-413F-A491-5ECB81E3B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5647F7-1A27-454A-8955-6F03299DA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BDA16-0311-4270-AE40-9AAC99893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94DE-EEAC-44DF-8EDB-8E6A81B214B3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1288B5-5091-4C3A-9DB3-C96E560E7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26BAE-2C0A-41E4-9601-3CA1ABF5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CCAE-A69D-4836-B0BF-28C2A000A4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185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834F9D-CE70-4E70-846F-F6FCA5D983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F72A09-8903-410A-B27D-6FAF4A5082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89A09-35C3-40B0-BFE3-8D3C30AB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94DE-EEAC-44DF-8EDB-8E6A81B214B3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305DE-2CEF-49FD-BF40-26377EE34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FC6BC-9090-47FB-A5EC-216FE7535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CCAE-A69D-4836-B0BF-28C2A000A4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650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3653B-13D0-45A8-9698-A6A598B91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7114C-54B5-4F03-97A5-1DC3A367B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9D75E-AF59-44F9-B7F5-55665A9AE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94DE-EEAC-44DF-8EDB-8E6A81B214B3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6BD8D-B9AB-416E-A0C7-EB9C2FB30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C1536-D93A-4D9A-88D6-08AEC1F1A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CCAE-A69D-4836-B0BF-28C2A000A4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0589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B141D-9447-402D-8EBA-5C8FE8876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761C0D-8AFF-4B5B-8A03-0CFB0877F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0B7A1-2AAD-4C9C-9453-248ABAF65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94DE-EEAC-44DF-8EDB-8E6A81B214B3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C13BE-2411-48EF-8B6E-F491C85A5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CF7DA-92D2-4379-9D3C-6FF174B1D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CCAE-A69D-4836-B0BF-28C2A000A4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505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06520-C7E0-4E21-B82F-E7F34BC3F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D38F4-3E6A-459B-B99B-D3B87DA44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1A0578-78E8-4B9C-84E2-5B588B41C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EE4292-B793-44C8-9493-C7BAE238E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94DE-EEAC-44DF-8EDB-8E6A81B214B3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D4961-CF0F-4C28-8D62-8DF9ABAF8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291E5D-D109-471B-9A05-B38579B20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CCAE-A69D-4836-B0BF-28C2A000A4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7892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598A1-CC90-404A-A28D-4BCE367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61AE9-E50D-4E76-8798-7948D66ED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5DFDC6-2E26-488E-9177-523DBC1A23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A35CC1-7BE7-4F8E-8101-B3206733AD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8B9A93-7462-4AAE-824F-E4BB211728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D58BF5-5F4E-4336-8CE3-D86AB86F5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94DE-EEAC-44DF-8EDB-8E6A81B214B3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020E57-63AC-4D73-B84F-1F3D8B3C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18C9F2-83EE-40F2-971E-4A30D3829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CCAE-A69D-4836-B0BF-28C2A000A4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217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09D6B-3B14-4651-A485-2D0FE443A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35BC20-F985-4CEC-8EDA-9C9D32B7C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94DE-EEAC-44DF-8EDB-8E6A81B214B3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52752B-3FFD-4CDB-A0D6-B3E9713FF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FFFBB0-598C-46EC-B2A7-A9A755028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CCAE-A69D-4836-B0BF-28C2A000A4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7675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2FB5AE-0291-469E-8D06-990071E46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94DE-EEAC-44DF-8EDB-8E6A81B214B3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5EE418-3B0E-4605-8A8B-718A42054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EDFB9-1EB6-4146-AF36-6908B7A72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CCAE-A69D-4836-B0BF-28C2A000A4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6391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ABA92-F6F8-4325-A5DD-A3824A8E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F9002-358A-4171-97C1-1DEA75F28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BAE1AE-4278-4CD0-9203-166B54A49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7D63E1-9651-4A53-B73D-A32DDE7B8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94DE-EEAC-44DF-8EDB-8E6A81B214B3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CECB6F-CF76-4B87-B87E-D3DF25091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986D14-BAAB-4B4C-A160-DCC1332D2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CCAE-A69D-4836-B0BF-28C2A000A4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8741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D1854-8E3C-4532-8F0C-9C51C13B6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3B8CE0-4832-4E83-9156-8B8308849E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65D40-FC4D-44D8-A222-20FB9CAF6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0A0E1-E987-45B1-BEBF-E924D8E7B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94DE-EEAC-44DF-8EDB-8E6A81B214B3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3C49C0-87D3-4D0F-98F8-4D6674B45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79F50B-9856-4711-8F69-C576283DA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CCAE-A69D-4836-B0BF-28C2A000A4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2553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85BDDE-6BE0-431C-B323-8C33B8B32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E468AF-DD4C-4C92-ACEC-40625F2CB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9641B-5D6F-49BB-AFBD-14B2710640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994DE-EEAC-44DF-8EDB-8E6A81B214B3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2B8C23-9CCF-4D9F-98DC-B9EE82AB3F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7A811D-94AF-4780-8044-B0679A41C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CCCAE-A69D-4836-B0BF-28C2A000A4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296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actionochtrend.se/dalbygif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71358-59B3-4783-8387-7D2ABC680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2232" y="2248174"/>
            <a:ext cx="5921829" cy="1516334"/>
          </a:xfrm>
        </p:spPr>
        <p:txBody>
          <a:bodyPr/>
          <a:lstStyle/>
          <a:p>
            <a:r>
              <a:rPr lang="sv-SE" dirty="0"/>
              <a:t>Föräldramöte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2B828E-FFDA-4FF7-8FC8-D91A1ED03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6331" y="3895137"/>
            <a:ext cx="4302034" cy="1655762"/>
          </a:xfrm>
        </p:spPr>
        <p:txBody>
          <a:bodyPr/>
          <a:lstStyle/>
          <a:p>
            <a:r>
              <a:rPr lang="sv-SE" dirty="0"/>
              <a:t>Dalby GIF F10/11</a:t>
            </a:r>
          </a:p>
          <a:p>
            <a:r>
              <a:rPr lang="sv-SE" dirty="0"/>
              <a:t>2021-03-11</a:t>
            </a:r>
          </a:p>
        </p:txBody>
      </p:sp>
      <p:pic>
        <p:nvPicPr>
          <p:cNvPr id="1028" name="Picture 4" descr="Dalby GIF - FotbollDirekt">
            <a:extLst>
              <a:ext uri="{FF2B5EF4-FFF2-40B4-BE49-F238E27FC236}">
                <a16:creationId xmlns:a16="http://schemas.microsoft.com/office/drawing/2014/main" id="{8AF7E725-3389-4D38-BE3B-131AE03BB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978" y="1372063"/>
            <a:ext cx="2447107" cy="402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27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31BB4-0105-4A7B-8E1F-690C2FF93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Barnfotbollscoachen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80E8A-20A1-4EA7-831E-F1747B12E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7636497" cy="4351338"/>
          </a:xfrm>
        </p:spPr>
        <p:txBody>
          <a:bodyPr>
            <a:noAutofit/>
          </a:bodyPr>
          <a:lstStyle/>
          <a:p>
            <a:r>
              <a:rPr lang="sv-SE" sz="1000" dirty="0"/>
              <a:t>Janne</a:t>
            </a:r>
          </a:p>
          <a:p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Föräldraföreläsning 7 april </a:t>
            </a:r>
          </a:p>
          <a:p>
            <a:pPr lvl="1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Skånes FF bjuder in alla föräldrar i våra Barnfotbollscoachföreningar till en digital föreläsning om rollen som fotbollsförälder, onsdagen den 7 april kl 18.30-20.30. Med forskning och idrottens riktlinjer som grund får du under en kväll konkreta tips på hur du kan göra ditt barns fotbollsspelande så roligt och utvecklande som möjligt.</a:t>
            </a:r>
          </a:p>
          <a:p>
            <a:pPr lvl="1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Innehåll:</a:t>
            </a:r>
          </a:p>
          <a:p>
            <a:pPr lvl="2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Bli medveten om det omedvetna beteendet</a:t>
            </a:r>
          </a:p>
          <a:p>
            <a:pPr lvl="2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 Hur stödjer jag mitt barn på bästa sätt?</a:t>
            </a:r>
          </a:p>
          <a:p>
            <a:pPr lvl="2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Hur kan jag bidra till att fotbollsupplevelsen blir så bra som möjligt för alla?</a:t>
            </a:r>
          </a:p>
          <a:p>
            <a:pPr lvl="1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Föreläsare:</a:t>
            </a:r>
          </a:p>
          <a:p>
            <a:pPr lvl="2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Emme Abébo och Allan Lundbladh. Emme jobbar till vardags på Skånes Handbollförbund där han även är tränarutbildare och Allan är idrottskonsulent på RF-SISU Skåne.</a:t>
            </a:r>
          </a:p>
          <a:p>
            <a:pPr lvl="1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Hur:</a:t>
            </a:r>
          </a:p>
          <a:p>
            <a:pPr lvl="2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Digitalt i hemmet framför datorn (även surfplatta eller mobil kan fungera även om vi rekommenderar dator)</a:t>
            </a:r>
          </a:p>
          <a:p>
            <a:pPr lvl="1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Anmälan:</a:t>
            </a:r>
          </a:p>
          <a:p>
            <a:pPr lvl="2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Görs på www.skaneboll.se/foraldrar senast den 26 mars. Antalet platser är begränsat och det är först till kvarn som gäller. Föreläsningen är kostnadsfri.</a:t>
            </a:r>
          </a:p>
          <a:p>
            <a:pPr lvl="1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Kallelse:</a:t>
            </a:r>
          </a:p>
          <a:p>
            <a:pPr lvl="2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Länk till föreläsningen skickas per mejl dagen innan föreläsningen</a:t>
            </a:r>
          </a:p>
          <a:p>
            <a:pPr lvl="1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Frågor:</a:t>
            </a:r>
          </a:p>
          <a:p>
            <a:pPr lvl="2"/>
            <a:r>
              <a:rPr lang="sv-SE" sz="1000" b="0" i="0" dirty="0">
                <a:solidFill>
                  <a:srgbClr val="202124"/>
                </a:solidFill>
                <a:effectLst/>
                <a:latin typeface="Google Sans"/>
              </a:rPr>
              <a:t>Kontakta Magnus Palmén på 040-59 02 16 eller magnus.palmen@skaneboll.se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726A91-1CA7-4C20-9ED3-1C47B3A9C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8209" y="1825625"/>
            <a:ext cx="2285591" cy="245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327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31BB4-0105-4A7B-8E1F-690C2FF93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80E8A-20A1-4EA7-831E-F1747B12E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FCBC42-9977-4CAC-AAA2-F8E1382126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576458" y="1991632"/>
            <a:ext cx="2591662" cy="397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68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490E3-BFED-4DCD-B196-1775B2062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Truppen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05A1D4C-4F77-4DD6-BA7E-9AE3CA753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487" y="681037"/>
            <a:ext cx="60388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316855-F903-44AB-ADC1-87FD12B77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sv-SE" dirty="0"/>
              <a:t>14 spleare + 3?</a:t>
            </a:r>
          </a:p>
          <a:p>
            <a:pPr lvl="1"/>
            <a:r>
              <a:rPr lang="sv-SE" dirty="0"/>
              <a:t>4 födda 2010</a:t>
            </a:r>
          </a:p>
          <a:p>
            <a:pPr lvl="1"/>
            <a:r>
              <a:rPr lang="sv-SE" dirty="0"/>
              <a:t>9 födda 2011</a:t>
            </a:r>
          </a:p>
          <a:p>
            <a:pPr lvl="1"/>
            <a:r>
              <a:rPr lang="sv-SE" dirty="0"/>
              <a:t>1 född 2012</a:t>
            </a:r>
          </a:p>
          <a:p>
            <a:r>
              <a:rPr lang="sv-SE" dirty="0"/>
              <a:t>Flera som slutat i vinter</a:t>
            </a:r>
          </a:p>
          <a:p>
            <a:r>
              <a:rPr lang="sv-SE" dirty="0"/>
              <a:t>Spelare: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Aminah Zhuti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Annilea Duron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Ebba Lindmark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Hillevi Möller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Kira Vedenbrant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Lara  Haidari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Lia Miransson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Meja Partoft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Minna Larsen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Molly Wall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Signe Ahlin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Tea Arnrud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Tove Hedenstedt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Vera Hellsten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Hasti?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Eshal?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Matilda?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1122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1F720-C2D6-49B2-B609-7EC946C45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27AD1-39CD-4153-A33A-117BE1832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Tisdagar 16.30-18.00</a:t>
            </a:r>
          </a:p>
          <a:p>
            <a:pPr lvl="1"/>
            <a:r>
              <a:rPr lang="sv-SE" dirty="0"/>
              <a:t>Teknik och speluppbyggnad</a:t>
            </a:r>
          </a:p>
          <a:p>
            <a:r>
              <a:rPr lang="sv-SE" dirty="0"/>
              <a:t>Fredagar 16.00-17.00 </a:t>
            </a:r>
          </a:p>
          <a:p>
            <a:pPr lvl="1"/>
            <a:r>
              <a:rPr lang="sv-SE" dirty="0"/>
              <a:t>Bara spel </a:t>
            </a:r>
          </a:p>
          <a:p>
            <a:pPr lvl="1"/>
            <a:r>
              <a:rPr lang="sv-SE" dirty="0"/>
              <a:t>Hjälp från föräldrar?</a:t>
            </a:r>
          </a:p>
          <a:p>
            <a:pPr lvl="1"/>
            <a:r>
              <a:rPr lang="sv-SE" dirty="0"/>
              <a:t>Ok att vara med själv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2F3FE9-38AF-42AE-B8B8-C8610EB7D3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802881" y="1690688"/>
            <a:ext cx="3550920" cy="240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52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E1EAF-5DDE-4A8B-8EF1-5077FF8CB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 och seriespel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93D9B-325C-4E76-9B47-E197E5DC2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7 mot 7</a:t>
            </a:r>
          </a:p>
          <a:p>
            <a:r>
              <a:rPr lang="sv-SE" dirty="0"/>
              <a:t>Träningsmatcher? Får man?</a:t>
            </a:r>
          </a:p>
          <a:p>
            <a:r>
              <a:rPr lang="sv-SE"/>
              <a:t>Seriestart 1 maj</a:t>
            </a:r>
            <a:endParaRPr lang="sv-SE" dirty="0"/>
          </a:p>
          <a:p>
            <a:r>
              <a:rPr lang="sv-SE" dirty="0"/>
              <a:t>F11 (2010) Sydvästra C1</a:t>
            </a:r>
          </a:p>
          <a:p>
            <a:pPr marL="457200" lvl="1" indent="0">
              <a:buNone/>
            </a:pPr>
            <a:r>
              <a:rPr lang="sv-SE" dirty="0"/>
              <a:t>Askeröds IF</a:t>
            </a:r>
          </a:p>
          <a:p>
            <a:pPr marL="457200" lvl="1" indent="0">
              <a:buNone/>
            </a:pPr>
            <a:r>
              <a:rPr lang="sv-SE" dirty="0"/>
              <a:t>Dalby GIF</a:t>
            </a:r>
          </a:p>
          <a:p>
            <a:pPr marL="457200" lvl="1" indent="0">
              <a:buNone/>
            </a:pPr>
            <a:r>
              <a:rPr lang="sv-SE" dirty="0"/>
              <a:t>GIF Nike blå</a:t>
            </a:r>
          </a:p>
          <a:p>
            <a:pPr marL="457200" lvl="1" indent="0">
              <a:buNone/>
            </a:pPr>
            <a:r>
              <a:rPr lang="sv-SE" dirty="0"/>
              <a:t>GIF Nike röd</a:t>
            </a:r>
          </a:p>
          <a:p>
            <a:pPr marL="457200" lvl="1" indent="0">
              <a:buNone/>
            </a:pPr>
            <a:r>
              <a:rPr lang="sv-SE" dirty="0"/>
              <a:t>IF Lödde</a:t>
            </a:r>
          </a:p>
          <a:p>
            <a:pPr marL="457200" lvl="1" indent="0">
              <a:buNone/>
            </a:pPr>
            <a:r>
              <a:rPr lang="sv-SE" dirty="0"/>
              <a:t>Klågerups GoIF</a:t>
            </a:r>
          </a:p>
          <a:p>
            <a:pPr marL="457200" lvl="1" indent="0">
              <a:buNone/>
            </a:pPr>
            <a:r>
              <a:rPr lang="sv-SE" dirty="0"/>
              <a:t>Linero IF röd</a:t>
            </a:r>
          </a:p>
          <a:p>
            <a:pPr marL="457200" lvl="1" indent="0">
              <a:buNone/>
            </a:pPr>
            <a:r>
              <a:rPr lang="sv-SE" dirty="0"/>
              <a:t>Linero IF vit</a:t>
            </a:r>
          </a:p>
          <a:p>
            <a:pPr marL="457200" lvl="1" indent="0">
              <a:buNone/>
            </a:pPr>
            <a:r>
              <a:rPr lang="sv-SE" dirty="0"/>
              <a:t>Lunds BOIS</a:t>
            </a:r>
          </a:p>
          <a:p>
            <a:pPr marL="457200" lvl="1" indent="0">
              <a:buNone/>
            </a:pPr>
            <a:r>
              <a:rPr lang="sv-SE" dirty="0"/>
              <a:t>Torna Hällestads IF</a:t>
            </a:r>
          </a:p>
          <a:p>
            <a:pPr marL="457200" lvl="1" indent="0">
              <a:buNone/>
            </a:pPr>
            <a:r>
              <a:rPr lang="sv-SE" dirty="0"/>
              <a:t>Torns IF</a:t>
            </a:r>
          </a:p>
          <a:p>
            <a:pPr marL="457200" lvl="1" indent="0">
              <a:buNone/>
            </a:pPr>
            <a:r>
              <a:rPr lang="sv-SE" dirty="0"/>
              <a:t>Uppåkra IF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F23242-1335-4038-9359-A6B43A097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4917" y="1690688"/>
            <a:ext cx="5864271" cy="314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72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B0AF2-C821-4571-AB4C-45032D7D0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Newbody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99A31-B12A-4A23-8839-1F3D2E79F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Bra jobbat!</a:t>
            </a:r>
          </a:p>
          <a:p>
            <a:r>
              <a:rPr lang="sv-SE" dirty="0"/>
              <a:t>Vi tjänade 7276 kr</a:t>
            </a:r>
          </a:p>
          <a:p>
            <a:r>
              <a:rPr lang="sv-SE" dirty="0"/>
              <a:t>Hämta och betala paket hos Caroline</a:t>
            </a:r>
          </a:p>
        </p:txBody>
      </p:sp>
      <p:pic>
        <p:nvPicPr>
          <p:cNvPr id="1026" name="Picture 2" descr="Newbody">
            <a:extLst>
              <a:ext uri="{FF2B5EF4-FFF2-40B4-BE49-F238E27FC236}">
                <a16:creationId xmlns:a16="http://schemas.microsoft.com/office/drawing/2014/main" id="{C93ED9EC-9970-4011-9228-DA8DDEE1F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682" y="1825625"/>
            <a:ext cx="3027766" cy="1132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699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BD54D-EBED-4D53-A1B8-E136071C9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Eskilscupen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15E3A-E280-4BDB-A32D-379546BFA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5-8 augusti </a:t>
            </a:r>
          </a:p>
          <a:p>
            <a:r>
              <a:rPr lang="sv-SE" dirty="0"/>
              <a:t>Helsingborg</a:t>
            </a:r>
          </a:p>
          <a:p>
            <a:r>
              <a:rPr lang="sv-SE" dirty="0"/>
              <a:t>3 matcher per dag i 3 dagar</a:t>
            </a:r>
          </a:p>
          <a:p>
            <a:r>
              <a:rPr lang="sv-SE" dirty="0"/>
              <a:t>Spelare och ledare bor i skolsal</a:t>
            </a:r>
          </a:p>
          <a:p>
            <a:r>
              <a:rPr lang="sv-SE" dirty="0"/>
              <a:t>Kostnad:</a:t>
            </a:r>
          </a:p>
          <a:p>
            <a:pPr lvl="1"/>
            <a:r>
              <a:rPr lang="sv-SE" dirty="0"/>
              <a:t>1.500 kr per lag</a:t>
            </a:r>
          </a:p>
          <a:p>
            <a:pPr lvl="1"/>
            <a:r>
              <a:rPr lang="sv-SE" dirty="0"/>
              <a:t>1.250 kr per spelare/ledare</a:t>
            </a:r>
          </a:p>
          <a:p>
            <a:pPr lvl="1"/>
            <a:r>
              <a:rPr lang="sv-SE" dirty="0"/>
              <a:t>22.750 kr totalt för 14 spelare + ledare</a:t>
            </a:r>
          </a:p>
          <a:p>
            <a:r>
              <a:rPr lang="sv-SE" dirty="0"/>
              <a:t>Hjälp med transporter</a:t>
            </a:r>
          </a:p>
        </p:txBody>
      </p:sp>
      <p:pic>
        <p:nvPicPr>
          <p:cNvPr id="1028" name="Picture 4" descr="logo">
            <a:extLst>
              <a:ext uri="{FF2B5EF4-FFF2-40B4-BE49-F238E27FC236}">
                <a16:creationId xmlns:a16="http://schemas.microsoft.com/office/drawing/2014/main" id="{D8DDA5C6-2C2C-4AA0-99AD-C952F5387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213" y="468470"/>
            <a:ext cx="9739770" cy="358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065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36CC1-A3A2-480B-8027-78C6DB424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Lagkassan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0F92B-5658-49C8-9E5E-43A53C171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Saldo 16.800</a:t>
            </a:r>
          </a:p>
          <a:p>
            <a:r>
              <a:rPr lang="sv-SE" dirty="0"/>
              <a:t>Newbody + 7.200</a:t>
            </a:r>
          </a:p>
          <a:p>
            <a:r>
              <a:rPr lang="sv-SE" dirty="0"/>
              <a:t>Mer försäljning?</a:t>
            </a:r>
          </a:p>
          <a:p>
            <a:r>
              <a:rPr lang="sv-SE" dirty="0"/>
              <a:t>Sponsring? Bortaställ?</a:t>
            </a:r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03067F-07AB-433E-9BFB-C3762C5D7F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631441" y="834933"/>
            <a:ext cx="4453916" cy="278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16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095C3-8713-4921-BCD1-A5C595197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Föräldrarepresentanter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B777C-FB8E-4176-9DCF-86944A704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2020</a:t>
            </a:r>
          </a:p>
          <a:p>
            <a:pPr lvl="1"/>
            <a:r>
              <a:rPr lang="sv-SE" dirty="0"/>
              <a:t>Teas föräldrar</a:t>
            </a:r>
          </a:p>
          <a:p>
            <a:pPr lvl="1"/>
            <a:r>
              <a:rPr lang="sv-SE" dirty="0"/>
              <a:t>Julias föräldrar</a:t>
            </a:r>
          </a:p>
          <a:p>
            <a:pPr lvl="1"/>
            <a:endParaRPr lang="sv-SE" dirty="0"/>
          </a:p>
          <a:p>
            <a:r>
              <a:rPr lang="sv-SE" dirty="0"/>
              <a:t>2021</a:t>
            </a:r>
          </a:p>
          <a:p>
            <a:pPr lvl="1"/>
            <a:r>
              <a:rPr lang="sv-SE" dirty="0"/>
              <a:t>Teas föräldrar</a:t>
            </a:r>
          </a:p>
          <a:p>
            <a:pPr lvl="1"/>
            <a:r>
              <a:rPr lang="sv-SE" dirty="0"/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C1EA0B-18D9-4061-BE69-4AAF6850A0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477882" y="2734492"/>
            <a:ext cx="4518322" cy="312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812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31BB4-0105-4A7B-8E1F-690C2FF93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Dalby GIF-kläder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80E8A-20A1-4EA7-831E-F1747B12E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hlinkClick r:id="rId2"/>
              </a:rPr>
              <a:t>https://www.actionochtrend.se/dalbygif/</a:t>
            </a:r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12D5D3-B769-4B60-AB11-B0544053E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432" y="2871297"/>
            <a:ext cx="6705599" cy="3729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A63776-4343-401D-AE4C-B02A34394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885" y="3042292"/>
            <a:ext cx="4502332" cy="326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24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</TotalTime>
  <Words>421</Words>
  <Application>Microsoft Office PowerPoint</Application>
  <PresentationFormat>Widescreen</PresentationFormat>
  <Paragraphs>101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Google Sans</vt:lpstr>
      <vt:lpstr>Office Theme</vt:lpstr>
      <vt:lpstr>Föräldramöte</vt:lpstr>
      <vt:lpstr>Truppen</vt:lpstr>
      <vt:lpstr>Träningar</vt:lpstr>
      <vt:lpstr>Matcher och seriespel</vt:lpstr>
      <vt:lpstr>Newbody</vt:lpstr>
      <vt:lpstr>Eskilscupen</vt:lpstr>
      <vt:lpstr>Lagkassan</vt:lpstr>
      <vt:lpstr>Föräldrarepresentanter</vt:lpstr>
      <vt:lpstr>Dalby GIF-kläder</vt:lpstr>
      <vt:lpstr>Barnfotbollscoachen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Moller Martin</dc:creator>
  <cp:lastModifiedBy>Moller Martin</cp:lastModifiedBy>
  <cp:revision>220</cp:revision>
  <dcterms:created xsi:type="dcterms:W3CDTF">2021-03-03T18:34:48Z</dcterms:created>
  <dcterms:modified xsi:type="dcterms:W3CDTF">2021-03-11T17:52:47Z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5339dd7-e0cb-43aa-a61d-fed1619267bf_Enabled">
    <vt:lpwstr>true</vt:lpwstr>
  </property>
  <property fmtid="{D5CDD505-2E9C-101B-9397-08002B2CF9AE}" pid="3" name="MSIP_Label_b5339dd7-e0cb-43aa-a61d-fed1619267bf_SetDate">
    <vt:lpwstr>2021-03-03T18:42:51Z</vt:lpwstr>
  </property>
  <property fmtid="{D5CDD505-2E9C-101B-9397-08002B2CF9AE}" pid="4" name="MSIP_Label_b5339dd7-e0cb-43aa-a61d-fed1619267bf_Method">
    <vt:lpwstr>Privileged</vt:lpwstr>
  </property>
  <property fmtid="{D5CDD505-2E9C-101B-9397-08002B2CF9AE}" pid="5" name="MSIP_Label_b5339dd7-e0cb-43aa-a61d-fed1619267bf_Name">
    <vt:lpwstr>Public</vt:lpwstr>
  </property>
  <property fmtid="{D5CDD505-2E9C-101B-9397-08002B2CF9AE}" pid="6" name="MSIP_Label_b5339dd7-e0cb-43aa-a61d-fed1619267bf_SiteId">
    <vt:lpwstr>d2d2794a-61cc-4823-9690-8e288fd554cc</vt:lpwstr>
  </property>
  <property fmtid="{D5CDD505-2E9C-101B-9397-08002B2CF9AE}" pid="7" name="MSIP_Label_b5339dd7-e0cb-43aa-a61d-fed1619267bf_ActionId">
    <vt:lpwstr>6a5cea0f-86ea-4f7f-b305-6b1390793cc4</vt:lpwstr>
  </property>
  <property fmtid="{D5CDD505-2E9C-101B-9397-08002B2CF9AE}" pid="8" name="MSIP_Label_b5339dd7-e0cb-43aa-a61d-fed1619267bf_ContentBits">
    <vt:lpwstr>0</vt:lpwstr>
  </property>
</Properties>
</file>