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243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271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94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245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737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9932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867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557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199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52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82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0E6E9-01E2-48B3-B541-030EF4505DF5}" type="datetimeFigureOut">
              <a:rPr lang="sv-SE" smtClean="0"/>
              <a:t>2015-10-16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2E538-9C3D-4EA6-B33A-A992F6A32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089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" name="Rak 5"/>
          <p:cNvCxnSpPr/>
          <p:nvPr/>
        </p:nvCxnSpPr>
        <p:spPr>
          <a:xfrm>
            <a:off x="3416644" y="0"/>
            <a:ext cx="8238" cy="6858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6890951" y="0"/>
            <a:ext cx="8238" cy="6858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 17"/>
          <p:cNvSpPr/>
          <p:nvPr/>
        </p:nvSpPr>
        <p:spPr>
          <a:xfrm>
            <a:off x="236839" y="4802660"/>
            <a:ext cx="716692" cy="32127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Plint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9" name="Rektangel 18"/>
          <p:cNvSpPr/>
          <p:nvPr/>
        </p:nvSpPr>
        <p:spPr>
          <a:xfrm>
            <a:off x="98854" y="3970638"/>
            <a:ext cx="947351" cy="8320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Tjock matta</a:t>
            </a:r>
          </a:p>
        </p:txBody>
      </p:sp>
      <p:sp>
        <p:nvSpPr>
          <p:cNvPr id="20" name="Rektangel 19"/>
          <p:cNvSpPr/>
          <p:nvPr/>
        </p:nvSpPr>
        <p:spPr>
          <a:xfrm>
            <a:off x="236839" y="3649362"/>
            <a:ext cx="716692" cy="32127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Plint</a:t>
            </a:r>
          </a:p>
        </p:txBody>
      </p:sp>
      <p:sp>
        <p:nvSpPr>
          <p:cNvPr id="21" name="Rektangel 20"/>
          <p:cNvSpPr/>
          <p:nvPr/>
        </p:nvSpPr>
        <p:spPr>
          <a:xfrm>
            <a:off x="121509" y="2817340"/>
            <a:ext cx="947351" cy="8320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Tjock matta</a:t>
            </a:r>
          </a:p>
        </p:txBody>
      </p:sp>
      <p:sp>
        <p:nvSpPr>
          <p:cNvPr id="22" name="Rektangel 21"/>
          <p:cNvSpPr/>
          <p:nvPr/>
        </p:nvSpPr>
        <p:spPr>
          <a:xfrm>
            <a:off x="236839" y="2487828"/>
            <a:ext cx="716692" cy="32127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Plint</a:t>
            </a:r>
          </a:p>
        </p:txBody>
      </p:sp>
      <p:sp>
        <p:nvSpPr>
          <p:cNvPr id="23" name="Rektangel 22"/>
          <p:cNvSpPr/>
          <p:nvPr/>
        </p:nvSpPr>
        <p:spPr>
          <a:xfrm>
            <a:off x="121509" y="1664042"/>
            <a:ext cx="947351" cy="8320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Tjock matta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4" name="Ellips 23"/>
          <p:cNvSpPr/>
          <p:nvPr/>
        </p:nvSpPr>
        <p:spPr>
          <a:xfrm>
            <a:off x="399022" y="914404"/>
            <a:ext cx="208006" cy="2285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Rektangel 24"/>
          <p:cNvSpPr/>
          <p:nvPr/>
        </p:nvSpPr>
        <p:spPr>
          <a:xfrm>
            <a:off x="840258" y="1330412"/>
            <a:ext cx="228601" cy="32127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ektangel 25"/>
          <p:cNvSpPr/>
          <p:nvPr/>
        </p:nvSpPr>
        <p:spPr>
          <a:xfrm>
            <a:off x="121509" y="1334530"/>
            <a:ext cx="267730" cy="32127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8" name="Rak 27"/>
          <p:cNvCxnSpPr/>
          <p:nvPr/>
        </p:nvCxnSpPr>
        <p:spPr>
          <a:xfrm flipV="1">
            <a:off x="245591" y="1392194"/>
            <a:ext cx="699185" cy="4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28"/>
          <p:cNvCxnSpPr/>
          <p:nvPr/>
        </p:nvCxnSpPr>
        <p:spPr>
          <a:xfrm flipV="1">
            <a:off x="257436" y="1546655"/>
            <a:ext cx="699185" cy="4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 29"/>
          <p:cNvSpPr/>
          <p:nvPr/>
        </p:nvSpPr>
        <p:spPr>
          <a:xfrm>
            <a:off x="591067" y="728029"/>
            <a:ext cx="208006" cy="2285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Ellips 30"/>
          <p:cNvSpPr/>
          <p:nvPr/>
        </p:nvSpPr>
        <p:spPr>
          <a:xfrm>
            <a:off x="383061" y="691983"/>
            <a:ext cx="208006" cy="2285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Ellips 31"/>
          <p:cNvSpPr/>
          <p:nvPr/>
        </p:nvSpPr>
        <p:spPr>
          <a:xfrm>
            <a:off x="607028" y="937057"/>
            <a:ext cx="208006" cy="2285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/>
          <p:cNvSpPr/>
          <p:nvPr/>
        </p:nvSpPr>
        <p:spPr>
          <a:xfrm>
            <a:off x="599048" y="497368"/>
            <a:ext cx="208006" cy="2285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Ellips 33"/>
          <p:cNvSpPr/>
          <p:nvPr/>
        </p:nvSpPr>
        <p:spPr>
          <a:xfrm>
            <a:off x="383061" y="468535"/>
            <a:ext cx="208006" cy="2285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Rektangel 36"/>
          <p:cNvSpPr/>
          <p:nvPr/>
        </p:nvSpPr>
        <p:spPr>
          <a:xfrm>
            <a:off x="1585373" y="0"/>
            <a:ext cx="45719" cy="105135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Rektangel 39"/>
          <p:cNvSpPr/>
          <p:nvPr/>
        </p:nvSpPr>
        <p:spPr>
          <a:xfrm>
            <a:off x="503125" y="50452"/>
            <a:ext cx="1131468" cy="18742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Bänk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1" name="Rektangel 40"/>
          <p:cNvSpPr/>
          <p:nvPr/>
        </p:nvSpPr>
        <p:spPr>
          <a:xfrm>
            <a:off x="1694936" y="10306"/>
            <a:ext cx="595184" cy="8320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Tjock matta</a:t>
            </a:r>
          </a:p>
          <a:p>
            <a:pPr algn="ctr"/>
            <a:endParaRPr lang="sv-SE" dirty="0"/>
          </a:p>
        </p:txBody>
      </p:sp>
      <p:sp>
        <p:nvSpPr>
          <p:cNvPr id="42" name="Rektangel 41"/>
          <p:cNvSpPr/>
          <p:nvPr/>
        </p:nvSpPr>
        <p:spPr>
          <a:xfrm>
            <a:off x="2756588" y="18548"/>
            <a:ext cx="595184" cy="8320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Tjock matta</a:t>
            </a:r>
          </a:p>
          <a:p>
            <a:pPr algn="ctr"/>
            <a:endParaRPr lang="sv-SE" dirty="0"/>
          </a:p>
        </p:txBody>
      </p:sp>
      <p:sp>
        <p:nvSpPr>
          <p:cNvPr id="43" name="Ellips 42"/>
          <p:cNvSpPr/>
          <p:nvPr/>
        </p:nvSpPr>
        <p:spPr>
          <a:xfrm>
            <a:off x="2499671" y="37059"/>
            <a:ext cx="82378" cy="93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Ellips 43"/>
          <p:cNvSpPr/>
          <p:nvPr/>
        </p:nvSpPr>
        <p:spPr>
          <a:xfrm>
            <a:off x="2502247" y="221633"/>
            <a:ext cx="82378" cy="93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Ellips 44"/>
          <p:cNvSpPr/>
          <p:nvPr/>
        </p:nvSpPr>
        <p:spPr>
          <a:xfrm>
            <a:off x="2493495" y="401606"/>
            <a:ext cx="82378" cy="93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Ellips 45"/>
          <p:cNvSpPr/>
          <p:nvPr/>
        </p:nvSpPr>
        <p:spPr>
          <a:xfrm>
            <a:off x="2493495" y="542681"/>
            <a:ext cx="82378" cy="93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Ellips 46"/>
          <p:cNvSpPr/>
          <p:nvPr/>
        </p:nvSpPr>
        <p:spPr>
          <a:xfrm>
            <a:off x="2502247" y="711552"/>
            <a:ext cx="82378" cy="93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textruta 47"/>
          <p:cNvSpPr txBox="1"/>
          <p:nvPr/>
        </p:nvSpPr>
        <p:spPr>
          <a:xfrm>
            <a:off x="804926" y="414984"/>
            <a:ext cx="8470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err="1" smtClean="0"/>
              <a:t>Rockringar</a:t>
            </a:r>
            <a:endParaRPr lang="sv-SE" dirty="0"/>
          </a:p>
        </p:txBody>
      </p:sp>
      <p:cxnSp>
        <p:nvCxnSpPr>
          <p:cNvPr id="50" name="Rak pil 49"/>
          <p:cNvCxnSpPr>
            <a:stCxn id="48" idx="2"/>
          </p:cNvCxnSpPr>
          <p:nvPr/>
        </p:nvCxnSpPr>
        <p:spPr>
          <a:xfrm flipH="1">
            <a:off x="840258" y="691983"/>
            <a:ext cx="388214" cy="664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Bildobjekt 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664" y="1551257"/>
            <a:ext cx="296175" cy="296175"/>
          </a:xfrm>
          <a:prstGeom prst="rect">
            <a:avLst/>
          </a:prstGeom>
        </p:spPr>
      </p:pic>
      <p:pic>
        <p:nvPicPr>
          <p:cNvPr id="52" name="Bildobjekt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213" y="2386056"/>
            <a:ext cx="296175" cy="296175"/>
          </a:xfrm>
          <a:prstGeom prst="rect">
            <a:avLst/>
          </a:prstGeom>
        </p:spPr>
      </p:pic>
      <p:pic>
        <p:nvPicPr>
          <p:cNvPr id="53" name="Bildobjekt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373" y="3085263"/>
            <a:ext cx="296175" cy="296175"/>
          </a:xfrm>
          <a:prstGeom prst="rect">
            <a:avLst/>
          </a:prstGeom>
        </p:spPr>
      </p:pic>
      <p:pic>
        <p:nvPicPr>
          <p:cNvPr id="54" name="Bildobjekt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908" y="3990650"/>
            <a:ext cx="296175" cy="296175"/>
          </a:xfrm>
          <a:prstGeom prst="rect">
            <a:avLst/>
          </a:prstGeom>
        </p:spPr>
      </p:pic>
      <p:sp>
        <p:nvSpPr>
          <p:cNvPr id="55" name="Frihandsfigur 54"/>
          <p:cNvSpPr/>
          <p:nvPr/>
        </p:nvSpPr>
        <p:spPr>
          <a:xfrm>
            <a:off x="1466335" y="1087395"/>
            <a:ext cx="1466335" cy="3657600"/>
          </a:xfrm>
          <a:custGeom>
            <a:avLst/>
            <a:gdLst>
              <a:gd name="connsiteX0" fmla="*/ 1466335 w 1466335"/>
              <a:gd name="connsiteY0" fmla="*/ 0 h 3657600"/>
              <a:gd name="connsiteX1" fmla="*/ 1416908 w 1466335"/>
              <a:gd name="connsiteY1" fmla="*/ 24713 h 3657600"/>
              <a:gd name="connsiteX2" fmla="*/ 1392195 w 1466335"/>
              <a:gd name="connsiteY2" fmla="*/ 32951 h 3657600"/>
              <a:gd name="connsiteX3" fmla="*/ 1301579 w 1466335"/>
              <a:gd name="connsiteY3" fmla="*/ 57664 h 3657600"/>
              <a:gd name="connsiteX4" fmla="*/ 1227438 w 1466335"/>
              <a:gd name="connsiteY4" fmla="*/ 82378 h 3657600"/>
              <a:gd name="connsiteX5" fmla="*/ 1178011 w 1466335"/>
              <a:gd name="connsiteY5" fmla="*/ 98854 h 3657600"/>
              <a:gd name="connsiteX6" fmla="*/ 1153297 w 1466335"/>
              <a:gd name="connsiteY6" fmla="*/ 107091 h 3657600"/>
              <a:gd name="connsiteX7" fmla="*/ 1046206 w 1466335"/>
              <a:gd name="connsiteY7" fmla="*/ 123567 h 3657600"/>
              <a:gd name="connsiteX8" fmla="*/ 996779 w 1466335"/>
              <a:gd name="connsiteY8" fmla="*/ 140043 h 3657600"/>
              <a:gd name="connsiteX9" fmla="*/ 972065 w 1466335"/>
              <a:gd name="connsiteY9" fmla="*/ 148281 h 3657600"/>
              <a:gd name="connsiteX10" fmla="*/ 939114 w 1466335"/>
              <a:gd name="connsiteY10" fmla="*/ 164756 h 3657600"/>
              <a:gd name="connsiteX11" fmla="*/ 889687 w 1466335"/>
              <a:gd name="connsiteY11" fmla="*/ 181232 h 3657600"/>
              <a:gd name="connsiteX12" fmla="*/ 864973 w 1466335"/>
              <a:gd name="connsiteY12" fmla="*/ 197708 h 3657600"/>
              <a:gd name="connsiteX13" fmla="*/ 815546 w 1466335"/>
              <a:gd name="connsiteY13" fmla="*/ 214183 h 3657600"/>
              <a:gd name="connsiteX14" fmla="*/ 790833 w 1466335"/>
              <a:gd name="connsiteY14" fmla="*/ 222421 h 3657600"/>
              <a:gd name="connsiteX15" fmla="*/ 766119 w 1466335"/>
              <a:gd name="connsiteY15" fmla="*/ 230659 h 3657600"/>
              <a:gd name="connsiteX16" fmla="*/ 683741 w 1466335"/>
              <a:gd name="connsiteY16" fmla="*/ 271848 h 3657600"/>
              <a:gd name="connsiteX17" fmla="*/ 634314 w 1466335"/>
              <a:gd name="connsiteY17" fmla="*/ 304800 h 3657600"/>
              <a:gd name="connsiteX18" fmla="*/ 576649 w 1466335"/>
              <a:gd name="connsiteY18" fmla="*/ 329513 h 3657600"/>
              <a:gd name="connsiteX19" fmla="*/ 502508 w 1466335"/>
              <a:gd name="connsiteY19" fmla="*/ 370702 h 3657600"/>
              <a:gd name="connsiteX20" fmla="*/ 477795 w 1466335"/>
              <a:gd name="connsiteY20" fmla="*/ 387178 h 3657600"/>
              <a:gd name="connsiteX21" fmla="*/ 461319 w 1466335"/>
              <a:gd name="connsiteY21" fmla="*/ 411891 h 3657600"/>
              <a:gd name="connsiteX22" fmla="*/ 411892 w 1466335"/>
              <a:gd name="connsiteY22" fmla="*/ 444843 h 3657600"/>
              <a:gd name="connsiteX23" fmla="*/ 395416 w 1466335"/>
              <a:gd name="connsiteY23" fmla="*/ 469556 h 3657600"/>
              <a:gd name="connsiteX24" fmla="*/ 370703 w 1466335"/>
              <a:gd name="connsiteY24" fmla="*/ 494270 h 3657600"/>
              <a:gd name="connsiteX25" fmla="*/ 354227 w 1466335"/>
              <a:gd name="connsiteY25" fmla="*/ 543697 h 3657600"/>
              <a:gd name="connsiteX26" fmla="*/ 337751 w 1466335"/>
              <a:gd name="connsiteY26" fmla="*/ 609600 h 3657600"/>
              <a:gd name="connsiteX27" fmla="*/ 345989 w 1466335"/>
              <a:gd name="connsiteY27" fmla="*/ 700216 h 3657600"/>
              <a:gd name="connsiteX28" fmla="*/ 362465 w 1466335"/>
              <a:gd name="connsiteY28" fmla="*/ 724929 h 3657600"/>
              <a:gd name="connsiteX29" fmla="*/ 436606 w 1466335"/>
              <a:gd name="connsiteY29" fmla="*/ 790832 h 3657600"/>
              <a:gd name="connsiteX30" fmla="*/ 486033 w 1466335"/>
              <a:gd name="connsiteY30" fmla="*/ 823783 h 3657600"/>
              <a:gd name="connsiteX31" fmla="*/ 543697 w 1466335"/>
              <a:gd name="connsiteY31" fmla="*/ 856735 h 3657600"/>
              <a:gd name="connsiteX32" fmla="*/ 568411 w 1466335"/>
              <a:gd name="connsiteY32" fmla="*/ 873210 h 3657600"/>
              <a:gd name="connsiteX33" fmla="*/ 617838 w 1466335"/>
              <a:gd name="connsiteY33" fmla="*/ 889686 h 3657600"/>
              <a:gd name="connsiteX34" fmla="*/ 667265 w 1466335"/>
              <a:gd name="connsiteY34" fmla="*/ 906162 h 3657600"/>
              <a:gd name="connsiteX35" fmla="*/ 691979 w 1466335"/>
              <a:gd name="connsiteY35" fmla="*/ 914400 h 3657600"/>
              <a:gd name="connsiteX36" fmla="*/ 741406 w 1466335"/>
              <a:gd name="connsiteY36" fmla="*/ 939113 h 3657600"/>
              <a:gd name="connsiteX37" fmla="*/ 766119 w 1466335"/>
              <a:gd name="connsiteY37" fmla="*/ 955589 h 3657600"/>
              <a:gd name="connsiteX38" fmla="*/ 815546 w 1466335"/>
              <a:gd name="connsiteY38" fmla="*/ 972064 h 3657600"/>
              <a:gd name="connsiteX39" fmla="*/ 864973 w 1466335"/>
              <a:gd name="connsiteY39" fmla="*/ 1005016 h 3657600"/>
              <a:gd name="connsiteX40" fmla="*/ 914400 w 1466335"/>
              <a:gd name="connsiteY40" fmla="*/ 1021491 h 3657600"/>
              <a:gd name="connsiteX41" fmla="*/ 963827 w 1466335"/>
              <a:gd name="connsiteY41" fmla="*/ 1054443 h 3657600"/>
              <a:gd name="connsiteX42" fmla="*/ 1037968 w 1466335"/>
              <a:gd name="connsiteY42" fmla="*/ 1120346 h 3657600"/>
              <a:gd name="connsiteX43" fmla="*/ 1054443 w 1466335"/>
              <a:gd name="connsiteY43" fmla="*/ 1145059 h 3657600"/>
              <a:gd name="connsiteX44" fmla="*/ 1079157 w 1466335"/>
              <a:gd name="connsiteY44" fmla="*/ 1202724 h 3657600"/>
              <a:gd name="connsiteX45" fmla="*/ 1112108 w 1466335"/>
              <a:gd name="connsiteY45" fmla="*/ 1252151 h 3657600"/>
              <a:gd name="connsiteX46" fmla="*/ 1136822 w 1466335"/>
              <a:gd name="connsiteY46" fmla="*/ 1301578 h 3657600"/>
              <a:gd name="connsiteX47" fmla="*/ 1145060 w 1466335"/>
              <a:gd name="connsiteY47" fmla="*/ 1342767 h 3657600"/>
              <a:gd name="connsiteX48" fmla="*/ 1136822 w 1466335"/>
              <a:gd name="connsiteY48" fmla="*/ 1433383 h 3657600"/>
              <a:gd name="connsiteX49" fmla="*/ 1112108 w 1466335"/>
              <a:gd name="connsiteY49" fmla="*/ 1515762 h 3657600"/>
              <a:gd name="connsiteX50" fmla="*/ 1095633 w 1466335"/>
              <a:gd name="connsiteY50" fmla="*/ 1565189 h 3657600"/>
              <a:gd name="connsiteX51" fmla="*/ 1087395 w 1466335"/>
              <a:gd name="connsiteY51" fmla="*/ 1589902 h 3657600"/>
              <a:gd name="connsiteX52" fmla="*/ 1046206 w 1466335"/>
              <a:gd name="connsiteY52" fmla="*/ 1639329 h 3657600"/>
              <a:gd name="connsiteX53" fmla="*/ 1005016 w 1466335"/>
              <a:gd name="connsiteY53" fmla="*/ 1680519 h 3657600"/>
              <a:gd name="connsiteX54" fmla="*/ 988541 w 1466335"/>
              <a:gd name="connsiteY54" fmla="*/ 1705232 h 3657600"/>
              <a:gd name="connsiteX55" fmla="*/ 914400 w 1466335"/>
              <a:gd name="connsiteY55" fmla="*/ 1729946 h 3657600"/>
              <a:gd name="connsiteX56" fmla="*/ 864973 w 1466335"/>
              <a:gd name="connsiteY56" fmla="*/ 1746421 h 3657600"/>
              <a:gd name="connsiteX57" fmla="*/ 832022 w 1466335"/>
              <a:gd name="connsiteY57" fmla="*/ 1754659 h 3657600"/>
              <a:gd name="connsiteX58" fmla="*/ 782595 w 1466335"/>
              <a:gd name="connsiteY58" fmla="*/ 1771135 h 3657600"/>
              <a:gd name="connsiteX59" fmla="*/ 757881 w 1466335"/>
              <a:gd name="connsiteY59" fmla="*/ 1779373 h 3657600"/>
              <a:gd name="connsiteX60" fmla="*/ 733168 w 1466335"/>
              <a:gd name="connsiteY60" fmla="*/ 1787610 h 3657600"/>
              <a:gd name="connsiteX61" fmla="*/ 700216 w 1466335"/>
              <a:gd name="connsiteY61" fmla="*/ 1795848 h 3657600"/>
              <a:gd name="connsiteX62" fmla="*/ 626076 w 1466335"/>
              <a:gd name="connsiteY62" fmla="*/ 1820562 h 3657600"/>
              <a:gd name="connsiteX63" fmla="*/ 576649 w 1466335"/>
              <a:gd name="connsiteY63" fmla="*/ 1837037 h 3657600"/>
              <a:gd name="connsiteX64" fmla="*/ 551935 w 1466335"/>
              <a:gd name="connsiteY64" fmla="*/ 1845275 h 3657600"/>
              <a:gd name="connsiteX65" fmla="*/ 527222 w 1466335"/>
              <a:gd name="connsiteY65" fmla="*/ 1853513 h 3657600"/>
              <a:gd name="connsiteX66" fmla="*/ 494270 w 1466335"/>
              <a:gd name="connsiteY66" fmla="*/ 1861751 h 3657600"/>
              <a:gd name="connsiteX67" fmla="*/ 378941 w 1466335"/>
              <a:gd name="connsiteY67" fmla="*/ 1878227 h 3657600"/>
              <a:gd name="connsiteX68" fmla="*/ 296562 w 1466335"/>
              <a:gd name="connsiteY68" fmla="*/ 1902940 h 3657600"/>
              <a:gd name="connsiteX69" fmla="*/ 271849 w 1466335"/>
              <a:gd name="connsiteY69" fmla="*/ 1911178 h 3657600"/>
              <a:gd name="connsiteX70" fmla="*/ 238897 w 1466335"/>
              <a:gd name="connsiteY70" fmla="*/ 1919416 h 3657600"/>
              <a:gd name="connsiteX71" fmla="*/ 164757 w 1466335"/>
              <a:gd name="connsiteY71" fmla="*/ 1944129 h 3657600"/>
              <a:gd name="connsiteX72" fmla="*/ 140043 w 1466335"/>
              <a:gd name="connsiteY72" fmla="*/ 1952367 h 3657600"/>
              <a:gd name="connsiteX73" fmla="*/ 115330 w 1466335"/>
              <a:gd name="connsiteY73" fmla="*/ 1977081 h 3657600"/>
              <a:gd name="connsiteX74" fmla="*/ 90616 w 1466335"/>
              <a:gd name="connsiteY74" fmla="*/ 1993556 h 3657600"/>
              <a:gd name="connsiteX75" fmla="*/ 57665 w 1466335"/>
              <a:gd name="connsiteY75" fmla="*/ 2042983 h 3657600"/>
              <a:gd name="connsiteX76" fmla="*/ 41189 w 1466335"/>
              <a:gd name="connsiteY76" fmla="*/ 2067697 h 3657600"/>
              <a:gd name="connsiteX77" fmla="*/ 24714 w 1466335"/>
              <a:gd name="connsiteY77" fmla="*/ 2100648 h 3657600"/>
              <a:gd name="connsiteX78" fmla="*/ 0 w 1466335"/>
              <a:gd name="connsiteY78" fmla="*/ 2150075 h 3657600"/>
              <a:gd name="connsiteX79" fmla="*/ 8238 w 1466335"/>
              <a:gd name="connsiteY79" fmla="*/ 2257167 h 3657600"/>
              <a:gd name="connsiteX80" fmla="*/ 32951 w 1466335"/>
              <a:gd name="connsiteY80" fmla="*/ 2306594 h 3657600"/>
              <a:gd name="connsiteX81" fmla="*/ 82379 w 1466335"/>
              <a:gd name="connsiteY81" fmla="*/ 2372497 h 3657600"/>
              <a:gd name="connsiteX82" fmla="*/ 123568 w 1466335"/>
              <a:gd name="connsiteY82" fmla="*/ 2430162 h 3657600"/>
              <a:gd name="connsiteX83" fmla="*/ 148281 w 1466335"/>
              <a:gd name="connsiteY83" fmla="*/ 2446637 h 3657600"/>
              <a:gd name="connsiteX84" fmla="*/ 214184 w 1466335"/>
              <a:gd name="connsiteY84" fmla="*/ 2487827 h 3657600"/>
              <a:gd name="connsiteX85" fmla="*/ 247135 w 1466335"/>
              <a:gd name="connsiteY85" fmla="*/ 2496064 h 3657600"/>
              <a:gd name="connsiteX86" fmla="*/ 271849 w 1466335"/>
              <a:gd name="connsiteY86" fmla="*/ 2512540 h 3657600"/>
              <a:gd name="connsiteX87" fmla="*/ 329514 w 1466335"/>
              <a:gd name="connsiteY87" fmla="*/ 2529016 h 3657600"/>
              <a:gd name="connsiteX88" fmla="*/ 354227 w 1466335"/>
              <a:gd name="connsiteY88" fmla="*/ 2545491 h 3657600"/>
              <a:gd name="connsiteX89" fmla="*/ 461319 w 1466335"/>
              <a:gd name="connsiteY89" fmla="*/ 2561967 h 3657600"/>
              <a:gd name="connsiteX90" fmla="*/ 576649 w 1466335"/>
              <a:gd name="connsiteY90" fmla="*/ 2570205 h 3657600"/>
              <a:gd name="connsiteX91" fmla="*/ 683741 w 1466335"/>
              <a:gd name="connsiteY91" fmla="*/ 2586681 h 3657600"/>
              <a:gd name="connsiteX92" fmla="*/ 708454 w 1466335"/>
              <a:gd name="connsiteY92" fmla="*/ 2594919 h 3657600"/>
              <a:gd name="connsiteX93" fmla="*/ 749643 w 1466335"/>
              <a:gd name="connsiteY93" fmla="*/ 2603156 h 3657600"/>
              <a:gd name="connsiteX94" fmla="*/ 815546 w 1466335"/>
              <a:gd name="connsiteY94" fmla="*/ 2636108 h 3657600"/>
              <a:gd name="connsiteX95" fmla="*/ 889687 w 1466335"/>
              <a:gd name="connsiteY95" fmla="*/ 2652583 h 3657600"/>
              <a:gd name="connsiteX96" fmla="*/ 947351 w 1466335"/>
              <a:gd name="connsiteY96" fmla="*/ 2685535 h 3657600"/>
              <a:gd name="connsiteX97" fmla="*/ 996779 w 1466335"/>
              <a:gd name="connsiteY97" fmla="*/ 2702010 h 3657600"/>
              <a:gd name="connsiteX98" fmla="*/ 1029730 w 1466335"/>
              <a:gd name="connsiteY98" fmla="*/ 2718486 h 3657600"/>
              <a:gd name="connsiteX99" fmla="*/ 1120346 w 1466335"/>
              <a:gd name="connsiteY99" fmla="*/ 2751437 h 3657600"/>
              <a:gd name="connsiteX100" fmla="*/ 1161535 w 1466335"/>
              <a:gd name="connsiteY100" fmla="*/ 2776151 h 3657600"/>
              <a:gd name="connsiteX101" fmla="*/ 1186249 w 1466335"/>
              <a:gd name="connsiteY101" fmla="*/ 2784389 h 3657600"/>
              <a:gd name="connsiteX102" fmla="*/ 1210962 w 1466335"/>
              <a:gd name="connsiteY102" fmla="*/ 2800864 h 3657600"/>
              <a:gd name="connsiteX103" fmla="*/ 1243914 w 1466335"/>
              <a:gd name="connsiteY103" fmla="*/ 2817340 h 3657600"/>
              <a:gd name="connsiteX104" fmla="*/ 1260389 w 1466335"/>
              <a:gd name="connsiteY104" fmla="*/ 2866767 h 3657600"/>
              <a:gd name="connsiteX105" fmla="*/ 1268627 w 1466335"/>
              <a:gd name="connsiteY105" fmla="*/ 2891481 h 3657600"/>
              <a:gd name="connsiteX106" fmla="*/ 1260389 w 1466335"/>
              <a:gd name="connsiteY106" fmla="*/ 3130378 h 3657600"/>
              <a:gd name="connsiteX107" fmla="*/ 1252151 w 1466335"/>
              <a:gd name="connsiteY107" fmla="*/ 3155091 h 3657600"/>
              <a:gd name="connsiteX108" fmla="*/ 1235676 w 1466335"/>
              <a:gd name="connsiteY108" fmla="*/ 3179805 h 3657600"/>
              <a:gd name="connsiteX109" fmla="*/ 1210962 w 1466335"/>
              <a:gd name="connsiteY109" fmla="*/ 3204519 h 3657600"/>
              <a:gd name="connsiteX110" fmla="*/ 1186249 w 1466335"/>
              <a:gd name="connsiteY110" fmla="*/ 3212756 h 3657600"/>
              <a:gd name="connsiteX111" fmla="*/ 1095633 w 1466335"/>
              <a:gd name="connsiteY111" fmla="*/ 3245708 h 3657600"/>
              <a:gd name="connsiteX112" fmla="*/ 1046206 w 1466335"/>
              <a:gd name="connsiteY112" fmla="*/ 3262183 h 3657600"/>
              <a:gd name="connsiteX113" fmla="*/ 1029730 w 1466335"/>
              <a:gd name="connsiteY113" fmla="*/ 3286897 h 3657600"/>
              <a:gd name="connsiteX114" fmla="*/ 1005016 w 1466335"/>
              <a:gd name="connsiteY114" fmla="*/ 3295135 h 3657600"/>
              <a:gd name="connsiteX115" fmla="*/ 939114 w 1466335"/>
              <a:gd name="connsiteY115" fmla="*/ 3344562 h 3657600"/>
              <a:gd name="connsiteX116" fmla="*/ 864973 w 1466335"/>
              <a:gd name="connsiteY116" fmla="*/ 3402227 h 3657600"/>
              <a:gd name="connsiteX117" fmla="*/ 815546 w 1466335"/>
              <a:gd name="connsiteY117" fmla="*/ 3435178 h 3657600"/>
              <a:gd name="connsiteX118" fmla="*/ 741406 w 1466335"/>
              <a:gd name="connsiteY118" fmla="*/ 3492843 h 3657600"/>
              <a:gd name="connsiteX119" fmla="*/ 691979 w 1466335"/>
              <a:gd name="connsiteY119" fmla="*/ 3517556 h 3657600"/>
              <a:gd name="connsiteX120" fmla="*/ 667265 w 1466335"/>
              <a:gd name="connsiteY120" fmla="*/ 3542270 h 3657600"/>
              <a:gd name="connsiteX121" fmla="*/ 617838 w 1466335"/>
              <a:gd name="connsiteY121" fmla="*/ 3575221 h 3657600"/>
              <a:gd name="connsiteX122" fmla="*/ 576649 w 1466335"/>
              <a:gd name="connsiteY122" fmla="*/ 3624648 h 3657600"/>
              <a:gd name="connsiteX123" fmla="*/ 551935 w 1466335"/>
              <a:gd name="connsiteY123" fmla="*/ 3632886 h 3657600"/>
              <a:gd name="connsiteX124" fmla="*/ 527222 w 1466335"/>
              <a:gd name="connsiteY124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1466335" h="3657600">
                <a:moveTo>
                  <a:pt x="1466335" y="0"/>
                </a:moveTo>
                <a:cubicBezTo>
                  <a:pt x="1449859" y="8238"/>
                  <a:pt x="1433741" y="17232"/>
                  <a:pt x="1416908" y="24713"/>
                </a:cubicBezTo>
                <a:cubicBezTo>
                  <a:pt x="1408973" y="28240"/>
                  <a:pt x="1400512" y="30456"/>
                  <a:pt x="1392195" y="32951"/>
                </a:cubicBezTo>
                <a:cubicBezTo>
                  <a:pt x="1343221" y="47643"/>
                  <a:pt x="1342837" y="47351"/>
                  <a:pt x="1301579" y="57664"/>
                </a:cubicBezTo>
                <a:cubicBezTo>
                  <a:pt x="1241163" y="87872"/>
                  <a:pt x="1297704" y="63214"/>
                  <a:pt x="1227438" y="82378"/>
                </a:cubicBezTo>
                <a:cubicBezTo>
                  <a:pt x="1210683" y="86948"/>
                  <a:pt x="1194487" y="93362"/>
                  <a:pt x="1178011" y="98854"/>
                </a:cubicBezTo>
                <a:cubicBezTo>
                  <a:pt x="1169773" y="101600"/>
                  <a:pt x="1161812" y="105388"/>
                  <a:pt x="1153297" y="107091"/>
                </a:cubicBezTo>
                <a:cubicBezTo>
                  <a:pt x="1090400" y="119671"/>
                  <a:pt x="1126001" y="113592"/>
                  <a:pt x="1046206" y="123567"/>
                </a:cubicBezTo>
                <a:lnTo>
                  <a:pt x="996779" y="140043"/>
                </a:lnTo>
                <a:cubicBezTo>
                  <a:pt x="988541" y="142789"/>
                  <a:pt x="979832" y="144398"/>
                  <a:pt x="972065" y="148281"/>
                </a:cubicBezTo>
                <a:cubicBezTo>
                  <a:pt x="961081" y="153773"/>
                  <a:pt x="950516" y="160195"/>
                  <a:pt x="939114" y="164756"/>
                </a:cubicBezTo>
                <a:cubicBezTo>
                  <a:pt x="922989" y="171206"/>
                  <a:pt x="904137" y="171599"/>
                  <a:pt x="889687" y="181232"/>
                </a:cubicBezTo>
                <a:cubicBezTo>
                  <a:pt x="881449" y="186724"/>
                  <a:pt x="874021" y="193687"/>
                  <a:pt x="864973" y="197708"/>
                </a:cubicBezTo>
                <a:cubicBezTo>
                  <a:pt x="849103" y="204761"/>
                  <a:pt x="832022" y="208691"/>
                  <a:pt x="815546" y="214183"/>
                </a:cubicBezTo>
                <a:lnTo>
                  <a:pt x="790833" y="222421"/>
                </a:lnTo>
                <a:lnTo>
                  <a:pt x="766119" y="230659"/>
                </a:lnTo>
                <a:cubicBezTo>
                  <a:pt x="707272" y="269890"/>
                  <a:pt x="735902" y="258807"/>
                  <a:pt x="683741" y="271848"/>
                </a:cubicBezTo>
                <a:cubicBezTo>
                  <a:pt x="667265" y="282832"/>
                  <a:pt x="653099" y="298539"/>
                  <a:pt x="634314" y="304800"/>
                </a:cubicBezTo>
                <a:cubicBezTo>
                  <a:pt x="608744" y="313322"/>
                  <a:pt x="602102" y="314241"/>
                  <a:pt x="576649" y="329513"/>
                </a:cubicBezTo>
                <a:cubicBezTo>
                  <a:pt x="505836" y="372001"/>
                  <a:pt x="552217" y="354132"/>
                  <a:pt x="502508" y="370702"/>
                </a:cubicBezTo>
                <a:cubicBezTo>
                  <a:pt x="494270" y="376194"/>
                  <a:pt x="484796" y="380177"/>
                  <a:pt x="477795" y="387178"/>
                </a:cubicBezTo>
                <a:cubicBezTo>
                  <a:pt x="470794" y="394179"/>
                  <a:pt x="468770" y="405371"/>
                  <a:pt x="461319" y="411891"/>
                </a:cubicBezTo>
                <a:cubicBezTo>
                  <a:pt x="446417" y="424930"/>
                  <a:pt x="411892" y="444843"/>
                  <a:pt x="411892" y="444843"/>
                </a:cubicBezTo>
                <a:cubicBezTo>
                  <a:pt x="406400" y="453081"/>
                  <a:pt x="401754" y="461950"/>
                  <a:pt x="395416" y="469556"/>
                </a:cubicBezTo>
                <a:cubicBezTo>
                  <a:pt x="387958" y="478506"/>
                  <a:pt x="376361" y="484086"/>
                  <a:pt x="370703" y="494270"/>
                </a:cubicBezTo>
                <a:cubicBezTo>
                  <a:pt x="362269" y="509451"/>
                  <a:pt x="359719" y="527221"/>
                  <a:pt x="354227" y="543697"/>
                </a:cubicBezTo>
                <a:cubicBezTo>
                  <a:pt x="341561" y="581695"/>
                  <a:pt x="347692" y="559893"/>
                  <a:pt x="337751" y="609600"/>
                </a:cubicBezTo>
                <a:cubicBezTo>
                  <a:pt x="340497" y="639805"/>
                  <a:pt x="339634" y="670559"/>
                  <a:pt x="345989" y="700216"/>
                </a:cubicBezTo>
                <a:cubicBezTo>
                  <a:pt x="348064" y="709897"/>
                  <a:pt x="355887" y="717529"/>
                  <a:pt x="362465" y="724929"/>
                </a:cubicBezTo>
                <a:cubicBezTo>
                  <a:pt x="454027" y="827935"/>
                  <a:pt x="377576" y="741639"/>
                  <a:pt x="436606" y="790832"/>
                </a:cubicBezTo>
                <a:cubicBezTo>
                  <a:pt x="477744" y="825114"/>
                  <a:pt x="442601" y="809307"/>
                  <a:pt x="486033" y="823783"/>
                </a:cubicBezTo>
                <a:cubicBezTo>
                  <a:pt x="546225" y="863913"/>
                  <a:pt x="470557" y="814941"/>
                  <a:pt x="543697" y="856735"/>
                </a:cubicBezTo>
                <a:cubicBezTo>
                  <a:pt x="552293" y="861647"/>
                  <a:pt x="559364" y="869189"/>
                  <a:pt x="568411" y="873210"/>
                </a:cubicBezTo>
                <a:cubicBezTo>
                  <a:pt x="584281" y="880263"/>
                  <a:pt x="601362" y="884194"/>
                  <a:pt x="617838" y="889686"/>
                </a:cubicBezTo>
                <a:lnTo>
                  <a:pt x="667265" y="906162"/>
                </a:lnTo>
                <a:cubicBezTo>
                  <a:pt x="675503" y="908908"/>
                  <a:pt x="684754" y="909583"/>
                  <a:pt x="691979" y="914400"/>
                </a:cubicBezTo>
                <a:cubicBezTo>
                  <a:pt x="723917" y="935692"/>
                  <a:pt x="707300" y="927744"/>
                  <a:pt x="741406" y="939113"/>
                </a:cubicBezTo>
                <a:cubicBezTo>
                  <a:pt x="749644" y="944605"/>
                  <a:pt x="757072" y="951568"/>
                  <a:pt x="766119" y="955589"/>
                </a:cubicBezTo>
                <a:cubicBezTo>
                  <a:pt x="781989" y="962642"/>
                  <a:pt x="815546" y="972064"/>
                  <a:pt x="815546" y="972064"/>
                </a:cubicBezTo>
                <a:cubicBezTo>
                  <a:pt x="832022" y="983048"/>
                  <a:pt x="846188" y="998754"/>
                  <a:pt x="864973" y="1005016"/>
                </a:cubicBezTo>
                <a:lnTo>
                  <a:pt x="914400" y="1021491"/>
                </a:lnTo>
                <a:lnTo>
                  <a:pt x="963827" y="1054443"/>
                </a:lnTo>
                <a:cubicBezTo>
                  <a:pt x="993541" y="1074253"/>
                  <a:pt x="1015397" y="1086489"/>
                  <a:pt x="1037968" y="1120346"/>
                </a:cubicBezTo>
                <a:cubicBezTo>
                  <a:pt x="1043460" y="1128584"/>
                  <a:pt x="1050015" y="1136204"/>
                  <a:pt x="1054443" y="1145059"/>
                </a:cubicBezTo>
                <a:cubicBezTo>
                  <a:pt x="1088529" y="1213233"/>
                  <a:pt x="1027735" y="1117021"/>
                  <a:pt x="1079157" y="1202724"/>
                </a:cubicBezTo>
                <a:cubicBezTo>
                  <a:pt x="1089345" y="1219703"/>
                  <a:pt x="1105846" y="1233366"/>
                  <a:pt x="1112108" y="1252151"/>
                </a:cubicBezTo>
                <a:cubicBezTo>
                  <a:pt x="1123477" y="1286257"/>
                  <a:pt x="1115529" y="1269639"/>
                  <a:pt x="1136822" y="1301578"/>
                </a:cubicBezTo>
                <a:cubicBezTo>
                  <a:pt x="1139568" y="1315308"/>
                  <a:pt x="1145060" y="1328765"/>
                  <a:pt x="1145060" y="1342767"/>
                </a:cubicBezTo>
                <a:cubicBezTo>
                  <a:pt x="1145060" y="1373097"/>
                  <a:pt x="1140831" y="1403319"/>
                  <a:pt x="1136822" y="1433383"/>
                </a:cubicBezTo>
                <a:cubicBezTo>
                  <a:pt x="1134055" y="1454134"/>
                  <a:pt x="1117311" y="1500153"/>
                  <a:pt x="1112108" y="1515762"/>
                </a:cubicBezTo>
                <a:lnTo>
                  <a:pt x="1095633" y="1565189"/>
                </a:lnTo>
                <a:cubicBezTo>
                  <a:pt x="1092887" y="1573427"/>
                  <a:pt x="1092212" y="1582677"/>
                  <a:pt x="1087395" y="1589902"/>
                </a:cubicBezTo>
                <a:cubicBezTo>
                  <a:pt x="1046488" y="1651263"/>
                  <a:pt x="1099063" y="1575900"/>
                  <a:pt x="1046206" y="1639329"/>
                </a:cubicBezTo>
                <a:cubicBezTo>
                  <a:pt x="1011881" y="1680519"/>
                  <a:pt x="1050325" y="1650313"/>
                  <a:pt x="1005016" y="1680519"/>
                </a:cubicBezTo>
                <a:cubicBezTo>
                  <a:pt x="999524" y="1688757"/>
                  <a:pt x="996147" y="1698894"/>
                  <a:pt x="988541" y="1705232"/>
                </a:cubicBezTo>
                <a:cubicBezTo>
                  <a:pt x="964049" y="1725642"/>
                  <a:pt x="943707" y="1721953"/>
                  <a:pt x="914400" y="1729946"/>
                </a:cubicBezTo>
                <a:cubicBezTo>
                  <a:pt x="897645" y="1734515"/>
                  <a:pt x="881821" y="1742209"/>
                  <a:pt x="864973" y="1746421"/>
                </a:cubicBezTo>
                <a:cubicBezTo>
                  <a:pt x="853989" y="1749167"/>
                  <a:pt x="842866" y="1751406"/>
                  <a:pt x="832022" y="1754659"/>
                </a:cubicBezTo>
                <a:cubicBezTo>
                  <a:pt x="815388" y="1759649"/>
                  <a:pt x="799071" y="1765643"/>
                  <a:pt x="782595" y="1771135"/>
                </a:cubicBezTo>
                <a:lnTo>
                  <a:pt x="757881" y="1779373"/>
                </a:lnTo>
                <a:cubicBezTo>
                  <a:pt x="749643" y="1782119"/>
                  <a:pt x="741592" y="1785504"/>
                  <a:pt x="733168" y="1787610"/>
                </a:cubicBezTo>
                <a:cubicBezTo>
                  <a:pt x="722184" y="1790356"/>
                  <a:pt x="711061" y="1792595"/>
                  <a:pt x="700216" y="1795848"/>
                </a:cubicBezTo>
                <a:cubicBezTo>
                  <a:pt x="700199" y="1795853"/>
                  <a:pt x="638441" y="1816440"/>
                  <a:pt x="626076" y="1820562"/>
                </a:cubicBezTo>
                <a:lnTo>
                  <a:pt x="576649" y="1837037"/>
                </a:lnTo>
                <a:lnTo>
                  <a:pt x="551935" y="1845275"/>
                </a:lnTo>
                <a:cubicBezTo>
                  <a:pt x="543697" y="1848021"/>
                  <a:pt x="535646" y="1851407"/>
                  <a:pt x="527222" y="1853513"/>
                </a:cubicBezTo>
                <a:cubicBezTo>
                  <a:pt x="516238" y="1856259"/>
                  <a:pt x="505322" y="1859295"/>
                  <a:pt x="494270" y="1861751"/>
                </a:cubicBezTo>
                <a:cubicBezTo>
                  <a:pt x="441812" y="1873409"/>
                  <a:pt x="443709" y="1871030"/>
                  <a:pt x="378941" y="1878227"/>
                </a:cubicBezTo>
                <a:cubicBezTo>
                  <a:pt x="261452" y="1917389"/>
                  <a:pt x="383732" y="1878034"/>
                  <a:pt x="296562" y="1902940"/>
                </a:cubicBezTo>
                <a:cubicBezTo>
                  <a:pt x="288213" y="1905326"/>
                  <a:pt x="280198" y="1908792"/>
                  <a:pt x="271849" y="1911178"/>
                </a:cubicBezTo>
                <a:cubicBezTo>
                  <a:pt x="260963" y="1914288"/>
                  <a:pt x="249742" y="1916163"/>
                  <a:pt x="238897" y="1919416"/>
                </a:cubicBezTo>
                <a:cubicBezTo>
                  <a:pt x="238845" y="1919431"/>
                  <a:pt x="177139" y="1940001"/>
                  <a:pt x="164757" y="1944129"/>
                </a:cubicBezTo>
                <a:lnTo>
                  <a:pt x="140043" y="1952367"/>
                </a:lnTo>
                <a:cubicBezTo>
                  <a:pt x="131805" y="1960605"/>
                  <a:pt x="124280" y="1969623"/>
                  <a:pt x="115330" y="1977081"/>
                </a:cubicBezTo>
                <a:cubicBezTo>
                  <a:pt x="107724" y="1983419"/>
                  <a:pt x="97136" y="1986105"/>
                  <a:pt x="90616" y="1993556"/>
                </a:cubicBezTo>
                <a:cubicBezTo>
                  <a:pt x="77577" y="2008458"/>
                  <a:pt x="68649" y="2026507"/>
                  <a:pt x="57665" y="2042983"/>
                </a:cubicBezTo>
                <a:cubicBezTo>
                  <a:pt x="52173" y="2051221"/>
                  <a:pt x="45617" y="2058841"/>
                  <a:pt x="41189" y="2067697"/>
                </a:cubicBezTo>
                <a:cubicBezTo>
                  <a:pt x="35697" y="2078681"/>
                  <a:pt x="30807" y="2089986"/>
                  <a:pt x="24714" y="2100648"/>
                </a:cubicBezTo>
                <a:cubicBezTo>
                  <a:pt x="-838" y="2145365"/>
                  <a:pt x="15105" y="2104763"/>
                  <a:pt x="0" y="2150075"/>
                </a:cubicBezTo>
                <a:cubicBezTo>
                  <a:pt x="2746" y="2185772"/>
                  <a:pt x="3797" y="2221641"/>
                  <a:pt x="8238" y="2257167"/>
                </a:cubicBezTo>
                <a:cubicBezTo>
                  <a:pt x="10674" y="2276656"/>
                  <a:pt x="21844" y="2291321"/>
                  <a:pt x="32951" y="2306594"/>
                </a:cubicBezTo>
                <a:cubicBezTo>
                  <a:pt x="49102" y="2328802"/>
                  <a:pt x="67147" y="2349649"/>
                  <a:pt x="82379" y="2372497"/>
                </a:cubicBezTo>
                <a:cubicBezTo>
                  <a:pt x="91735" y="2386531"/>
                  <a:pt x="113349" y="2419943"/>
                  <a:pt x="123568" y="2430162"/>
                </a:cubicBezTo>
                <a:cubicBezTo>
                  <a:pt x="130569" y="2437163"/>
                  <a:pt x="140225" y="2440883"/>
                  <a:pt x="148281" y="2446637"/>
                </a:cubicBezTo>
                <a:cubicBezTo>
                  <a:pt x="176926" y="2467098"/>
                  <a:pt x="181592" y="2475605"/>
                  <a:pt x="214184" y="2487827"/>
                </a:cubicBezTo>
                <a:cubicBezTo>
                  <a:pt x="224785" y="2491802"/>
                  <a:pt x="236151" y="2493318"/>
                  <a:pt x="247135" y="2496064"/>
                </a:cubicBezTo>
                <a:cubicBezTo>
                  <a:pt x="255373" y="2501556"/>
                  <a:pt x="262993" y="2508112"/>
                  <a:pt x="271849" y="2512540"/>
                </a:cubicBezTo>
                <a:cubicBezTo>
                  <a:pt x="283668" y="2518450"/>
                  <a:pt x="318955" y="2526376"/>
                  <a:pt x="329514" y="2529016"/>
                </a:cubicBezTo>
                <a:cubicBezTo>
                  <a:pt x="337752" y="2534508"/>
                  <a:pt x="345372" y="2541063"/>
                  <a:pt x="354227" y="2545491"/>
                </a:cubicBezTo>
                <a:cubicBezTo>
                  <a:pt x="383618" y="2560186"/>
                  <a:pt x="438635" y="2560077"/>
                  <a:pt x="461319" y="2561967"/>
                </a:cubicBezTo>
                <a:cubicBezTo>
                  <a:pt x="499727" y="2565168"/>
                  <a:pt x="538206" y="2567459"/>
                  <a:pt x="576649" y="2570205"/>
                </a:cubicBezTo>
                <a:cubicBezTo>
                  <a:pt x="659643" y="2590954"/>
                  <a:pt x="541419" y="2562960"/>
                  <a:pt x="683741" y="2586681"/>
                </a:cubicBezTo>
                <a:cubicBezTo>
                  <a:pt x="692306" y="2588109"/>
                  <a:pt x="700030" y="2592813"/>
                  <a:pt x="708454" y="2594919"/>
                </a:cubicBezTo>
                <a:cubicBezTo>
                  <a:pt x="722037" y="2598315"/>
                  <a:pt x="735913" y="2600410"/>
                  <a:pt x="749643" y="2603156"/>
                </a:cubicBezTo>
                <a:cubicBezTo>
                  <a:pt x="771611" y="2614140"/>
                  <a:pt x="791462" y="2631291"/>
                  <a:pt x="815546" y="2636108"/>
                </a:cubicBezTo>
                <a:cubicBezTo>
                  <a:pt x="867837" y="2646566"/>
                  <a:pt x="843151" y="2640951"/>
                  <a:pt x="889687" y="2652583"/>
                </a:cubicBezTo>
                <a:cubicBezTo>
                  <a:pt x="911977" y="2667444"/>
                  <a:pt x="921224" y="2675084"/>
                  <a:pt x="947351" y="2685535"/>
                </a:cubicBezTo>
                <a:cubicBezTo>
                  <a:pt x="963476" y="2691985"/>
                  <a:pt x="981245" y="2694243"/>
                  <a:pt x="996779" y="2702010"/>
                </a:cubicBezTo>
                <a:cubicBezTo>
                  <a:pt x="1007763" y="2707502"/>
                  <a:pt x="1018328" y="2713925"/>
                  <a:pt x="1029730" y="2718486"/>
                </a:cubicBezTo>
                <a:cubicBezTo>
                  <a:pt x="1068166" y="2733861"/>
                  <a:pt x="1084335" y="2733432"/>
                  <a:pt x="1120346" y="2751437"/>
                </a:cubicBezTo>
                <a:cubicBezTo>
                  <a:pt x="1134667" y="2758598"/>
                  <a:pt x="1147214" y="2768990"/>
                  <a:pt x="1161535" y="2776151"/>
                </a:cubicBezTo>
                <a:cubicBezTo>
                  <a:pt x="1169302" y="2780034"/>
                  <a:pt x="1178482" y="2780506"/>
                  <a:pt x="1186249" y="2784389"/>
                </a:cubicBezTo>
                <a:cubicBezTo>
                  <a:pt x="1195104" y="2788817"/>
                  <a:pt x="1202366" y="2795952"/>
                  <a:pt x="1210962" y="2800864"/>
                </a:cubicBezTo>
                <a:cubicBezTo>
                  <a:pt x="1221624" y="2806957"/>
                  <a:pt x="1232930" y="2811848"/>
                  <a:pt x="1243914" y="2817340"/>
                </a:cubicBezTo>
                <a:lnTo>
                  <a:pt x="1260389" y="2866767"/>
                </a:lnTo>
                <a:lnTo>
                  <a:pt x="1268627" y="2891481"/>
                </a:lnTo>
                <a:cubicBezTo>
                  <a:pt x="1265881" y="2971113"/>
                  <a:pt x="1265359" y="3050854"/>
                  <a:pt x="1260389" y="3130378"/>
                </a:cubicBezTo>
                <a:cubicBezTo>
                  <a:pt x="1259847" y="3139044"/>
                  <a:pt x="1256034" y="3147324"/>
                  <a:pt x="1252151" y="3155091"/>
                </a:cubicBezTo>
                <a:cubicBezTo>
                  <a:pt x="1247723" y="3163946"/>
                  <a:pt x="1242014" y="3172199"/>
                  <a:pt x="1235676" y="3179805"/>
                </a:cubicBezTo>
                <a:cubicBezTo>
                  <a:pt x="1228218" y="3188755"/>
                  <a:pt x="1220656" y="3198057"/>
                  <a:pt x="1210962" y="3204519"/>
                </a:cubicBezTo>
                <a:cubicBezTo>
                  <a:pt x="1203737" y="3209336"/>
                  <a:pt x="1194487" y="3210010"/>
                  <a:pt x="1186249" y="3212756"/>
                </a:cubicBezTo>
                <a:cubicBezTo>
                  <a:pt x="1134443" y="3247293"/>
                  <a:pt x="1190011" y="3214250"/>
                  <a:pt x="1095633" y="3245708"/>
                </a:cubicBezTo>
                <a:lnTo>
                  <a:pt x="1046206" y="3262183"/>
                </a:lnTo>
                <a:cubicBezTo>
                  <a:pt x="1040714" y="3270421"/>
                  <a:pt x="1037461" y="3280712"/>
                  <a:pt x="1029730" y="3286897"/>
                </a:cubicBezTo>
                <a:cubicBezTo>
                  <a:pt x="1022949" y="3292322"/>
                  <a:pt x="1012342" y="3290473"/>
                  <a:pt x="1005016" y="3295135"/>
                </a:cubicBezTo>
                <a:cubicBezTo>
                  <a:pt x="981850" y="3309877"/>
                  <a:pt x="958531" y="3325146"/>
                  <a:pt x="939114" y="3344562"/>
                </a:cubicBezTo>
                <a:cubicBezTo>
                  <a:pt x="900399" y="3383275"/>
                  <a:pt x="924092" y="3362814"/>
                  <a:pt x="864973" y="3402227"/>
                </a:cubicBezTo>
                <a:cubicBezTo>
                  <a:pt x="864971" y="3402229"/>
                  <a:pt x="815547" y="3435177"/>
                  <a:pt x="815546" y="3435178"/>
                </a:cubicBezTo>
                <a:cubicBezTo>
                  <a:pt x="776832" y="3473892"/>
                  <a:pt x="800525" y="3453430"/>
                  <a:pt x="741406" y="3492843"/>
                </a:cubicBezTo>
                <a:cubicBezTo>
                  <a:pt x="709468" y="3514135"/>
                  <a:pt x="726084" y="3506189"/>
                  <a:pt x="691979" y="3517556"/>
                </a:cubicBezTo>
                <a:cubicBezTo>
                  <a:pt x="683741" y="3525794"/>
                  <a:pt x="676461" y="3535117"/>
                  <a:pt x="667265" y="3542270"/>
                </a:cubicBezTo>
                <a:cubicBezTo>
                  <a:pt x="651635" y="3554427"/>
                  <a:pt x="617838" y="3575221"/>
                  <a:pt x="617838" y="3575221"/>
                </a:cubicBezTo>
                <a:cubicBezTo>
                  <a:pt x="605681" y="3593456"/>
                  <a:pt x="595677" y="3611963"/>
                  <a:pt x="576649" y="3624648"/>
                </a:cubicBezTo>
                <a:cubicBezTo>
                  <a:pt x="569424" y="3629465"/>
                  <a:pt x="560173" y="3630140"/>
                  <a:pt x="551935" y="3632886"/>
                </a:cubicBezTo>
                <a:lnTo>
                  <a:pt x="527222" y="36576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7" name="Bildobjekt 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612" y="842328"/>
            <a:ext cx="403283" cy="403283"/>
          </a:xfrm>
          <a:prstGeom prst="rect">
            <a:avLst/>
          </a:prstGeom>
        </p:spPr>
      </p:pic>
      <p:pic>
        <p:nvPicPr>
          <p:cNvPr id="59" name="Bildobjekt 5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813" y="1201582"/>
            <a:ext cx="403283" cy="403283"/>
          </a:xfrm>
          <a:prstGeom prst="rect">
            <a:avLst/>
          </a:prstGeom>
        </p:spPr>
      </p:pic>
      <p:pic>
        <p:nvPicPr>
          <p:cNvPr id="60" name="Bildobjekt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742" y="1462400"/>
            <a:ext cx="403283" cy="403283"/>
          </a:xfrm>
          <a:prstGeom prst="rect">
            <a:avLst/>
          </a:prstGeom>
        </p:spPr>
      </p:pic>
      <p:pic>
        <p:nvPicPr>
          <p:cNvPr id="64" name="Bildobjekt 6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5007">
            <a:off x="1089624" y="5634956"/>
            <a:ext cx="1113002" cy="1113002"/>
          </a:xfrm>
          <a:prstGeom prst="rect">
            <a:avLst/>
          </a:prstGeom>
        </p:spPr>
      </p:pic>
      <p:pic>
        <p:nvPicPr>
          <p:cNvPr id="65" name="Bildobjekt 6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466" y="168694"/>
            <a:ext cx="1113002" cy="1113002"/>
          </a:xfrm>
          <a:prstGeom prst="rect">
            <a:avLst/>
          </a:prstGeom>
        </p:spPr>
      </p:pic>
      <p:pic>
        <p:nvPicPr>
          <p:cNvPr id="66" name="Bildobjekt 6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060" y="4696926"/>
            <a:ext cx="296175" cy="296175"/>
          </a:xfrm>
          <a:prstGeom prst="rect">
            <a:avLst/>
          </a:prstGeom>
        </p:spPr>
      </p:pic>
      <p:pic>
        <p:nvPicPr>
          <p:cNvPr id="67" name="Bildobjekt 6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060" y="3729378"/>
            <a:ext cx="296175" cy="296175"/>
          </a:xfrm>
          <a:prstGeom prst="rect">
            <a:avLst/>
          </a:prstGeom>
        </p:spPr>
      </p:pic>
      <p:pic>
        <p:nvPicPr>
          <p:cNvPr id="68" name="Bildobjekt 6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060" y="2761830"/>
            <a:ext cx="296175" cy="296175"/>
          </a:xfrm>
          <a:prstGeom prst="rect">
            <a:avLst/>
          </a:prstGeom>
        </p:spPr>
      </p:pic>
      <p:pic>
        <p:nvPicPr>
          <p:cNvPr id="69" name="Bildobjekt 6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480" y="2004144"/>
            <a:ext cx="296175" cy="296175"/>
          </a:xfrm>
          <a:prstGeom prst="rect">
            <a:avLst/>
          </a:prstGeom>
        </p:spPr>
      </p:pic>
      <p:pic>
        <p:nvPicPr>
          <p:cNvPr id="70" name="Bildobjekt 6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060" y="1244106"/>
            <a:ext cx="296175" cy="296175"/>
          </a:xfrm>
          <a:prstGeom prst="rect">
            <a:avLst/>
          </a:prstGeom>
        </p:spPr>
      </p:pic>
      <p:pic>
        <p:nvPicPr>
          <p:cNvPr id="71" name="Bildobjekt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907" y="3649362"/>
            <a:ext cx="296175" cy="296175"/>
          </a:xfrm>
          <a:prstGeom prst="rect">
            <a:avLst/>
          </a:prstGeom>
        </p:spPr>
      </p:pic>
      <p:pic>
        <p:nvPicPr>
          <p:cNvPr id="72" name="Bildobjekt 7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334" y="5447155"/>
            <a:ext cx="296175" cy="296175"/>
          </a:xfrm>
          <a:prstGeom prst="rect">
            <a:avLst/>
          </a:prstGeom>
        </p:spPr>
      </p:pic>
      <p:pic>
        <p:nvPicPr>
          <p:cNvPr id="73" name="Bildobjekt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934" y="2368379"/>
            <a:ext cx="296175" cy="296175"/>
          </a:xfrm>
          <a:prstGeom prst="rect">
            <a:avLst/>
          </a:prstGeom>
        </p:spPr>
      </p:pic>
      <p:pic>
        <p:nvPicPr>
          <p:cNvPr id="74" name="Bildobjekt 7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3042" y="273018"/>
            <a:ext cx="1113002" cy="1113002"/>
          </a:xfrm>
          <a:prstGeom prst="rect">
            <a:avLst/>
          </a:prstGeom>
        </p:spPr>
      </p:pic>
      <p:pic>
        <p:nvPicPr>
          <p:cNvPr id="75" name="Bildobjekt 7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289592" y="5447156"/>
            <a:ext cx="1113002" cy="1113002"/>
          </a:xfrm>
          <a:prstGeom prst="rect">
            <a:avLst/>
          </a:prstGeom>
        </p:spPr>
      </p:pic>
      <p:pic>
        <p:nvPicPr>
          <p:cNvPr id="76" name="Bildobjekt 7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582" y="2228903"/>
            <a:ext cx="403283" cy="403283"/>
          </a:xfrm>
          <a:prstGeom prst="rect">
            <a:avLst/>
          </a:prstGeom>
        </p:spPr>
      </p:pic>
      <p:pic>
        <p:nvPicPr>
          <p:cNvPr id="77" name="Bildobjekt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42" y="744501"/>
            <a:ext cx="403283" cy="403283"/>
          </a:xfrm>
          <a:prstGeom prst="rect">
            <a:avLst/>
          </a:prstGeom>
        </p:spPr>
      </p:pic>
      <p:pic>
        <p:nvPicPr>
          <p:cNvPr id="78" name="Bildobjekt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183" y="112203"/>
            <a:ext cx="403283" cy="403283"/>
          </a:xfrm>
          <a:prstGeom prst="rect">
            <a:avLst/>
          </a:prstGeom>
        </p:spPr>
      </p:pic>
      <p:pic>
        <p:nvPicPr>
          <p:cNvPr id="79" name="Bildobjekt 7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627" y="221446"/>
            <a:ext cx="403283" cy="403283"/>
          </a:xfrm>
          <a:prstGeom prst="rect">
            <a:avLst/>
          </a:prstGeom>
        </p:spPr>
      </p:pic>
      <p:pic>
        <p:nvPicPr>
          <p:cNvPr id="80" name="Bildobjekt 7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788" y="700592"/>
            <a:ext cx="403283" cy="403283"/>
          </a:xfrm>
          <a:prstGeom prst="rect">
            <a:avLst/>
          </a:prstGeom>
        </p:spPr>
      </p:pic>
      <p:pic>
        <p:nvPicPr>
          <p:cNvPr id="81" name="Bildobjekt 8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025" y="4341712"/>
            <a:ext cx="403283" cy="403283"/>
          </a:xfrm>
          <a:prstGeom prst="rect">
            <a:avLst/>
          </a:prstGeom>
        </p:spPr>
      </p:pic>
      <p:pic>
        <p:nvPicPr>
          <p:cNvPr id="82" name="Bildobjekt 8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251" y="3465944"/>
            <a:ext cx="403283" cy="403283"/>
          </a:xfrm>
          <a:prstGeom prst="rect">
            <a:avLst/>
          </a:prstGeom>
        </p:spPr>
      </p:pic>
      <p:pic>
        <p:nvPicPr>
          <p:cNvPr id="83" name="Bildobjekt 8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044" y="4630408"/>
            <a:ext cx="403283" cy="403283"/>
          </a:xfrm>
          <a:prstGeom prst="rect">
            <a:avLst/>
          </a:prstGeom>
        </p:spPr>
      </p:pic>
      <p:pic>
        <p:nvPicPr>
          <p:cNvPr id="84" name="Bildobjekt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647" y="2578890"/>
            <a:ext cx="403283" cy="403283"/>
          </a:xfrm>
          <a:prstGeom prst="rect">
            <a:avLst/>
          </a:prstGeom>
        </p:spPr>
      </p:pic>
      <p:pic>
        <p:nvPicPr>
          <p:cNvPr id="85" name="Bildobjekt 8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909" y="1624009"/>
            <a:ext cx="403283" cy="403283"/>
          </a:xfrm>
          <a:prstGeom prst="rect">
            <a:avLst/>
          </a:prstGeom>
        </p:spPr>
      </p:pic>
      <p:sp>
        <p:nvSpPr>
          <p:cNvPr id="86" name="Frihandsfigur 85"/>
          <p:cNvSpPr/>
          <p:nvPr/>
        </p:nvSpPr>
        <p:spPr>
          <a:xfrm>
            <a:off x="3756454" y="1309816"/>
            <a:ext cx="2405449" cy="4629665"/>
          </a:xfrm>
          <a:custGeom>
            <a:avLst/>
            <a:gdLst>
              <a:gd name="connsiteX0" fmla="*/ 0 w 2405449"/>
              <a:gd name="connsiteY0" fmla="*/ 0 h 4629665"/>
              <a:gd name="connsiteX1" fmla="*/ 8238 w 2405449"/>
              <a:gd name="connsiteY1" fmla="*/ 57665 h 4629665"/>
              <a:gd name="connsiteX2" fmla="*/ 16476 w 2405449"/>
              <a:gd name="connsiteY2" fmla="*/ 271849 h 4629665"/>
              <a:gd name="connsiteX3" fmla="*/ 32951 w 2405449"/>
              <a:gd name="connsiteY3" fmla="*/ 321276 h 4629665"/>
              <a:gd name="connsiteX4" fmla="*/ 107092 w 2405449"/>
              <a:gd name="connsiteY4" fmla="*/ 362465 h 4629665"/>
              <a:gd name="connsiteX5" fmla="*/ 156519 w 2405449"/>
              <a:gd name="connsiteY5" fmla="*/ 387179 h 4629665"/>
              <a:gd name="connsiteX6" fmla="*/ 181232 w 2405449"/>
              <a:gd name="connsiteY6" fmla="*/ 403654 h 4629665"/>
              <a:gd name="connsiteX7" fmla="*/ 205946 w 2405449"/>
              <a:gd name="connsiteY7" fmla="*/ 411892 h 4629665"/>
              <a:gd name="connsiteX8" fmla="*/ 255373 w 2405449"/>
              <a:gd name="connsiteY8" fmla="*/ 444843 h 4629665"/>
              <a:gd name="connsiteX9" fmla="*/ 296562 w 2405449"/>
              <a:gd name="connsiteY9" fmla="*/ 486033 h 4629665"/>
              <a:gd name="connsiteX10" fmla="*/ 345989 w 2405449"/>
              <a:gd name="connsiteY10" fmla="*/ 527222 h 4629665"/>
              <a:gd name="connsiteX11" fmla="*/ 378941 w 2405449"/>
              <a:gd name="connsiteY11" fmla="*/ 576649 h 4629665"/>
              <a:gd name="connsiteX12" fmla="*/ 411892 w 2405449"/>
              <a:gd name="connsiteY12" fmla="*/ 617838 h 4629665"/>
              <a:gd name="connsiteX13" fmla="*/ 436605 w 2405449"/>
              <a:gd name="connsiteY13" fmla="*/ 675503 h 4629665"/>
              <a:gd name="connsiteX14" fmla="*/ 453081 w 2405449"/>
              <a:gd name="connsiteY14" fmla="*/ 708454 h 4629665"/>
              <a:gd name="connsiteX15" fmla="*/ 469557 w 2405449"/>
              <a:gd name="connsiteY15" fmla="*/ 733168 h 4629665"/>
              <a:gd name="connsiteX16" fmla="*/ 494270 w 2405449"/>
              <a:gd name="connsiteY16" fmla="*/ 790833 h 4629665"/>
              <a:gd name="connsiteX17" fmla="*/ 477795 w 2405449"/>
              <a:gd name="connsiteY17" fmla="*/ 1005016 h 4629665"/>
              <a:gd name="connsiteX18" fmla="*/ 461319 w 2405449"/>
              <a:gd name="connsiteY18" fmla="*/ 1070919 h 4629665"/>
              <a:gd name="connsiteX19" fmla="*/ 428368 w 2405449"/>
              <a:gd name="connsiteY19" fmla="*/ 1120346 h 4629665"/>
              <a:gd name="connsiteX20" fmla="*/ 370703 w 2405449"/>
              <a:gd name="connsiteY20" fmla="*/ 1210962 h 4629665"/>
              <a:gd name="connsiteX21" fmla="*/ 329514 w 2405449"/>
              <a:gd name="connsiteY21" fmla="*/ 1301579 h 4629665"/>
              <a:gd name="connsiteX22" fmla="*/ 304800 w 2405449"/>
              <a:gd name="connsiteY22" fmla="*/ 1326292 h 4629665"/>
              <a:gd name="connsiteX23" fmla="*/ 280087 w 2405449"/>
              <a:gd name="connsiteY23" fmla="*/ 1375719 h 4629665"/>
              <a:gd name="connsiteX24" fmla="*/ 255373 w 2405449"/>
              <a:gd name="connsiteY24" fmla="*/ 1416908 h 4629665"/>
              <a:gd name="connsiteX25" fmla="*/ 230660 w 2405449"/>
              <a:gd name="connsiteY25" fmla="*/ 1433384 h 4629665"/>
              <a:gd name="connsiteX26" fmla="*/ 189470 w 2405449"/>
              <a:gd name="connsiteY26" fmla="*/ 1499287 h 4629665"/>
              <a:gd name="connsiteX27" fmla="*/ 172995 w 2405449"/>
              <a:gd name="connsiteY27" fmla="*/ 1524000 h 4629665"/>
              <a:gd name="connsiteX28" fmla="*/ 181232 w 2405449"/>
              <a:gd name="connsiteY28" fmla="*/ 1812325 h 4629665"/>
              <a:gd name="connsiteX29" fmla="*/ 189470 w 2405449"/>
              <a:gd name="connsiteY29" fmla="*/ 1837038 h 4629665"/>
              <a:gd name="connsiteX30" fmla="*/ 255373 w 2405449"/>
              <a:gd name="connsiteY30" fmla="*/ 1935892 h 4629665"/>
              <a:gd name="connsiteX31" fmla="*/ 288324 w 2405449"/>
              <a:gd name="connsiteY31" fmla="*/ 1944130 h 4629665"/>
              <a:gd name="connsiteX32" fmla="*/ 345989 w 2405449"/>
              <a:gd name="connsiteY32" fmla="*/ 1985319 h 4629665"/>
              <a:gd name="connsiteX33" fmla="*/ 362465 w 2405449"/>
              <a:gd name="connsiteY33" fmla="*/ 2010033 h 4629665"/>
              <a:gd name="connsiteX34" fmla="*/ 387178 w 2405449"/>
              <a:gd name="connsiteY34" fmla="*/ 2034746 h 4629665"/>
              <a:gd name="connsiteX35" fmla="*/ 403654 w 2405449"/>
              <a:gd name="connsiteY35" fmla="*/ 2067698 h 4629665"/>
              <a:gd name="connsiteX36" fmla="*/ 428368 w 2405449"/>
              <a:gd name="connsiteY36" fmla="*/ 2084173 h 4629665"/>
              <a:gd name="connsiteX37" fmla="*/ 444843 w 2405449"/>
              <a:gd name="connsiteY37" fmla="*/ 2117125 h 4629665"/>
              <a:gd name="connsiteX38" fmla="*/ 469557 w 2405449"/>
              <a:gd name="connsiteY38" fmla="*/ 2174789 h 4629665"/>
              <a:gd name="connsiteX39" fmla="*/ 510746 w 2405449"/>
              <a:gd name="connsiteY39" fmla="*/ 2232454 h 4629665"/>
              <a:gd name="connsiteX40" fmla="*/ 518984 w 2405449"/>
              <a:gd name="connsiteY40" fmla="*/ 2257168 h 4629665"/>
              <a:gd name="connsiteX41" fmla="*/ 568411 w 2405449"/>
              <a:gd name="connsiteY41" fmla="*/ 2331308 h 4629665"/>
              <a:gd name="connsiteX42" fmla="*/ 584887 w 2405449"/>
              <a:gd name="connsiteY42" fmla="*/ 2405449 h 4629665"/>
              <a:gd name="connsiteX43" fmla="*/ 593124 w 2405449"/>
              <a:gd name="connsiteY43" fmla="*/ 2463114 h 4629665"/>
              <a:gd name="connsiteX44" fmla="*/ 609600 w 2405449"/>
              <a:gd name="connsiteY44" fmla="*/ 2512541 h 4629665"/>
              <a:gd name="connsiteX45" fmla="*/ 601362 w 2405449"/>
              <a:gd name="connsiteY45" fmla="*/ 2800865 h 4629665"/>
              <a:gd name="connsiteX46" fmla="*/ 593124 w 2405449"/>
              <a:gd name="connsiteY46" fmla="*/ 2833816 h 4629665"/>
              <a:gd name="connsiteX47" fmla="*/ 568411 w 2405449"/>
              <a:gd name="connsiteY47" fmla="*/ 2932670 h 4629665"/>
              <a:gd name="connsiteX48" fmla="*/ 535460 w 2405449"/>
              <a:gd name="connsiteY48" fmla="*/ 2982098 h 4629665"/>
              <a:gd name="connsiteX49" fmla="*/ 494270 w 2405449"/>
              <a:gd name="connsiteY49" fmla="*/ 3031525 h 4629665"/>
              <a:gd name="connsiteX50" fmla="*/ 469557 w 2405449"/>
              <a:gd name="connsiteY50" fmla="*/ 3048000 h 4629665"/>
              <a:gd name="connsiteX51" fmla="*/ 444843 w 2405449"/>
              <a:gd name="connsiteY51" fmla="*/ 3080952 h 4629665"/>
              <a:gd name="connsiteX52" fmla="*/ 387178 w 2405449"/>
              <a:gd name="connsiteY52" fmla="*/ 3138616 h 4629665"/>
              <a:gd name="connsiteX53" fmla="*/ 345989 w 2405449"/>
              <a:gd name="connsiteY53" fmla="*/ 3171568 h 4629665"/>
              <a:gd name="connsiteX54" fmla="*/ 313038 w 2405449"/>
              <a:gd name="connsiteY54" fmla="*/ 3270422 h 4629665"/>
              <a:gd name="connsiteX55" fmla="*/ 288324 w 2405449"/>
              <a:gd name="connsiteY55" fmla="*/ 3303373 h 4629665"/>
              <a:gd name="connsiteX56" fmla="*/ 271849 w 2405449"/>
              <a:gd name="connsiteY56" fmla="*/ 3352800 h 4629665"/>
              <a:gd name="connsiteX57" fmla="*/ 247135 w 2405449"/>
              <a:gd name="connsiteY57" fmla="*/ 3377514 h 4629665"/>
              <a:gd name="connsiteX58" fmla="*/ 214184 w 2405449"/>
              <a:gd name="connsiteY58" fmla="*/ 3435179 h 4629665"/>
              <a:gd name="connsiteX59" fmla="*/ 189470 w 2405449"/>
              <a:gd name="connsiteY59" fmla="*/ 3542270 h 4629665"/>
              <a:gd name="connsiteX60" fmla="*/ 172995 w 2405449"/>
              <a:gd name="connsiteY60" fmla="*/ 3591698 h 4629665"/>
              <a:gd name="connsiteX61" fmla="*/ 164757 w 2405449"/>
              <a:gd name="connsiteY61" fmla="*/ 3665838 h 4629665"/>
              <a:gd name="connsiteX62" fmla="*/ 156519 w 2405449"/>
              <a:gd name="connsiteY62" fmla="*/ 3715265 h 4629665"/>
              <a:gd name="connsiteX63" fmla="*/ 164757 w 2405449"/>
              <a:gd name="connsiteY63" fmla="*/ 3830595 h 4629665"/>
              <a:gd name="connsiteX64" fmla="*/ 197708 w 2405449"/>
              <a:gd name="connsiteY64" fmla="*/ 3929449 h 4629665"/>
              <a:gd name="connsiteX65" fmla="*/ 230660 w 2405449"/>
              <a:gd name="connsiteY65" fmla="*/ 3962400 h 4629665"/>
              <a:gd name="connsiteX66" fmla="*/ 280087 w 2405449"/>
              <a:gd name="connsiteY66" fmla="*/ 4044779 h 4629665"/>
              <a:gd name="connsiteX67" fmla="*/ 288324 w 2405449"/>
              <a:gd name="connsiteY67" fmla="*/ 4069492 h 4629665"/>
              <a:gd name="connsiteX68" fmla="*/ 313038 w 2405449"/>
              <a:gd name="connsiteY68" fmla="*/ 4102443 h 4629665"/>
              <a:gd name="connsiteX69" fmla="*/ 329514 w 2405449"/>
              <a:gd name="connsiteY69" fmla="*/ 4143633 h 4629665"/>
              <a:gd name="connsiteX70" fmla="*/ 403654 w 2405449"/>
              <a:gd name="connsiteY70" fmla="*/ 4209535 h 4629665"/>
              <a:gd name="connsiteX71" fmla="*/ 420130 w 2405449"/>
              <a:gd name="connsiteY71" fmla="*/ 4234249 h 4629665"/>
              <a:gd name="connsiteX72" fmla="*/ 477795 w 2405449"/>
              <a:gd name="connsiteY72" fmla="*/ 4275438 h 4629665"/>
              <a:gd name="connsiteX73" fmla="*/ 494270 w 2405449"/>
              <a:gd name="connsiteY73" fmla="*/ 4349579 h 4629665"/>
              <a:gd name="connsiteX74" fmla="*/ 535460 w 2405449"/>
              <a:gd name="connsiteY74" fmla="*/ 4399006 h 4629665"/>
              <a:gd name="connsiteX75" fmla="*/ 560173 w 2405449"/>
              <a:gd name="connsiteY75" fmla="*/ 4448433 h 4629665"/>
              <a:gd name="connsiteX76" fmla="*/ 568411 w 2405449"/>
              <a:gd name="connsiteY76" fmla="*/ 4473146 h 4629665"/>
              <a:gd name="connsiteX77" fmla="*/ 593124 w 2405449"/>
              <a:gd name="connsiteY77" fmla="*/ 4497860 h 4629665"/>
              <a:gd name="connsiteX78" fmla="*/ 650789 w 2405449"/>
              <a:gd name="connsiteY78" fmla="*/ 4563762 h 4629665"/>
              <a:gd name="connsiteX79" fmla="*/ 675503 w 2405449"/>
              <a:gd name="connsiteY79" fmla="*/ 4572000 h 4629665"/>
              <a:gd name="connsiteX80" fmla="*/ 733168 w 2405449"/>
              <a:gd name="connsiteY80" fmla="*/ 4613189 h 4629665"/>
              <a:gd name="connsiteX81" fmla="*/ 815546 w 2405449"/>
              <a:gd name="connsiteY81" fmla="*/ 4629665 h 4629665"/>
              <a:gd name="connsiteX82" fmla="*/ 947351 w 2405449"/>
              <a:gd name="connsiteY82" fmla="*/ 4613189 h 4629665"/>
              <a:gd name="connsiteX83" fmla="*/ 1005016 w 2405449"/>
              <a:gd name="connsiteY83" fmla="*/ 4580238 h 4629665"/>
              <a:gd name="connsiteX84" fmla="*/ 1029730 w 2405449"/>
              <a:gd name="connsiteY84" fmla="*/ 4572000 h 4629665"/>
              <a:gd name="connsiteX85" fmla="*/ 1062681 w 2405449"/>
              <a:gd name="connsiteY85" fmla="*/ 4547287 h 4629665"/>
              <a:gd name="connsiteX86" fmla="*/ 1103870 w 2405449"/>
              <a:gd name="connsiteY86" fmla="*/ 4522573 h 4629665"/>
              <a:gd name="connsiteX87" fmla="*/ 1128584 w 2405449"/>
              <a:gd name="connsiteY87" fmla="*/ 4497860 h 4629665"/>
              <a:gd name="connsiteX88" fmla="*/ 1268627 w 2405449"/>
              <a:gd name="connsiteY88" fmla="*/ 4374292 h 4629665"/>
              <a:gd name="connsiteX89" fmla="*/ 1326292 w 2405449"/>
              <a:gd name="connsiteY89" fmla="*/ 4291914 h 4629665"/>
              <a:gd name="connsiteX90" fmla="*/ 1342768 w 2405449"/>
              <a:gd name="connsiteY90" fmla="*/ 4242487 h 4629665"/>
              <a:gd name="connsiteX91" fmla="*/ 1392195 w 2405449"/>
              <a:gd name="connsiteY91" fmla="*/ 4184822 h 4629665"/>
              <a:gd name="connsiteX92" fmla="*/ 1408670 w 2405449"/>
              <a:gd name="connsiteY92" fmla="*/ 4160108 h 4629665"/>
              <a:gd name="connsiteX93" fmla="*/ 1441622 w 2405449"/>
              <a:gd name="connsiteY93" fmla="*/ 4127157 h 4629665"/>
              <a:gd name="connsiteX94" fmla="*/ 1466335 w 2405449"/>
              <a:gd name="connsiteY94" fmla="*/ 4085968 h 4629665"/>
              <a:gd name="connsiteX95" fmla="*/ 1581665 w 2405449"/>
              <a:gd name="connsiteY95" fmla="*/ 3904735 h 4629665"/>
              <a:gd name="connsiteX96" fmla="*/ 1647568 w 2405449"/>
              <a:gd name="connsiteY96" fmla="*/ 3830595 h 4629665"/>
              <a:gd name="connsiteX97" fmla="*/ 1672281 w 2405449"/>
              <a:gd name="connsiteY97" fmla="*/ 3814119 h 4629665"/>
              <a:gd name="connsiteX98" fmla="*/ 1696995 w 2405449"/>
              <a:gd name="connsiteY98" fmla="*/ 3789406 h 4629665"/>
              <a:gd name="connsiteX99" fmla="*/ 1853514 w 2405449"/>
              <a:gd name="connsiteY99" fmla="*/ 3674076 h 4629665"/>
              <a:gd name="connsiteX100" fmla="*/ 1927654 w 2405449"/>
              <a:gd name="connsiteY100" fmla="*/ 3599935 h 4629665"/>
              <a:gd name="connsiteX101" fmla="*/ 2010032 w 2405449"/>
              <a:gd name="connsiteY101" fmla="*/ 3501081 h 4629665"/>
              <a:gd name="connsiteX102" fmla="*/ 2051222 w 2405449"/>
              <a:gd name="connsiteY102" fmla="*/ 3426941 h 4629665"/>
              <a:gd name="connsiteX103" fmla="*/ 2133600 w 2405449"/>
              <a:gd name="connsiteY103" fmla="*/ 3286898 h 4629665"/>
              <a:gd name="connsiteX104" fmla="*/ 2166551 w 2405449"/>
              <a:gd name="connsiteY104" fmla="*/ 3212757 h 4629665"/>
              <a:gd name="connsiteX105" fmla="*/ 2248930 w 2405449"/>
              <a:gd name="connsiteY105" fmla="*/ 3064476 h 4629665"/>
              <a:gd name="connsiteX106" fmla="*/ 2290119 w 2405449"/>
              <a:gd name="connsiteY106" fmla="*/ 3015049 h 4629665"/>
              <a:gd name="connsiteX107" fmla="*/ 2314832 w 2405449"/>
              <a:gd name="connsiteY107" fmla="*/ 2973860 h 4629665"/>
              <a:gd name="connsiteX108" fmla="*/ 2364260 w 2405449"/>
              <a:gd name="connsiteY108" fmla="*/ 2932670 h 4629665"/>
              <a:gd name="connsiteX109" fmla="*/ 2380735 w 2405449"/>
              <a:gd name="connsiteY109" fmla="*/ 2875006 h 4629665"/>
              <a:gd name="connsiteX110" fmla="*/ 2388973 w 2405449"/>
              <a:gd name="connsiteY110" fmla="*/ 2850292 h 4629665"/>
              <a:gd name="connsiteX111" fmla="*/ 2405449 w 2405449"/>
              <a:gd name="connsiteY111" fmla="*/ 2718487 h 4629665"/>
              <a:gd name="connsiteX112" fmla="*/ 2397211 w 2405449"/>
              <a:gd name="connsiteY112" fmla="*/ 2504303 h 4629665"/>
              <a:gd name="connsiteX113" fmla="*/ 2388973 w 2405449"/>
              <a:gd name="connsiteY113" fmla="*/ 2463114 h 4629665"/>
              <a:gd name="connsiteX114" fmla="*/ 2372497 w 2405449"/>
              <a:gd name="connsiteY114" fmla="*/ 2438400 h 4629665"/>
              <a:gd name="connsiteX115" fmla="*/ 2356022 w 2405449"/>
              <a:gd name="connsiteY115" fmla="*/ 2405449 h 4629665"/>
              <a:gd name="connsiteX116" fmla="*/ 2331308 w 2405449"/>
              <a:gd name="connsiteY116" fmla="*/ 2388973 h 4629665"/>
              <a:gd name="connsiteX117" fmla="*/ 2290119 w 2405449"/>
              <a:gd name="connsiteY117" fmla="*/ 2323070 h 4629665"/>
              <a:gd name="connsiteX118" fmla="*/ 2183027 w 2405449"/>
              <a:gd name="connsiteY118" fmla="*/ 2281881 h 4629665"/>
              <a:gd name="connsiteX119" fmla="*/ 2026508 w 2405449"/>
              <a:gd name="connsiteY119" fmla="*/ 2265406 h 4629665"/>
              <a:gd name="connsiteX120" fmla="*/ 1960605 w 2405449"/>
              <a:gd name="connsiteY120" fmla="*/ 2207741 h 4629665"/>
              <a:gd name="connsiteX121" fmla="*/ 1927654 w 2405449"/>
              <a:gd name="connsiteY121" fmla="*/ 2191265 h 4629665"/>
              <a:gd name="connsiteX122" fmla="*/ 1804087 w 2405449"/>
              <a:gd name="connsiteY122" fmla="*/ 2042984 h 4629665"/>
              <a:gd name="connsiteX123" fmla="*/ 1762897 w 2405449"/>
              <a:gd name="connsiteY123" fmla="*/ 2001795 h 4629665"/>
              <a:gd name="connsiteX124" fmla="*/ 1696995 w 2405449"/>
              <a:gd name="connsiteY124" fmla="*/ 1944130 h 4629665"/>
              <a:gd name="connsiteX125" fmla="*/ 1672281 w 2405449"/>
              <a:gd name="connsiteY125" fmla="*/ 1919416 h 4629665"/>
              <a:gd name="connsiteX126" fmla="*/ 1614616 w 2405449"/>
              <a:gd name="connsiteY126" fmla="*/ 1886465 h 4629665"/>
              <a:gd name="connsiteX127" fmla="*/ 1589903 w 2405449"/>
              <a:gd name="connsiteY127" fmla="*/ 1853514 h 4629665"/>
              <a:gd name="connsiteX128" fmla="*/ 1491049 w 2405449"/>
              <a:gd name="connsiteY128" fmla="*/ 1804087 h 4629665"/>
              <a:gd name="connsiteX129" fmla="*/ 1433384 w 2405449"/>
              <a:gd name="connsiteY129" fmla="*/ 1787611 h 4629665"/>
              <a:gd name="connsiteX130" fmla="*/ 1392195 w 2405449"/>
              <a:gd name="connsiteY130" fmla="*/ 1754660 h 4629665"/>
              <a:gd name="connsiteX131" fmla="*/ 1268627 w 2405449"/>
              <a:gd name="connsiteY131" fmla="*/ 1639330 h 4629665"/>
              <a:gd name="connsiteX132" fmla="*/ 1252151 w 2405449"/>
              <a:gd name="connsiteY132" fmla="*/ 1581665 h 4629665"/>
              <a:gd name="connsiteX133" fmla="*/ 1210962 w 2405449"/>
              <a:gd name="connsiteY133" fmla="*/ 1515762 h 4629665"/>
              <a:gd name="connsiteX134" fmla="*/ 1194487 w 2405449"/>
              <a:gd name="connsiteY134" fmla="*/ 1466335 h 4629665"/>
              <a:gd name="connsiteX135" fmla="*/ 1178011 w 2405449"/>
              <a:gd name="connsiteY135" fmla="*/ 1433384 h 4629665"/>
              <a:gd name="connsiteX136" fmla="*/ 1153297 w 2405449"/>
              <a:gd name="connsiteY136" fmla="*/ 1351006 h 4629665"/>
              <a:gd name="connsiteX137" fmla="*/ 1145060 w 2405449"/>
              <a:gd name="connsiteY137" fmla="*/ 1326292 h 4629665"/>
              <a:gd name="connsiteX138" fmla="*/ 1153297 w 2405449"/>
              <a:gd name="connsiteY138" fmla="*/ 1153298 h 4629665"/>
              <a:gd name="connsiteX139" fmla="*/ 1169773 w 2405449"/>
              <a:gd name="connsiteY139" fmla="*/ 1128584 h 4629665"/>
              <a:gd name="connsiteX140" fmla="*/ 1202724 w 2405449"/>
              <a:gd name="connsiteY140" fmla="*/ 1054443 h 4629665"/>
              <a:gd name="connsiteX141" fmla="*/ 1210962 w 2405449"/>
              <a:gd name="connsiteY141" fmla="*/ 1013254 h 4629665"/>
              <a:gd name="connsiteX142" fmla="*/ 1227438 w 2405449"/>
              <a:gd name="connsiteY142" fmla="*/ 955589 h 4629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2405449" h="4629665">
                <a:moveTo>
                  <a:pt x="0" y="0"/>
                </a:moveTo>
                <a:cubicBezTo>
                  <a:pt x="2746" y="19222"/>
                  <a:pt x="7063" y="38284"/>
                  <a:pt x="8238" y="57665"/>
                </a:cubicBezTo>
                <a:cubicBezTo>
                  <a:pt x="12560" y="128982"/>
                  <a:pt x="9807" y="200713"/>
                  <a:pt x="16476" y="271849"/>
                </a:cubicBezTo>
                <a:cubicBezTo>
                  <a:pt x="18097" y="289140"/>
                  <a:pt x="18501" y="311643"/>
                  <a:pt x="32951" y="321276"/>
                </a:cubicBezTo>
                <a:cubicBezTo>
                  <a:pt x="89603" y="359044"/>
                  <a:pt x="63593" y="347965"/>
                  <a:pt x="107092" y="362465"/>
                </a:cubicBezTo>
                <a:cubicBezTo>
                  <a:pt x="177905" y="409676"/>
                  <a:pt x="88316" y="353078"/>
                  <a:pt x="156519" y="387179"/>
                </a:cubicBezTo>
                <a:cubicBezTo>
                  <a:pt x="165374" y="391607"/>
                  <a:pt x="172377" y="399226"/>
                  <a:pt x="181232" y="403654"/>
                </a:cubicBezTo>
                <a:cubicBezTo>
                  <a:pt x="188999" y="407537"/>
                  <a:pt x="198355" y="407675"/>
                  <a:pt x="205946" y="411892"/>
                </a:cubicBezTo>
                <a:cubicBezTo>
                  <a:pt x="223255" y="421508"/>
                  <a:pt x="255373" y="444843"/>
                  <a:pt x="255373" y="444843"/>
                </a:cubicBezTo>
                <a:cubicBezTo>
                  <a:pt x="285577" y="490149"/>
                  <a:pt x="255375" y="451711"/>
                  <a:pt x="296562" y="486033"/>
                </a:cubicBezTo>
                <a:cubicBezTo>
                  <a:pt x="359991" y="538890"/>
                  <a:pt x="284632" y="486315"/>
                  <a:pt x="345989" y="527222"/>
                </a:cubicBezTo>
                <a:cubicBezTo>
                  <a:pt x="356973" y="543698"/>
                  <a:pt x="366571" y="561187"/>
                  <a:pt x="378941" y="576649"/>
                </a:cubicBezTo>
                <a:cubicBezTo>
                  <a:pt x="389925" y="590379"/>
                  <a:pt x="403033" y="602651"/>
                  <a:pt x="411892" y="617838"/>
                </a:cubicBezTo>
                <a:cubicBezTo>
                  <a:pt x="422429" y="635902"/>
                  <a:pt x="427951" y="656465"/>
                  <a:pt x="436605" y="675503"/>
                </a:cubicBezTo>
                <a:cubicBezTo>
                  <a:pt x="441687" y="686682"/>
                  <a:pt x="446988" y="697792"/>
                  <a:pt x="453081" y="708454"/>
                </a:cubicBezTo>
                <a:cubicBezTo>
                  <a:pt x="457993" y="717050"/>
                  <a:pt x="464645" y="724572"/>
                  <a:pt x="469557" y="733168"/>
                </a:cubicBezTo>
                <a:cubicBezTo>
                  <a:pt x="485843" y="761669"/>
                  <a:pt x="485028" y="763108"/>
                  <a:pt x="494270" y="790833"/>
                </a:cubicBezTo>
                <a:cubicBezTo>
                  <a:pt x="472550" y="899428"/>
                  <a:pt x="495602" y="773518"/>
                  <a:pt x="477795" y="1005016"/>
                </a:cubicBezTo>
                <a:cubicBezTo>
                  <a:pt x="477143" y="1013495"/>
                  <a:pt x="468225" y="1058489"/>
                  <a:pt x="461319" y="1070919"/>
                </a:cubicBezTo>
                <a:cubicBezTo>
                  <a:pt x="451703" y="1088228"/>
                  <a:pt x="437223" y="1102635"/>
                  <a:pt x="428368" y="1120346"/>
                </a:cubicBezTo>
                <a:cubicBezTo>
                  <a:pt x="390206" y="1196669"/>
                  <a:pt x="412783" y="1168882"/>
                  <a:pt x="370703" y="1210962"/>
                </a:cubicBezTo>
                <a:cubicBezTo>
                  <a:pt x="361210" y="1239440"/>
                  <a:pt x="347930" y="1283163"/>
                  <a:pt x="329514" y="1301579"/>
                </a:cubicBezTo>
                <a:lnTo>
                  <a:pt x="304800" y="1326292"/>
                </a:lnTo>
                <a:cubicBezTo>
                  <a:pt x="292098" y="1364398"/>
                  <a:pt x="302899" y="1339220"/>
                  <a:pt x="280087" y="1375719"/>
                </a:cubicBezTo>
                <a:cubicBezTo>
                  <a:pt x="271601" y="1389297"/>
                  <a:pt x="265793" y="1404751"/>
                  <a:pt x="255373" y="1416908"/>
                </a:cubicBezTo>
                <a:cubicBezTo>
                  <a:pt x="248930" y="1424425"/>
                  <a:pt x="238898" y="1427892"/>
                  <a:pt x="230660" y="1433384"/>
                </a:cubicBezTo>
                <a:cubicBezTo>
                  <a:pt x="216930" y="1455352"/>
                  <a:pt x="203378" y="1477432"/>
                  <a:pt x="189470" y="1499287"/>
                </a:cubicBezTo>
                <a:cubicBezTo>
                  <a:pt x="184155" y="1507640"/>
                  <a:pt x="172995" y="1524000"/>
                  <a:pt x="172995" y="1524000"/>
                </a:cubicBezTo>
                <a:cubicBezTo>
                  <a:pt x="175741" y="1620108"/>
                  <a:pt x="176179" y="1716310"/>
                  <a:pt x="181232" y="1812325"/>
                </a:cubicBezTo>
                <a:cubicBezTo>
                  <a:pt x="181688" y="1820996"/>
                  <a:pt x="186049" y="1829057"/>
                  <a:pt x="189470" y="1837038"/>
                </a:cubicBezTo>
                <a:cubicBezTo>
                  <a:pt x="200417" y="1862581"/>
                  <a:pt x="238401" y="1931649"/>
                  <a:pt x="255373" y="1935892"/>
                </a:cubicBezTo>
                <a:lnTo>
                  <a:pt x="288324" y="1944130"/>
                </a:lnTo>
                <a:cubicBezTo>
                  <a:pt x="302355" y="1953484"/>
                  <a:pt x="335772" y="1975102"/>
                  <a:pt x="345989" y="1985319"/>
                </a:cubicBezTo>
                <a:cubicBezTo>
                  <a:pt x="352990" y="1992320"/>
                  <a:pt x="356127" y="2002427"/>
                  <a:pt x="362465" y="2010033"/>
                </a:cubicBezTo>
                <a:cubicBezTo>
                  <a:pt x="369923" y="2018983"/>
                  <a:pt x="380407" y="2025266"/>
                  <a:pt x="387178" y="2034746"/>
                </a:cubicBezTo>
                <a:cubicBezTo>
                  <a:pt x="394316" y="2044739"/>
                  <a:pt x="395792" y="2058264"/>
                  <a:pt x="403654" y="2067698"/>
                </a:cubicBezTo>
                <a:cubicBezTo>
                  <a:pt x="409992" y="2075304"/>
                  <a:pt x="420130" y="2078681"/>
                  <a:pt x="428368" y="2084173"/>
                </a:cubicBezTo>
                <a:cubicBezTo>
                  <a:pt x="433860" y="2095157"/>
                  <a:pt x="440006" y="2105838"/>
                  <a:pt x="444843" y="2117125"/>
                </a:cubicBezTo>
                <a:cubicBezTo>
                  <a:pt x="464646" y="2163333"/>
                  <a:pt x="438334" y="2120149"/>
                  <a:pt x="469557" y="2174789"/>
                </a:cubicBezTo>
                <a:cubicBezTo>
                  <a:pt x="479199" y="2191663"/>
                  <a:pt x="500128" y="2218296"/>
                  <a:pt x="510746" y="2232454"/>
                </a:cubicBezTo>
                <a:cubicBezTo>
                  <a:pt x="513492" y="2240692"/>
                  <a:pt x="515101" y="2249401"/>
                  <a:pt x="518984" y="2257168"/>
                </a:cubicBezTo>
                <a:cubicBezTo>
                  <a:pt x="534874" y="2288948"/>
                  <a:pt x="547713" y="2303712"/>
                  <a:pt x="568411" y="2331308"/>
                </a:cubicBezTo>
                <a:cubicBezTo>
                  <a:pt x="573903" y="2356022"/>
                  <a:pt x="580222" y="2380566"/>
                  <a:pt x="584887" y="2405449"/>
                </a:cubicBezTo>
                <a:cubicBezTo>
                  <a:pt x="588465" y="2424533"/>
                  <a:pt x="588758" y="2444194"/>
                  <a:pt x="593124" y="2463114"/>
                </a:cubicBezTo>
                <a:cubicBezTo>
                  <a:pt x="597029" y="2480036"/>
                  <a:pt x="604108" y="2496065"/>
                  <a:pt x="609600" y="2512541"/>
                </a:cubicBezTo>
                <a:cubicBezTo>
                  <a:pt x="606854" y="2608649"/>
                  <a:pt x="606286" y="2704844"/>
                  <a:pt x="601362" y="2800865"/>
                </a:cubicBezTo>
                <a:cubicBezTo>
                  <a:pt x="600782" y="2812172"/>
                  <a:pt x="595344" y="2822714"/>
                  <a:pt x="593124" y="2833816"/>
                </a:cubicBezTo>
                <a:cubicBezTo>
                  <a:pt x="587829" y="2860291"/>
                  <a:pt x="584142" y="2909073"/>
                  <a:pt x="568411" y="2932670"/>
                </a:cubicBezTo>
                <a:lnTo>
                  <a:pt x="535460" y="2982098"/>
                </a:lnTo>
                <a:cubicBezTo>
                  <a:pt x="519262" y="3006396"/>
                  <a:pt x="518053" y="3011706"/>
                  <a:pt x="494270" y="3031525"/>
                </a:cubicBezTo>
                <a:cubicBezTo>
                  <a:pt x="486664" y="3037863"/>
                  <a:pt x="477795" y="3042508"/>
                  <a:pt x="469557" y="3048000"/>
                </a:cubicBezTo>
                <a:cubicBezTo>
                  <a:pt x="461319" y="3058984"/>
                  <a:pt x="454079" y="3070793"/>
                  <a:pt x="444843" y="3080952"/>
                </a:cubicBezTo>
                <a:cubicBezTo>
                  <a:pt x="426557" y="3101066"/>
                  <a:pt x="402256" y="3115998"/>
                  <a:pt x="387178" y="3138616"/>
                </a:cubicBezTo>
                <a:cubicBezTo>
                  <a:pt x="365886" y="3170555"/>
                  <a:pt x="380096" y="3160199"/>
                  <a:pt x="345989" y="3171568"/>
                </a:cubicBezTo>
                <a:cubicBezTo>
                  <a:pt x="336846" y="3217283"/>
                  <a:pt x="338493" y="3223755"/>
                  <a:pt x="313038" y="3270422"/>
                </a:cubicBezTo>
                <a:cubicBezTo>
                  <a:pt x="306463" y="3282475"/>
                  <a:pt x="296562" y="3292389"/>
                  <a:pt x="288324" y="3303373"/>
                </a:cubicBezTo>
                <a:cubicBezTo>
                  <a:pt x="282832" y="3319849"/>
                  <a:pt x="284129" y="3340520"/>
                  <a:pt x="271849" y="3352800"/>
                </a:cubicBezTo>
                <a:cubicBezTo>
                  <a:pt x="263611" y="3361038"/>
                  <a:pt x="254593" y="3368564"/>
                  <a:pt x="247135" y="3377514"/>
                </a:cubicBezTo>
                <a:cubicBezTo>
                  <a:pt x="232581" y="3394978"/>
                  <a:pt x="224255" y="3415038"/>
                  <a:pt x="214184" y="3435179"/>
                </a:cubicBezTo>
                <a:cubicBezTo>
                  <a:pt x="207648" y="3467858"/>
                  <a:pt x="199407" y="3512456"/>
                  <a:pt x="189470" y="3542270"/>
                </a:cubicBezTo>
                <a:lnTo>
                  <a:pt x="172995" y="3591698"/>
                </a:lnTo>
                <a:cubicBezTo>
                  <a:pt x="170249" y="3616411"/>
                  <a:pt x="168043" y="3641191"/>
                  <a:pt x="164757" y="3665838"/>
                </a:cubicBezTo>
                <a:cubicBezTo>
                  <a:pt x="162549" y="3682394"/>
                  <a:pt x="156519" y="3698562"/>
                  <a:pt x="156519" y="3715265"/>
                </a:cubicBezTo>
                <a:cubicBezTo>
                  <a:pt x="156519" y="3753806"/>
                  <a:pt x="159550" y="3792407"/>
                  <a:pt x="164757" y="3830595"/>
                </a:cubicBezTo>
                <a:cubicBezTo>
                  <a:pt x="167953" y="3854035"/>
                  <a:pt x="179922" y="3905735"/>
                  <a:pt x="197708" y="3929449"/>
                </a:cubicBezTo>
                <a:cubicBezTo>
                  <a:pt x="207028" y="3941876"/>
                  <a:pt x="219676" y="3951416"/>
                  <a:pt x="230660" y="3962400"/>
                </a:cubicBezTo>
                <a:cubicBezTo>
                  <a:pt x="264689" y="4064491"/>
                  <a:pt x="223547" y="3965623"/>
                  <a:pt x="280087" y="4044779"/>
                </a:cubicBezTo>
                <a:cubicBezTo>
                  <a:pt x="285134" y="4051845"/>
                  <a:pt x="284016" y="4061953"/>
                  <a:pt x="288324" y="4069492"/>
                </a:cubicBezTo>
                <a:cubicBezTo>
                  <a:pt x="295136" y="4081413"/>
                  <a:pt x="306370" y="4090441"/>
                  <a:pt x="313038" y="4102443"/>
                </a:cubicBezTo>
                <a:cubicBezTo>
                  <a:pt x="320220" y="4115370"/>
                  <a:pt x="320816" y="4131674"/>
                  <a:pt x="329514" y="4143633"/>
                </a:cubicBezTo>
                <a:cubicBezTo>
                  <a:pt x="356069" y="4180146"/>
                  <a:pt x="372247" y="4188598"/>
                  <a:pt x="403654" y="4209535"/>
                </a:cubicBezTo>
                <a:cubicBezTo>
                  <a:pt x="409146" y="4217773"/>
                  <a:pt x="413129" y="4227248"/>
                  <a:pt x="420130" y="4234249"/>
                </a:cubicBezTo>
                <a:cubicBezTo>
                  <a:pt x="430347" y="4244466"/>
                  <a:pt x="463764" y="4266084"/>
                  <a:pt x="477795" y="4275438"/>
                </a:cubicBezTo>
                <a:cubicBezTo>
                  <a:pt x="479262" y="4282773"/>
                  <a:pt x="489906" y="4339397"/>
                  <a:pt x="494270" y="4349579"/>
                </a:cubicBezTo>
                <a:cubicBezTo>
                  <a:pt x="502871" y="4369648"/>
                  <a:pt x="520616" y="4384162"/>
                  <a:pt x="535460" y="4399006"/>
                </a:cubicBezTo>
                <a:cubicBezTo>
                  <a:pt x="556161" y="4461115"/>
                  <a:pt x="528238" y="4384564"/>
                  <a:pt x="560173" y="4448433"/>
                </a:cubicBezTo>
                <a:cubicBezTo>
                  <a:pt x="564056" y="4456200"/>
                  <a:pt x="563594" y="4465921"/>
                  <a:pt x="568411" y="4473146"/>
                </a:cubicBezTo>
                <a:cubicBezTo>
                  <a:pt x="574873" y="4482839"/>
                  <a:pt x="585666" y="4488910"/>
                  <a:pt x="593124" y="4497860"/>
                </a:cubicBezTo>
                <a:cubicBezTo>
                  <a:pt x="624880" y="4535967"/>
                  <a:pt x="593756" y="4520988"/>
                  <a:pt x="650789" y="4563762"/>
                </a:cubicBezTo>
                <a:cubicBezTo>
                  <a:pt x="657736" y="4568972"/>
                  <a:pt x="667265" y="4569254"/>
                  <a:pt x="675503" y="4572000"/>
                </a:cubicBezTo>
                <a:cubicBezTo>
                  <a:pt x="675708" y="4572154"/>
                  <a:pt x="726355" y="4611093"/>
                  <a:pt x="733168" y="4613189"/>
                </a:cubicBezTo>
                <a:cubicBezTo>
                  <a:pt x="759933" y="4621424"/>
                  <a:pt x="815546" y="4629665"/>
                  <a:pt x="815546" y="4629665"/>
                </a:cubicBezTo>
                <a:cubicBezTo>
                  <a:pt x="844296" y="4627269"/>
                  <a:pt x="910189" y="4627125"/>
                  <a:pt x="947351" y="4613189"/>
                </a:cubicBezTo>
                <a:cubicBezTo>
                  <a:pt x="1005131" y="4591522"/>
                  <a:pt x="957208" y="4604142"/>
                  <a:pt x="1005016" y="4580238"/>
                </a:cubicBezTo>
                <a:cubicBezTo>
                  <a:pt x="1012783" y="4576355"/>
                  <a:pt x="1021492" y="4574746"/>
                  <a:pt x="1029730" y="4572000"/>
                </a:cubicBezTo>
                <a:cubicBezTo>
                  <a:pt x="1040714" y="4563762"/>
                  <a:pt x="1051257" y="4554903"/>
                  <a:pt x="1062681" y="4547287"/>
                </a:cubicBezTo>
                <a:cubicBezTo>
                  <a:pt x="1076003" y="4538405"/>
                  <a:pt x="1091061" y="4532180"/>
                  <a:pt x="1103870" y="4522573"/>
                </a:cubicBezTo>
                <a:cubicBezTo>
                  <a:pt x="1113190" y="4515583"/>
                  <a:pt x="1119634" y="4505318"/>
                  <a:pt x="1128584" y="4497860"/>
                </a:cubicBezTo>
                <a:cubicBezTo>
                  <a:pt x="1187163" y="4449044"/>
                  <a:pt x="1220360" y="4434626"/>
                  <a:pt x="1268627" y="4374292"/>
                </a:cubicBezTo>
                <a:cubicBezTo>
                  <a:pt x="1290767" y="4346617"/>
                  <a:pt x="1311486" y="4324487"/>
                  <a:pt x="1326292" y="4291914"/>
                </a:cubicBezTo>
                <a:cubicBezTo>
                  <a:pt x="1333479" y="4276104"/>
                  <a:pt x="1335715" y="4258357"/>
                  <a:pt x="1342768" y="4242487"/>
                </a:cubicBezTo>
                <a:cubicBezTo>
                  <a:pt x="1354408" y="4216295"/>
                  <a:pt x="1373345" y="4206814"/>
                  <a:pt x="1392195" y="4184822"/>
                </a:cubicBezTo>
                <a:cubicBezTo>
                  <a:pt x="1398638" y="4177305"/>
                  <a:pt x="1402227" y="4167625"/>
                  <a:pt x="1408670" y="4160108"/>
                </a:cubicBezTo>
                <a:cubicBezTo>
                  <a:pt x="1418779" y="4148314"/>
                  <a:pt x="1432085" y="4139418"/>
                  <a:pt x="1441622" y="4127157"/>
                </a:cubicBezTo>
                <a:cubicBezTo>
                  <a:pt x="1451452" y="4114518"/>
                  <a:pt x="1457804" y="4099517"/>
                  <a:pt x="1466335" y="4085968"/>
                </a:cubicBezTo>
                <a:cubicBezTo>
                  <a:pt x="1504487" y="4025373"/>
                  <a:pt x="1536933" y="3960650"/>
                  <a:pt x="1581665" y="3904735"/>
                </a:cubicBezTo>
                <a:cubicBezTo>
                  <a:pt x="1605643" y="3874762"/>
                  <a:pt x="1618683" y="3855353"/>
                  <a:pt x="1647568" y="3830595"/>
                </a:cubicBezTo>
                <a:cubicBezTo>
                  <a:pt x="1655085" y="3824152"/>
                  <a:pt x="1664675" y="3820457"/>
                  <a:pt x="1672281" y="3814119"/>
                </a:cubicBezTo>
                <a:cubicBezTo>
                  <a:pt x="1681231" y="3806661"/>
                  <a:pt x="1687451" y="3796087"/>
                  <a:pt x="1696995" y="3789406"/>
                </a:cubicBezTo>
                <a:cubicBezTo>
                  <a:pt x="1830623" y="3695867"/>
                  <a:pt x="1662630" y="3846781"/>
                  <a:pt x="1853514" y="3674076"/>
                </a:cubicBezTo>
                <a:cubicBezTo>
                  <a:pt x="1879431" y="3650627"/>
                  <a:pt x="1905280" y="3626785"/>
                  <a:pt x="1927654" y="3599935"/>
                </a:cubicBezTo>
                <a:cubicBezTo>
                  <a:pt x="2022725" y="3485849"/>
                  <a:pt x="1935741" y="3556801"/>
                  <a:pt x="2010032" y="3501081"/>
                </a:cubicBezTo>
                <a:cubicBezTo>
                  <a:pt x="2023762" y="3476368"/>
                  <a:pt x="2036238" y="3450915"/>
                  <a:pt x="2051222" y="3426941"/>
                </a:cubicBezTo>
                <a:cubicBezTo>
                  <a:pt x="2113099" y="3327939"/>
                  <a:pt x="2078151" y="3411660"/>
                  <a:pt x="2133600" y="3286898"/>
                </a:cubicBezTo>
                <a:cubicBezTo>
                  <a:pt x="2144584" y="3262184"/>
                  <a:pt x="2155218" y="3237312"/>
                  <a:pt x="2166551" y="3212757"/>
                </a:cubicBezTo>
                <a:cubicBezTo>
                  <a:pt x="2186477" y="3169584"/>
                  <a:pt x="2235893" y="3084533"/>
                  <a:pt x="2248930" y="3064476"/>
                </a:cubicBezTo>
                <a:cubicBezTo>
                  <a:pt x="2260618" y="3046494"/>
                  <a:pt x="2277505" y="3032394"/>
                  <a:pt x="2290119" y="3015049"/>
                </a:cubicBezTo>
                <a:cubicBezTo>
                  <a:pt x="2299536" y="3002100"/>
                  <a:pt x="2305225" y="2986669"/>
                  <a:pt x="2314832" y="2973860"/>
                </a:cubicBezTo>
                <a:cubicBezTo>
                  <a:pt x="2330689" y="2952717"/>
                  <a:pt x="2343329" y="2946624"/>
                  <a:pt x="2364260" y="2932670"/>
                </a:cubicBezTo>
                <a:cubicBezTo>
                  <a:pt x="2369752" y="2913449"/>
                  <a:pt x="2374991" y="2894153"/>
                  <a:pt x="2380735" y="2875006"/>
                </a:cubicBezTo>
                <a:cubicBezTo>
                  <a:pt x="2383230" y="2866689"/>
                  <a:pt x="2387270" y="2858807"/>
                  <a:pt x="2388973" y="2850292"/>
                </a:cubicBezTo>
                <a:cubicBezTo>
                  <a:pt x="2394850" y="2820906"/>
                  <a:pt x="2402593" y="2744187"/>
                  <a:pt x="2405449" y="2718487"/>
                </a:cubicBezTo>
                <a:cubicBezTo>
                  <a:pt x="2402703" y="2647092"/>
                  <a:pt x="2401811" y="2575602"/>
                  <a:pt x="2397211" y="2504303"/>
                </a:cubicBezTo>
                <a:cubicBezTo>
                  <a:pt x="2396310" y="2490330"/>
                  <a:pt x="2393889" y="2476224"/>
                  <a:pt x="2388973" y="2463114"/>
                </a:cubicBezTo>
                <a:cubicBezTo>
                  <a:pt x="2385497" y="2453844"/>
                  <a:pt x="2377409" y="2446996"/>
                  <a:pt x="2372497" y="2438400"/>
                </a:cubicBezTo>
                <a:cubicBezTo>
                  <a:pt x="2366404" y="2427738"/>
                  <a:pt x="2363883" y="2414883"/>
                  <a:pt x="2356022" y="2405449"/>
                </a:cubicBezTo>
                <a:cubicBezTo>
                  <a:pt x="2349684" y="2397843"/>
                  <a:pt x="2339546" y="2394465"/>
                  <a:pt x="2331308" y="2388973"/>
                </a:cubicBezTo>
                <a:cubicBezTo>
                  <a:pt x="2320171" y="2366700"/>
                  <a:pt x="2309365" y="2340178"/>
                  <a:pt x="2290119" y="2323070"/>
                </a:cubicBezTo>
                <a:cubicBezTo>
                  <a:pt x="2246178" y="2284011"/>
                  <a:pt x="2239073" y="2288348"/>
                  <a:pt x="2183027" y="2281881"/>
                </a:cubicBezTo>
                <a:cubicBezTo>
                  <a:pt x="2130912" y="2275868"/>
                  <a:pt x="2078681" y="2270898"/>
                  <a:pt x="2026508" y="2265406"/>
                </a:cubicBezTo>
                <a:cubicBezTo>
                  <a:pt x="2002686" y="2241583"/>
                  <a:pt x="1990783" y="2227860"/>
                  <a:pt x="1960605" y="2207741"/>
                </a:cubicBezTo>
                <a:cubicBezTo>
                  <a:pt x="1950387" y="2200929"/>
                  <a:pt x="1938638" y="2196757"/>
                  <a:pt x="1927654" y="2191265"/>
                </a:cubicBezTo>
                <a:cubicBezTo>
                  <a:pt x="1886465" y="2141838"/>
                  <a:pt x="1824433" y="2104022"/>
                  <a:pt x="1804087" y="2042984"/>
                </a:cubicBezTo>
                <a:cubicBezTo>
                  <a:pt x="1791966" y="2006620"/>
                  <a:pt x="1803616" y="2022153"/>
                  <a:pt x="1762897" y="2001795"/>
                </a:cubicBezTo>
                <a:cubicBezTo>
                  <a:pt x="1705766" y="1944662"/>
                  <a:pt x="1777444" y="2014523"/>
                  <a:pt x="1696995" y="1944130"/>
                </a:cubicBezTo>
                <a:cubicBezTo>
                  <a:pt x="1688227" y="1936458"/>
                  <a:pt x="1681231" y="1926874"/>
                  <a:pt x="1672281" y="1919416"/>
                </a:cubicBezTo>
                <a:cubicBezTo>
                  <a:pt x="1654817" y="1904862"/>
                  <a:pt x="1634757" y="1896536"/>
                  <a:pt x="1614616" y="1886465"/>
                </a:cubicBezTo>
                <a:cubicBezTo>
                  <a:pt x="1606378" y="1875481"/>
                  <a:pt x="1600529" y="1862208"/>
                  <a:pt x="1589903" y="1853514"/>
                </a:cubicBezTo>
                <a:cubicBezTo>
                  <a:pt x="1540071" y="1812743"/>
                  <a:pt x="1537912" y="1815803"/>
                  <a:pt x="1491049" y="1804087"/>
                </a:cubicBezTo>
                <a:cubicBezTo>
                  <a:pt x="1418484" y="1731522"/>
                  <a:pt x="1516359" y="1815269"/>
                  <a:pt x="1433384" y="1787611"/>
                </a:cubicBezTo>
                <a:cubicBezTo>
                  <a:pt x="1416704" y="1782051"/>
                  <a:pt x="1405022" y="1766685"/>
                  <a:pt x="1392195" y="1754660"/>
                </a:cubicBezTo>
                <a:cubicBezTo>
                  <a:pt x="1258429" y="1629254"/>
                  <a:pt x="1346500" y="1697734"/>
                  <a:pt x="1268627" y="1639330"/>
                </a:cubicBezTo>
                <a:cubicBezTo>
                  <a:pt x="1266844" y="1632197"/>
                  <a:pt x="1257403" y="1590857"/>
                  <a:pt x="1252151" y="1581665"/>
                </a:cubicBezTo>
                <a:cubicBezTo>
                  <a:pt x="1219104" y="1523833"/>
                  <a:pt x="1234441" y="1574462"/>
                  <a:pt x="1210962" y="1515762"/>
                </a:cubicBezTo>
                <a:cubicBezTo>
                  <a:pt x="1204512" y="1499637"/>
                  <a:pt x="1200937" y="1482460"/>
                  <a:pt x="1194487" y="1466335"/>
                </a:cubicBezTo>
                <a:cubicBezTo>
                  <a:pt x="1189926" y="1454933"/>
                  <a:pt x="1182572" y="1444786"/>
                  <a:pt x="1178011" y="1433384"/>
                </a:cubicBezTo>
                <a:cubicBezTo>
                  <a:pt x="1158439" y="1384455"/>
                  <a:pt x="1165432" y="1393479"/>
                  <a:pt x="1153297" y="1351006"/>
                </a:cubicBezTo>
                <a:cubicBezTo>
                  <a:pt x="1150912" y="1342657"/>
                  <a:pt x="1147806" y="1334530"/>
                  <a:pt x="1145060" y="1326292"/>
                </a:cubicBezTo>
                <a:cubicBezTo>
                  <a:pt x="1147806" y="1268627"/>
                  <a:pt x="1146137" y="1210582"/>
                  <a:pt x="1153297" y="1153298"/>
                </a:cubicBezTo>
                <a:cubicBezTo>
                  <a:pt x="1154525" y="1143474"/>
                  <a:pt x="1165752" y="1137631"/>
                  <a:pt x="1169773" y="1128584"/>
                </a:cubicBezTo>
                <a:cubicBezTo>
                  <a:pt x="1208989" y="1040349"/>
                  <a:pt x="1165437" y="1110377"/>
                  <a:pt x="1202724" y="1054443"/>
                </a:cubicBezTo>
                <a:cubicBezTo>
                  <a:pt x="1205470" y="1040713"/>
                  <a:pt x="1207278" y="1026762"/>
                  <a:pt x="1210962" y="1013254"/>
                </a:cubicBezTo>
                <a:cubicBezTo>
                  <a:pt x="1228306" y="949659"/>
                  <a:pt x="1227438" y="983022"/>
                  <a:pt x="1227438" y="95558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7" name="textruta 86"/>
          <p:cNvSpPr txBox="1"/>
          <p:nvPr/>
        </p:nvSpPr>
        <p:spPr>
          <a:xfrm>
            <a:off x="58577" y="6447854"/>
            <a:ext cx="14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Hinderbanan</a:t>
            </a:r>
            <a:endParaRPr lang="sv-SE" dirty="0"/>
          </a:p>
        </p:txBody>
      </p:sp>
      <p:sp>
        <p:nvSpPr>
          <p:cNvPr id="88" name="textruta 87"/>
          <p:cNvSpPr txBox="1"/>
          <p:nvPr/>
        </p:nvSpPr>
        <p:spPr>
          <a:xfrm>
            <a:off x="3475221" y="6393373"/>
            <a:ext cx="2405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Slalom och skott på mål</a:t>
            </a:r>
            <a:endParaRPr lang="sv-SE" dirty="0"/>
          </a:p>
        </p:txBody>
      </p:sp>
      <p:sp>
        <p:nvSpPr>
          <p:cNvPr id="89" name="textruta 88"/>
          <p:cNvSpPr txBox="1"/>
          <p:nvPr/>
        </p:nvSpPr>
        <p:spPr>
          <a:xfrm>
            <a:off x="6944990" y="6375492"/>
            <a:ext cx="2552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Driva boll och skjuta mål!</a:t>
            </a:r>
            <a:endParaRPr lang="sv-SE" dirty="0"/>
          </a:p>
        </p:txBody>
      </p:sp>
      <p:pic>
        <p:nvPicPr>
          <p:cNvPr id="90" name="Bildobjekt 8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24757" y="2790712"/>
            <a:ext cx="1113002" cy="111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94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" name="Rak 5"/>
          <p:cNvCxnSpPr/>
          <p:nvPr/>
        </p:nvCxnSpPr>
        <p:spPr>
          <a:xfrm>
            <a:off x="3416644" y="0"/>
            <a:ext cx="8238" cy="6858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6890951" y="0"/>
            <a:ext cx="8238" cy="6858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ktangel 18"/>
          <p:cNvSpPr/>
          <p:nvPr/>
        </p:nvSpPr>
        <p:spPr>
          <a:xfrm>
            <a:off x="736817" y="3488734"/>
            <a:ext cx="947351" cy="8320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Tjock matta</a:t>
            </a:r>
          </a:p>
        </p:txBody>
      </p:sp>
      <p:sp>
        <p:nvSpPr>
          <p:cNvPr id="21" name="Rektangel 20"/>
          <p:cNvSpPr/>
          <p:nvPr/>
        </p:nvSpPr>
        <p:spPr>
          <a:xfrm>
            <a:off x="1696302" y="2656712"/>
            <a:ext cx="947351" cy="8320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Tjock matta</a:t>
            </a:r>
          </a:p>
        </p:txBody>
      </p:sp>
      <p:sp>
        <p:nvSpPr>
          <p:cNvPr id="23" name="Rektangel 22"/>
          <p:cNvSpPr/>
          <p:nvPr/>
        </p:nvSpPr>
        <p:spPr>
          <a:xfrm>
            <a:off x="736818" y="2656712"/>
            <a:ext cx="947351" cy="8320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Tjock matta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5" name="Bildobjekt 6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466" y="168694"/>
            <a:ext cx="1113002" cy="1113002"/>
          </a:xfrm>
          <a:prstGeom prst="rect">
            <a:avLst/>
          </a:prstGeom>
        </p:spPr>
      </p:pic>
      <p:pic>
        <p:nvPicPr>
          <p:cNvPr id="74" name="Bildobjekt 7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093" y="266836"/>
            <a:ext cx="1113002" cy="1113002"/>
          </a:xfrm>
          <a:prstGeom prst="rect">
            <a:avLst/>
          </a:prstGeom>
        </p:spPr>
      </p:pic>
      <p:pic>
        <p:nvPicPr>
          <p:cNvPr id="75" name="Bildobjekt 7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870806" y="5447155"/>
            <a:ext cx="1113002" cy="1113002"/>
          </a:xfrm>
          <a:prstGeom prst="rect">
            <a:avLst/>
          </a:prstGeom>
        </p:spPr>
      </p:pic>
      <p:pic>
        <p:nvPicPr>
          <p:cNvPr id="77" name="Bildobjekt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952" y="3093689"/>
            <a:ext cx="403283" cy="403283"/>
          </a:xfrm>
          <a:prstGeom prst="rect">
            <a:avLst/>
          </a:prstGeom>
        </p:spPr>
      </p:pic>
      <p:pic>
        <p:nvPicPr>
          <p:cNvPr id="63" name="Bildobjekt 6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557112" y="5595243"/>
            <a:ext cx="1113002" cy="1113002"/>
          </a:xfrm>
          <a:prstGeom prst="rect">
            <a:avLst/>
          </a:prstGeom>
        </p:spPr>
      </p:pic>
      <p:sp>
        <p:nvSpPr>
          <p:cNvPr id="87" name="Rektangel 86"/>
          <p:cNvSpPr/>
          <p:nvPr/>
        </p:nvSpPr>
        <p:spPr>
          <a:xfrm>
            <a:off x="1696302" y="3496972"/>
            <a:ext cx="947351" cy="8320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Tjock matta</a:t>
            </a:r>
          </a:p>
        </p:txBody>
      </p:sp>
      <p:pic>
        <p:nvPicPr>
          <p:cNvPr id="88" name="Bildobjekt 8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1970" y="3216243"/>
            <a:ext cx="403283" cy="40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92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35</Words>
  <Application>Microsoft Office PowerPoint</Application>
  <PresentationFormat>A4 (210 x 297 mm)</PresentationFormat>
  <Paragraphs>17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Company>Ragn-Sells 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Georgson, Marcus</dc:creator>
  <cp:lastModifiedBy>Georgson, Marcus</cp:lastModifiedBy>
  <cp:revision>4</cp:revision>
  <dcterms:created xsi:type="dcterms:W3CDTF">2015-10-16T19:28:06Z</dcterms:created>
  <dcterms:modified xsi:type="dcterms:W3CDTF">2015-10-16T20:01:21Z</dcterms:modified>
</cp:coreProperties>
</file>