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201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00213"/>
            <a:ext cx="9144000" cy="1470025"/>
          </a:xfrm>
          <a:solidFill>
            <a:schemeClr val="bg1">
              <a:alpha val="48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v-SE" noProof="0" smtClean="0"/>
              <a:t>Click to edit Master title style</a:t>
            </a:r>
            <a:endParaRPr lang="pt-BR" altLang="sv-SE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3573463"/>
            <a:ext cx="6400800" cy="16557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sv-SE" noProof="0" smtClean="0"/>
              <a:t>Click to edit Master subtitle style</a:t>
            </a:r>
            <a:endParaRPr lang="pt-BR" altLang="sv-SE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1928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9283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928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CFAA42-0DF7-457E-9464-52EC72FC38EE}" type="slidenum">
              <a:rPr lang="pt-BR" altLang="sv-SE"/>
              <a:pPr/>
              <a:t>‹#›</a:t>
            </a:fld>
            <a:endParaRPr lang="pt-BR" alt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D69C1-1EF5-44B7-A902-485029626244}" type="slidenum">
              <a:rPr lang="pt-BR" altLang="sv-SE"/>
              <a:pPr/>
              <a:t>‹#›</a:t>
            </a:fld>
            <a:endParaRPr lang="pt-BR" altLang="sv-SE"/>
          </a:p>
        </p:txBody>
      </p:sp>
    </p:spTree>
    <p:extLst>
      <p:ext uri="{BB962C8B-B14F-4D97-AF65-F5344CB8AC3E}">
        <p14:creationId xmlns:p14="http://schemas.microsoft.com/office/powerpoint/2010/main" val="342608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0"/>
            <a:ext cx="2160587" cy="638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9363" cy="638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93ABF-1613-4B07-9328-BE0CEF805121}" type="slidenum">
              <a:rPr lang="pt-BR" altLang="sv-SE"/>
              <a:pPr/>
              <a:t>‹#›</a:t>
            </a:fld>
            <a:endParaRPr lang="pt-BR" altLang="sv-SE"/>
          </a:p>
        </p:txBody>
      </p:sp>
    </p:spTree>
    <p:extLst>
      <p:ext uri="{BB962C8B-B14F-4D97-AF65-F5344CB8AC3E}">
        <p14:creationId xmlns:p14="http://schemas.microsoft.com/office/powerpoint/2010/main" val="29782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643D8-E915-4EEB-B478-C88978105287}" type="slidenum">
              <a:rPr lang="pt-BR" altLang="sv-SE"/>
              <a:pPr/>
              <a:t>‹#›</a:t>
            </a:fld>
            <a:endParaRPr lang="pt-BR" altLang="sv-SE"/>
          </a:p>
        </p:txBody>
      </p:sp>
    </p:spTree>
    <p:extLst>
      <p:ext uri="{BB962C8B-B14F-4D97-AF65-F5344CB8AC3E}">
        <p14:creationId xmlns:p14="http://schemas.microsoft.com/office/powerpoint/2010/main" val="375834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D5B2B-C56B-4E19-91D8-63AED15AF18D}" type="slidenum">
              <a:rPr lang="pt-BR" altLang="sv-SE"/>
              <a:pPr/>
              <a:t>‹#›</a:t>
            </a:fld>
            <a:endParaRPr lang="pt-BR" altLang="sv-SE"/>
          </a:p>
        </p:txBody>
      </p:sp>
    </p:spTree>
    <p:extLst>
      <p:ext uri="{BB962C8B-B14F-4D97-AF65-F5344CB8AC3E}">
        <p14:creationId xmlns:p14="http://schemas.microsoft.com/office/powerpoint/2010/main" val="194409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0F26F-75A6-42C0-8470-D735FEFD10BB}" type="slidenum">
              <a:rPr lang="pt-BR" altLang="sv-SE"/>
              <a:pPr/>
              <a:t>‹#›</a:t>
            </a:fld>
            <a:endParaRPr lang="pt-BR" altLang="sv-SE"/>
          </a:p>
        </p:txBody>
      </p:sp>
    </p:spTree>
    <p:extLst>
      <p:ext uri="{BB962C8B-B14F-4D97-AF65-F5344CB8AC3E}">
        <p14:creationId xmlns:p14="http://schemas.microsoft.com/office/powerpoint/2010/main" val="7451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27BC5-C22C-4A15-977D-CE6064CF961A}" type="slidenum">
              <a:rPr lang="pt-BR" altLang="sv-SE"/>
              <a:pPr/>
              <a:t>‹#›</a:t>
            </a:fld>
            <a:endParaRPr lang="pt-BR" altLang="sv-SE"/>
          </a:p>
        </p:txBody>
      </p:sp>
    </p:spTree>
    <p:extLst>
      <p:ext uri="{BB962C8B-B14F-4D97-AF65-F5344CB8AC3E}">
        <p14:creationId xmlns:p14="http://schemas.microsoft.com/office/powerpoint/2010/main" val="181689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48AB8-70E7-4391-A88A-C4CEC4B62182}" type="slidenum">
              <a:rPr lang="pt-BR" altLang="sv-SE"/>
              <a:pPr/>
              <a:t>‹#›</a:t>
            </a:fld>
            <a:endParaRPr lang="pt-BR" altLang="sv-SE"/>
          </a:p>
        </p:txBody>
      </p:sp>
    </p:spTree>
    <p:extLst>
      <p:ext uri="{BB962C8B-B14F-4D97-AF65-F5344CB8AC3E}">
        <p14:creationId xmlns:p14="http://schemas.microsoft.com/office/powerpoint/2010/main" val="6649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CC636-409B-4F97-8C77-BF11D9113607}" type="slidenum">
              <a:rPr lang="pt-BR" altLang="sv-SE"/>
              <a:pPr/>
              <a:t>‹#›</a:t>
            </a:fld>
            <a:endParaRPr lang="pt-BR" altLang="sv-SE"/>
          </a:p>
        </p:txBody>
      </p:sp>
    </p:spTree>
    <p:extLst>
      <p:ext uri="{BB962C8B-B14F-4D97-AF65-F5344CB8AC3E}">
        <p14:creationId xmlns:p14="http://schemas.microsoft.com/office/powerpoint/2010/main" val="52617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975C9-B47F-4784-8182-93A4D84AB084}" type="slidenum">
              <a:rPr lang="pt-BR" altLang="sv-SE"/>
              <a:pPr/>
              <a:t>‹#›</a:t>
            </a:fld>
            <a:endParaRPr lang="pt-BR" altLang="sv-SE"/>
          </a:p>
        </p:txBody>
      </p:sp>
    </p:spTree>
    <p:extLst>
      <p:ext uri="{BB962C8B-B14F-4D97-AF65-F5344CB8AC3E}">
        <p14:creationId xmlns:p14="http://schemas.microsoft.com/office/powerpoint/2010/main" val="262206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D36A6-6739-484F-BBE2-D13E47063F72}" type="slidenum">
              <a:rPr lang="pt-BR" altLang="sv-SE"/>
              <a:pPr/>
              <a:t>‹#›</a:t>
            </a:fld>
            <a:endParaRPr lang="pt-BR" altLang="sv-SE"/>
          </a:p>
        </p:txBody>
      </p:sp>
    </p:spTree>
    <p:extLst>
      <p:ext uri="{BB962C8B-B14F-4D97-AF65-F5344CB8AC3E}">
        <p14:creationId xmlns:p14="http://schemas.microsoft.com/office/powerpoint/2010/main" val="14811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34400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title style</a:t>
            </a:r>
            <a:endParaRPr lang="pt-BR" altLang="sv-S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text styles</a:t>
            </a:r>
          </a:p>
          <a:p>
            <a:pPr lvl="1"/>
            <a:r>
              <a:rPr lang="en-US" altLang="sv-SE" smtClean="0"/>
              <a:t>Second level</a:t>
            </a:r>
          </a:p>
          <a:p>
            <a:pPr lvl="2"/>
            <a:r>
              <a:rPr lang="en-US" altLang="sv-SE" smtClean="0"/>
              <a:t>Third level</a:t>
            </a:r>
          </a:p>
          <a:p>
            <a:pPr lvl="3"/>
            <a:r>
              <a:rPr lang="en-US" altLang="sv-SE" smtClean="0"/>
              <a:t>Fourth level</a:t>
            </a:r>
          </a:p>
          <a:p>
            <a:pPr lvl="4"/>
            <a:r>
              <a:rPr lang="en-US" altLang="sv-S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11F67D-9220-44BB-A1D2-4D474A3F1269}" type="slidenum">
              <a:rPr lang="pt-BR" altLang="sv-SE"/>
              <a:pPr/>
              <a:t>‹#›</a:t>
            </a:fld>
            <a:endParaRPr lang="pt-BR" altLang="sv-S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6" y="1700808"/>
            <a:ext cx="9144000" cy="1470025"/>
          </a:xfrm>
        </p:spPr>
        <p:txBody>
          <a:bodyPr/>
          <a:lstStyle/>
          <a:p>
            <a:r>
              <a:rPr lang="sv-SE" dirty="0" smtClean="0"/>
              <a:t>Informationsmöte P04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655762"/>
          </a:xfrm>
        </p:spPr>
        <p:txBody>
          <a:bodyPr/>
          <a:lstStyle/>
          <a:p>
            <a:r>
              <a:rPr lang="sv-SE" b="1" dirty="0" smtClean="0"/>
              <a:t>2015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4" y="123733"/>
            <a:ext cx="1304956" cy="1361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28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4" y="123733"/>
            <a:ext cx="1304956" cy="1361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59" y="548680"/>
            <a:ext cx="5140001" cy="3640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1" y="3501008"/>
            <a:ext cx="4067944" cy="3161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19975572">
            <a:off x="-148902" y="1411558"/>
            <a:ext cx="51562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Tiden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går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fort…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32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385" y="123734"/>
            <a:ext cx="1128264" cy="1111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9552" y="1539494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Året som gått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IP(B-plan, klubbstuga, omklädningsrum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Serieval </a:t>
            </a:r>
            <a:r>
              <a:rPr lang="sv-SE" b="1" dirty="0" smtClean="0"/>
              <a:t>2015, S M L svårighetsgrad</a:t>
            </a:r>
            <a:r>
              <a:rPr lang="sv-SE" b="1" dirty="0"/>
              <a:t>.</a:t>
            </a:r>
            <a:endParaRPr lang="sv-S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Träningstider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Träning, tema 4 veckors intervall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Träningsmatcher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Matcher, fasta lag 3-4 matcher</a:t>
            </a:r>
            <a:r>
              <a:rPr lang="sv-SE" b="1" dirty="0" smtClean="0"/>
              <a:t>?. Matchvärd. Kriterier för uttagning.</a:t>
            </a:r>
            <a:endParaRPr lang="sv-S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Cuper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Kläder (overall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Övernattning till våren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Dusch efter träning samt hemmamatcher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Sommarfotboll Landslagets Fotbollskola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Jokerdragning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Medlemsavgift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Lagföräldrar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MFF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Övriga frågor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00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88650"/>
            <a:ext cx="3744416" cy="52010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C:\Users\Johan\AppData\Local\Microsoft\Windows\INetCache\IE\OZ0TWAJN\4942355-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616969" cy="51089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rld Cup soccer design template">
  <a:themeElements>
    <a:clrScheme name="Futebol e Copa do Mundo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tebol e Copa do Mun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tebol e Copa do Mun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ebol e Copa do Mun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tebol e Copa do Mun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Cup soccer design template</Template>
  <TotalTime>153</TotalTime>
  <Words>69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World Cup soccer design template</vt:lpstr>
      <vt:lpstr>Informationsmöte P04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Informationsmöte P04</dc:title>
  <dc:creator>johan</dc:creator>
  <cp:lastModifiedBy>Johan Englund</cp:lastModifiedBy>
  <cp:revision>16</cp:revision>
  <dcterms:created xsi:type="dcterms:W3CDTF">2013-09-29T06:58:36Z</dcterms:created>
  <dcterms:modified xsi:type="dcterms:W3CDTF">2015-02-26T14:59:30Z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TC101083911033</vt:lpwstr>
  </property>
</Properties>
</file>