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5F5A-762B-4230-8C41-48ED7A9CAE82}" type="datetimeFigureOut">
              <a:rPr lang="sv-SE" smtClean="0"/>
              <a:t>2014-09-15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4B460-78F0-4113-9B71-9BF97EAA9B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0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5F5A-762B-4230-8C41-48ED7A9CAE82}" type="datetimeFigureOut">
              <a:rPr lang="sv-SE" smtClean="0"/>
              <a:t>2014-09-15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4B460-78F0-4113-9B71-9BF97EAA9B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7921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5F5A-762B-4230-8C41-48ED7A9CAE82}" type="datetimeFigureOut">
              <a:rPr lang="sv-SE" smtClean="0"/>
              <a:t>2014-09-15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4B460-78F0-4113-9B71-9BF97EAA9B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3645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5F5A-762B-4230-8C41-48ED7A9CAE82}" type="datetimeFigureOut">
              <a:rPr lang="sv-SE" smtClean="0"/>
              <a:t>2014-09-15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4B460-78F0-4113-9B71-9BF97EAA9B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9804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5F5A-762B-4230-8C41-48ED7A9CAE82}" type="datetimeFigureOut">
              <a:rPr lang="sv-SE" smtClean="0"/>
              <a:t>2014-09-15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4B460-78F0-4113-9B71-9BF97EAA9B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8830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5F5A-762B-4230-8C41-48ED7A9CAE82}" type="datetimeFigureOut">
              <a:rPr lang="sv-SE" smtClean="0"/>
              <a:t>2014-09-15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4B460-78F0-4113-9B71-9BF97EAA9B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6569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5F5A-762B-4230-8C41-48ED7A9CAE82}" type="datetimeFigureOut">
              <a:rPr lang="sv-SE" smtClean="0"/>
              <a:t>2014-09-15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4B460-78F0-4113-9B71-9BF97EAA9B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3700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5F5A-762B-4230-8C41-48ED7A9CAE82}" type="datetimeFigureOut">
              <a:rPr lang="sv-SE" smtClean="0"/>
              <a:t>2014-09-15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4B460-78F0-4113-9B71-9BF97EAA9B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8962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5F5A-762B-4230-8C41-48ED7A9CAE82}" type="datetimeFigureOut">
              <a:rPr lang="sv-SE" smtClean="0"/>
              <a:t>2014-09-15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4B460-78F0-4113-9B71-9BF97EAA9B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072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5F5A-762B-4230-8C41-48ED7A9CAE82}" type="datetimeFigureOut">
              <a:rPr lang="sv-SE" smtClean="0"/>
              <a:t>2014-09-15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4B460-78F0-4113-9B71-9BF97EAA9B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9172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5F5A-762B-4230-8C41-48ED7A9CAE82}" type="datetimeFigureOut">
              <a:rPr lang="sv-SE" smtClean="0"/>
              <a:t>2014-09-15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4B460-78F0-4113-9B71-9BF97EAA9B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784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55F5A-762B-4230-8C41-48ED7A9CAE82}" type="datetimeFigureOut">
              <a:rPr lang="sv-SE" smtClean="0"/>
              <a:t>2014-09-15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4B460-78F0-4113-9B71-9BF97EAA9B9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8345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stlucianewsonline.com/wp-content/uploads/2014/05/football.jpg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stlucianewsonline.com/wp-content/uploads/2014/05/football.jpg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ootball">
            <a:hlinkClick r:id="rId2" tooltip="football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6866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DIF Pojkar 10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661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ootball">
            <a:hlinkClick r:id="rId2" tooltip="football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6866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211960" y="908720"/>
            <a:ext cx="4752528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/>
              <a:t>Våren </a:t>
            </a:r>
            <a:r>
              <a:rPr lang="sv-SE" sz="2400" b="1" dirty="0" smtClean="0"/>
              <a:t>2014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/>
              <a:t>Fotbollsskolan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/>
              <a:t>DIF IP</a:t>
            </a:r>
            <a:endParaRPr lang="sv-SE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/>
              <a:t>Träningar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/>
              <a:t>Matcher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/>
              <a:t>Serie/Cuper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/>
              <a:t>Kläder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/>
              <a:t>Inställning/kamratskap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/>
              <a:t>Personliga samtal 5-10 min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/>
              <a:t>Dusch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/>
              <a:t>Aktivitet med laget/ </a:t>
            </a:r>
            <a:r>
              <a:rPr lang="sv-SE" sz="2400" b="1" dirty="0" smtClean="0"/>
              <a:t>Joker v41</a:t>
            </a:r>
            <a:endParaRPr lang="sv-SE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/>
              <a:t>Kiosk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/>
              <a:t>Lagföräldrar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1884516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26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DIF Pojkar 10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 Pojkar 10</dc:title>
  <dc:creator>Johan Englund</dc:creator>
  <cp:lastModifiedBy>Johan Englund</cp:lastModifiedBy>
  <cp:revision>10</cp:revision>
  <dcterms:created xsi:type="dcterms:W3CDTF">2014-09-06T15:16:44Z</dcterms:created>
  <dcterms:modified xsi:type="dcterms:W3CDTF">2014-09-15T11:26:42Z</dcterms:modified>
</cp:coreProperties>
</file>