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13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00213"/>
            <a:ext cx="9144000" cy="1470025"/>
          </a:xfrm>
          <a:solidFill>
            <a:schemeClr val="bg1">
              <a:alpha val="48000"/>
            </a:schemeClr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sv-SE" noProof="0" smtClean="0"/>
              <a:t>Click to edit Master title style</a:t>
            </a:r>
            <a:endParaRPr lang="pt-BR" altLang="sv-SE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9850" y="3573463"/>
            <a:ext cx="6400800" cy="1655762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sv-SE" noProof="0" smtClean="0"/>
              <a:t>Click to edit Master subtitle style</a:t>
            </a:r>
            <a:endParaRPr lang="pt-BR" altLang="sv-SE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1928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19283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1928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CFAA42-0DF7-457E-9464-52EC72FC38EE}" type="slidenum">
              <a:rPr lang="pt-BR" altLang="sv-SE"/>
              <a:pPr/>
              <a:t>‹#›</a:t>
            </a:fld>
            <a:endParaRPr lang="pt-BR" alt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D69C1-1EF5-44B7-A902-485029626244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342608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81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81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3ABF-1613-4B07-9328-BE0CEF805121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297829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643D8-E915-4EEB-B478-C88978105287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375834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D5B2B-C56B-4E19-91D8-63AED15AF18D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94409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0F26F-75A6-42C0-8470-D735FEFD10BB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7451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27BC5-C22C-4A15-977D-CE6064CF961A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81689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48AB8-70E7-4391-A88A-C4CEC4B62182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66496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CC636-409B-4F97-8C77-BF11D9113607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52617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975C9-B47F-4784-8182-93A4D84AB084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262206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D36A6-6739-484F-BBE2-D13E47063F72}" type="slidenum">
              <a:rPr lang="pt-BR" altLang="sv-SE"/>
              <a:pPr/>
              <a:t>‹#›</a:t>
            </a:fld>
            <a:endParaRPr lang="pt-BR" altLang="sv-SE"/>
          </a:p>
        </p:txBody>
      </p:sp>
    </p:spTree>
    <p:extLst>
      <p:ext uri="{BB962C8B-B14F-4D97-AF65-F5344CB8AC3E}">
        <p14:creationId xmlns:p14="http://schemas.microsoft.com/office/powerpoint/2010/main" val="14811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85344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  <a:endParaRPr lang="pt-BR" altLang="sv-SE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28775"/>
            <a:ext cx="864235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11F67D-9220-44BB-A1D2-4D474A3F1269}" type="slidenum">
              <a:rPr lang="pt-BR" altLang="sv-SE"/>
              <a:pPr/>
              <a:t>‹#›</a:t>
            </a:fld>
            <a:endParaRPr lang="pt-BR" altLang="sv-S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6" y="1700808"/>
            <a:ext cx="9144000" cy="1470025"/>
          </a:xfrm>
        </p:spPr>
        <p:txBody>
          <a:bodyPr/>
          <a:lstStyle/>
          <a:p>
            <a:r>
              <a:rPr lang="sv-SE" dirty="0" smtClean="0"/>
              <a:t>Informationsmöte P04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655762"/>
          </a:xfrm>
        </p:spPr>
        <p:txBody>
          <a:bodyPr/>
          <a:lstStyle/>
          <a:p>
            <a:r>
              <a:rPr lang="sv-SE" b="1" dirty="0" smtClean="0"/>
              <a:t>2014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44" y="123733"/>
            <a:ext cx="1304956" cy="13610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5284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385" y="123734"/>
            <a:ext cx="1128264" cy="11110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539552" y="1539494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Året som gått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Serieval 2014, S M L svårighetsgrad</a:t>
            </a:r>
            <a:r>
              <a:rPr lang="sv-SE" b="1" dirty="0"/>
              <a:t>.</a:t>
            </a:r>
            <a:endParaRPr lang="sv-S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Träningstider ute, vi har önskat Mån/Ons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Kläder (overall etc)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smtClean="0"/>
              <a:t>Klädsel vid träning/match...</a:t>
            </a:r>
            <a:endParaRPr lang="sv-S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Övernattning till 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Dusch efter träning samt hemmamatcher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Sommarfotboll Landslagets Fotbollskola, P04/F0405 ansvariga.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Sponsorer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Jokerdragning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Miniturnering på 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Medlemsavgift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 smtClean="0"/>
              <a:t>Övriga frågor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004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57982"/>
            <a:ext cx="3960440" cy="606224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3" y="557982"/>
            <a:ext cx="4248472" cy="606224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54166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orld Cup soccer design template">
  <a:themeElements>
    <a:clrScheme name="Futebol e Copa do Mundo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Futebol e Copa do Mun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tebol e Copa do Mun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tebol e Copa do Mun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tebol e Copa do Mun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Cup soccer design template</Template>
  <TotalTime>127</TotalTime>
  <Words>54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World Cup soccer design template</vt:lpstr>
      <vt:lpstr>Informationsmöte P04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P04</dc:title>
  <dc:creator>johan</dc:creator>
  <cp:lastModifiedBy>johan</cp:lastModifiedBy>
  <cp:revision>12</cp:revision>
  <dcterms:created xsi:type="dcterms:W3CDTF">2013-09-29T06:58:36Z</dcterms:created>
  <dcterms:modified xsi:type="dcterms:W3CDTF">2014-03-02T19:37:57Z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TC101083911033</vt:lpwstr>
  </property>
</Properties>
</file>