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3E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00213"/>
            <a:ext cx="9144000" cy="1470025"/>
          </a:xfrm>
          <a:solidFill>
            <a:schemeClr val="bg1">
              <a:alpha val="48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sv-SE" noProof="0" smtClean="0"/>
              <a:t>Click to edit Master title style</a:t>
            </a:r>
            <a:endParaRPr lang="pt-BR" altLang="sv-SE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9850" y="3573463"/>
            <a:ext cx="6400800" cy="16557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sv-SE" noProof="0" smtClean="0"/>
              <a:t>Click to edit Master subtitle style</a:t>
            </a:r>
            <a:endParaRPr lang="pt-BR" altLang="sv-SE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192838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DCFAA42-0DF7-457E-9464-52EC72FC38EE}" type="slidenum">
              <a:rPr lang="pt-BR" altLang="sv-SE"/>
              <a:pPr/>
              <a:t>‹#›</a:t>
            </a:fld>
            <a:endParaRPr lang="pt-BR" alt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D69C1-1EF5-44B7-A902-485029626244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3426084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2588" y="0"/>
            <a:ext cx="2160587" cy="6381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0"/>
            <a:ext cx="6329363" cy="6381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93ABF-1613-4B07-9328-BE0CEF805121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2978292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643D8-E915-4EEB-B478-C88978105287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375834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D5B2B-C56B-4E19-91D8-63AED15AF18D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1944095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0F26F-75A6-42C0-8470-D735FEFD10BB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74515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27BC5-C22C-4A15-977D-CE6064CF961A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181689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748AB8-70E7-4391-A88A-C4CEC4B62182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66496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C636-409B-4F97-8C77-BF11D9113607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52617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975C9-B47F-4784-8182-93A4D84AB084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262206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FD36A6-6739-484F-BBE2-D13E47063F72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14811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0"/>
            <a:ext cx="8534400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 smtClean="0"/>
              <a:t>Click to edit Master title style</a:t>
            </a:r>
            <a:endParaRPr lang="pt-BR" altLang="sv-SE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 smtClean="0"/>
              <a:t>Click to edit Master text styles</a:t>
            </a:r>
          </a:p>
          <a:p>
            <a:pPr lvl="1"/>
            <a:r>
              <a:rPr lang="en-US" altLang="sv-SE" smtClean="0"/>
              <a:t>Second level</a:t>
            </a:r>
          </a:p>
          <a:p>
            <a:pPr lvl="2"/>
            <a:r>
              <a:rPr lang="en-US" altLang="sv-SE" smtClean="0"/>
              <a:t>Third level</a:t>
            </a:r>
          </a:p>
          <a:p>
            <a:pPr lvl="3"/>
            <a:r>
              <a:rPr lang="en-US" altLang="sv-SE" smtClean="0"/>
              <a:t>Fourth level</a:t>
            </a:r>
          </a:p>
          <a:p>
            <a:pPr lvl="4"/>
            <a:r>
              <a:rPr lang="en-US" altLang="sv-S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21336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 alt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53188"/>
            <a:ext cx="28956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 alt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11F67D-9220-44BB-A1D2-4D474A3F1269}" type="slidenum">
              <a:rPr lang="pt-BR" altLang="sv-SE"/>
              <a:pPr/>
              <a:t>‹#›</a:t>
            </a:fld>
            <a:endParaRPr lang="pt-BR" altLang="sv-S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16" y="1700808"/>
            <a:ext cx="9144000" cy="1470025"/>
          </a:xfrm>
        </p:spPr>
        <p:txBody>
          <a:bodyPr/>
          <a:lstStyle/>
          <a:p>
            <a:r>
              <a:rPr lang="sv-SE" dirty="0" smtClean="0"/>
              <a:t>Informationsmöte P04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0800" cy="1655762"/>
          </a:xfrm>
        </p:spPr>
        <p:txBody>
          <a:bodyPr/>
          <a:lstStyle/>
          <a:p>
            <a:r>
              <a:rPr lang="sv-SE" b="1" dirty="0" smtClean="0"/>
              <a:t>Hösten</a:t>
            </a:r>
          </a:p>
          <a:p>
            <a:r>
              <a:rPr lang="sv-SE" b="1" dirty="0" smtClean="0"/>
              <a:t>2013</a:t>
            </a:r>
            <a:endParaRPr lang="sv-SE" b="1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44" y="123733"/>
            <a:ext cx="1304956" cy="1361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284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385" y="123734"/>
            <a:ext cx="1128264" cy="11110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39552" y="1539494"/>
            <a:ext cx="813690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Året som gått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Serieval A B C 2014, svårighetsgrad, resultat.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Träningstider ute/inne i höst/vinter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Kriterier för uttagning till </a:t>
            </a:r>
            <a:r>
              <a:rPr lang="sv-SE" b="1" dirty="0" smtClean="0"/>
              <a:t>match (barn/förälder)</a:t>
            </a:r>
            <a:endParaRPr lang="sv-SE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Aktivitet MFF </a:t>
            </a:r>
            <a:r>
              <a:rPr lang="sv-SE" b="1" dirty="0" smtClean="0"/>
              <a:t>20 oktober +1 aktivititet utanför fotbollen</a:t>
            </a:r>
            <a:endParaRPr lang="sv-SE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Kläder(Team Sportia, lägger ner</a:t>
            </a:r>
            <a:r>
              <a:rPr lang="sv-SE" b="1" dirty="0" smtClean="0"/>
              <a:t>), bortatröja</a:t>
            </a:r>
            <a:endParaRPr lang="sv-SE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Övernattning till våren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Dusch efter 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Sommarfotboll Landslagets Fotbollskola, P04/F0405 ansvariga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Sponsorer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Jokerdragning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Laget.se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Lagföräldrar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Kiosken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Avslutning 24 nov Skönadal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Övriga frågor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004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66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orld Cup soccer design template">
  <a:themeElements>
    <a:clrScheme name="Futebol e Copa do Mund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Futebol e Copa do Mun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tebol e Copa do Mun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World Cup soccer design template</Template>
  <TotalTime>119</TotalTime>
  <Words>69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World Cup soccer design template</vt:lpstr>
      <vt:lpstr>Informationsmöte P04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Informationsmöte P04</dc:title>
  <dc:creator>johan</dc:creator>
  <cp:lastModifiedBy>johan</cp:lastModifiedBy>
  <cp:revision>9</cp:revision>
  <dcterms:created xsi:type="dcterms:W3CDTF">2013-09-29T06:58:36Z</dcterms:created>
  <dcterms:modified xsi:type="dcterms:W3CDTF">2013-10-01T10:30:13Z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TC101083911033</vt:lpwstr>
  </property>
</Properties>
</file>