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E3E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34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ltGray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700213"/>
            <a:ext cx="9144000" cy="1470025"/>
          </a:xfrm>
          <a:solidFill>
            <a:schemeClr val="bg1">
              <a:alpha val="48000"/>
            </a:schemeClr>
          </a:solidFill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sv-SE" noProof="0" smtClean="0"/>
              <a:t>Click to edit Master title style</a:t>
            </a:r>
            <a:endParaRPr lang="pt-BR" altLang="sv-SE" noProof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39850" y="3573463"/>
            <a:ext cx="6400800" cy="1655762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sv-SE" noProof="0" smtClean="0"/>
              <a:t>Click to edit Master subtitle style</a:t>
            </a:r>
            <a:endParaRPr lang="pt-BR" altLang="sv-SE" noProof="0" smtClean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192838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pt-BR" altLang="sv-SE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192838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pt-BR" altLang="sv-SE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192838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2DCFAA42-0DF7-457E-9464-52EC72FC38EE}" type="slidenum">
              <a:rPr lang="pt-BR" altLang="sv-SE"/>
              <a:pPr/>
              <a:t>‹#›</a:t>
            </a:fld>
            <a:endParaRPr lang="pt-BR" alt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ED69C1-1EF5-44B7-A902-485029626244}" type="slidenum">
              <a:rPr lang="pt-BR" altLang="sv-SE"/>
              <a:pPr/>
              <a:t>‹#›</a:t>
            </a:fld>
            <a:endParaRPr lang="pt-BR" altLang="sv-SE"/>
          </a:p>
        </p:txBody>
      </p:sp>
    </p:spTree>
    <p:extLst>
      <p:ext uri="{BB962C8B-B14F-4D97-AF65-F5344CB8AC3E}">
        <p14:creationId xmlns:p14="http://schemas.microsoft.com/office/powerpoint/2010/main" val="3426084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32588" y="0"/>
            <a:ext cx="2160587" cy="63817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0825" y="0"/>
            <a:ext cx="6329363" cy="63817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293ABF-1613-4B07-9328-BE0CEF805121}" type="slidenum">
              <a:rPr lang="pt-BR" altLang="sv-SE"/>
              <a:pPr/>
              <a:t>‹#›</a:t>
            </a:fld>
            <a:endParaRPr lang="pt-BR" altLang="sv-SE"/>
          </a:p>
        </p:txBody>
      </p:sp>
    </p:spTree>
    <p:extLst>
      <p:ext uri="{BB962C8B-B14F-4D97-AF65-F5344CB8AC3E}">
        <p14:creationId xmlns:p14="http://schemas.microsoft.com/office/powerpoint/2010/main" val="2978292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B643D8-E915-4EEB-B478-C88978105287}" type="slidenum">
              <a:rPr lang="pt-BR" altLang="sv-SE"/>
              <a:pPr/>
              <a:t>‹#›</a:t>
            </a:fld>
            <a:endParaRPr lang="pt-BR" altLang="sv-SE"/>
          </a:p>
        </p:txBody>
      </p:sp>
    </p:spTree>
    <p:extLst>
      <p:ext uri="{BB962C8B-B14F-4D97-AF65-F5344CB8AC3E}">
        <p14:creationId xmlns:p14="http://schemas.microsoft.com/office/powerpoint/2010/main" val="3758347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6D5B2B-C56B-4E19-91D8-63AED15AF18D}" type="slidenum">
              <a:rPr lang="pt-BR" altLang="sv-SE"/>
              <a:pPr/>
              <a:t>‹#›</a:t>
            </a:fld>
            <a:endParaRPr lang="pt-BR" altLang="sv-SE"/>
          </a:p>
        </p:txBody>
      </p:sp>
    </p:spTree>
    <p:extLst>
      <p:ext uri="{BB962C8B-B14F-4D97-AF65-F5344CB8AC3E}">
        <p14:creationId xmlns:p14="http://schemas.microsoft.com/office/powerpoint/2010/main" val="1944095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0825" y="1628775"/>
            <a:ext cx="4244975" cy="4752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28775"/>
            <a:ext cx="4244975" cy="4752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40F26F-75A6-42C0-8470-D735FEFD10BB}" type="slidenum">
              <a:rPr lang="pt-BR" altLang="sv-SE"/>
              <a:pPr/>
              <a:t>‹#›</a:t>
            </a:fld>
            <a:endParaRPr lang="pt-BR" altLang="sv-SE"/>
          </a:p>
        </p:txBody>
      </p:sp>
    </p:spTree>
    <p:extLst>
      <p:ext uri="{BB962C8B-B14F-4D97-AF65-F5344CB8AC3E}">
        <p14:creationId xmlns:p14="http://schemas.microsoft.com/office/powerpoint/2010/main" val="74515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827BC5-C22C-4A15-977D-CE6064CF961A}" type="slidenum">
              <a:rPr lang="pt-BR" altLang="sv-SE"/>
              <a:pPr/>
              <a:t>‹#›</a:t>
            </a:fld>
            <a:endParaRPr lang="pt-BR" altLang="sv-SE"/>
          </a:p>
        </p:txBody>
      </p:sp>
    </p:spTree>
    <p:extLst>
      <p:ext uri="{BB962C8B-B14F-4D97-AF65-F5344CB8AC3E}">
        <p14:creationId xmlns:p14="http://schemas.microsoft.com/office/powerpoint/2010/main" val="1816898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748AB8-70E7-4391-A88A-C4CEC4B62182}" type="slidenum">
              <a:rPr lang="pt-BR" altLang="sv-SE"/>
              <a:pPr/>
              <a:t>‹#›</a:t>
            </a:fld>
            <a:endParaRPr lang="pt-BR" altLang="sv-SE"/>
          </a:p>
        </p:txBody>
      </p:sp>
    </p:spTree>
    <p:extLst>
      <p:ext uri="{BB962C8B-B14F-4D97-AF65-F5344CB8AC3E}">
        <p14:creationId xmlns:p14="http://schemas.microsoft.com/office/powerpoint/2010/main" val="664965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1CC636-409B-4F97-8C77-BF11D9113607}" type="slidenum">
              <a:rPr lang="pt-BR" altLang="sv-SE"/>
              <a:pPr/>
              <a:t>‹#›</a:t>
            </a:fld>
            <a:endParaRPr lang="pt-BR" altLang="sv-SE"/>
          </a:p>
        </p:txBody>
      </p:sp>
    </p:spTree>
    <p:extLst>
      <p:ext uri="{BB962C8B-B14F-4D97-AF65-F5344CB8AC3E}">
        <p14:creationId xmlns:p14="http://schemas.microsoft.com/office/powerpoint/2010/main" val="526177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0975C9-B47F-4784-8182-93A4D84AB084}" type="slidenum">
              <a:rPr lang="pt-BR" altLang="sv-SE"/>
              <a:pPr/>
              <a:t>‹#›</a:t>
            </a:fld>
            <a:endParaRPr lang="pt-BR" altLang="sv-SE"/>
          </a:p>
        </p:txBody>
      </p:sp>
    </p:spTree>
    <p:extLst>
      <p:ext uri="{BB962C8B-B14F-4D97-AF65-F5344CB8AC3E}">
        <p14:creationId xmlns:p14="http://schemas.microsoft.com/office/powerpoint/2010/main" val="2622062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FD36A6-6739-484F-BBE2-D13E47063F72}" type="slidenum">
              <a:rPr lang="pt-BR" altLang="sv-SE"/>
              <a:pPr/>
              <a:t>‹#›</a:t>
            </a:fld>
            <a:endParaRPr lang="pt-BR" altLang="sv-SE"/>
          </a:p>
        </p:txBody>
      </p:sp>
    </p:spTree>
    <p:extLst>
      <p:ext uri="{BB962C8B-B14F-4D97-AF65-F5344CB8AC3E}">
        <p14:creationId xmlns:p14="http://schemas.microsoft.com/office/powerpoint/2010/main" val="148117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0"/>
            <a:ext cx="8534400" cy="1341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v-SE" smtClean="0"/>
              <a:t>Click to edit Master title style</a:t>
            </a:r>
            <a:endParaRPr lang="pt-BR" altLang="sv-SE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5" y="1628775"/>
            <a:ext cx="8642350" cy="475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v-SE" smtClean="0"/>
              <a:t>Click to edit Master text styles</a:t>
            </a:r>
          </a:p>
          <a:p>
            <a:pPr lvl="1"/>
            <a:r>
              <a:rPr lang="en-US" altLang="sv-SE" smtClean="0"/>
              <a:t>Second level</a:t>
            </a:r>
          </a:p>
          <a:p>
            <a:pPr lvl="2"/>
            <a:r>
              <a:rPr lang="en-US" altLang="sv-SE" smtClean="0"/>
              <a:t>Third level</a:t>
            </a:r>
          </a:p>
          <a:p>
            <a:pPr lvl="3"/>
            <a:r>
              <a:rPr lang="en-US" altLang="sv-SE" smtClean="0"/>
              <a:t>Fourth level</a:t>
            </a:r>
          </a:p>
          <a:p>
            <a:pPr lvl="4"/>
            <a:r>
              <a:rPr lang="en-US" altLang="sv-SE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53188"/>
            <a:ext cx="2133600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pt-BR" altLang="sv-S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53188"/>
            <a:ext cx="2895600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pt-BR" altLang="sv-S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53188"/>
            <a:ext cx="2133600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F11F67D-9220-44BB-A1D2-4D474A3F1269}" type="slidenum">
              <a:rPr lang="pt-BR" altLang="sv-SE"/>
              <a:pPr/>
              <a:t>‹#›</a:t>
            </a:fld>
            <a:endParaRPr lang="pt-BR" altLang="sv-SE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16" y="1700808"/>
            <a:ext cx="9144000" cy="1470025"/>
          </a:xfrm>
        </p:spPr>
        <p:txBody>
          <a:bodyPr/>
          <a:lstStyle/>
          <a:p>
            <a:r>
              <a:rPr lang="sv-SE" dirty="0" smtClean="0"/>
              <a:t>Informationsmöte P04</a:t>
            </a:r>
            <a:endParaRPr lang="sv-S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3573016"/>
            <a:ext cx="6400800" cy="1655762"/>
          </a:xfrm>
        </p:spPr>
        <p:txBody>
          <a:bodyPr/>
          <a:lstStyle/>
          <a:p>
            <a:r>
              <a:rPr lang="sv-SE" b="1" dirty="0" smtClean="0"/>
              <a:t>Hösten</a:t>
            </a:r>
          </a:p>
          <a:p>
            <a:r>
              <a:rPr lang="sv-SE" b="1" dirty="0" smtClean="0"/>
              <a:t>2013</a:t>
            </a:r>
            <a:endParaRPr lang="sv-SE" b="1" dirty="0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6344" y="123733"/>
            <a:ext cx="1304956" cy="136105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3852847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5385" y="123734"/>
            <a:ext cx="1128264" cy="111102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4" name="TextBox 3"/>
          <p:cNvSpPr txBox="1"/>
          <p:nvPr/>
        </p:nvSpPr>
        <p:spPr>
          <a:xfrm>
            <a:off x="539552" y="1539494"/>
            <a:ext cx="8136904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b="1" dirty="0" smtClean="0"/>
              <a:t>Året som gått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b="1" dirty="0" smtClean="0"/>
              <a:t>Serieval A B C 2014, svårighetsgrad, resultat.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b="1" dirty="0" smtClean="0"/>
              <a:t>Cuper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b="1" dirty="0" smtClean="0"/>
              <a:t>Träningstider ute/inne i höst/vinter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b="1" dirty="0" smtClean="0"/>
              <a:t>Kriterier för uttagning till </a:t>
            </a:r>
            <a:r>
              <a:rPr lang="sv-SE" b="1" dirty="0" smtClean="0"/>
              <a:t>match (barn/förälder)</a:t>
            </a:r>
            <a:endParaRPr lang="sv-SE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b="1" dirty="0" smtClean="0"/>
              <a:t>Aktivitet MFF </a:t>
            </a:r>
            <a:r>
              <a:rPr lang="sv-SE" b="1" dirty="0" smtClean="0"/>
              <a:t>20 oktober +1 aktivititet utanför fotbollen</a:t>
            </a:r>
            <a:endParaRPr lang="sv-SE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b="1" dirty="0" smtClean="0"/>
              <a:t>Kläder(Team Sportia, lägger ner</a:t>
            </a:r>
            <a:r>
              <a:rPr lang="sv-SE" b="1" dirty="0" smtClean="0"/>
              <a:t>), bortatröja</a:t>
            </a:r>
            <a:endParaRPr lang="sv-SE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b="1" dirty="0" smtClean="0"/>
              <a:t>Övernattning till våren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b="1" dirty="0" smtClean="0"/>
              <a:t>Dusch efter träning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b="1" dirty="0" smtClean="0"/>
              <a:t>Sommarfotboll Landslagets Fotbollskola, P04/F0405 ansvariga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b="1" dirty="0" smtClean="0"/>
              <a:t>Sponsorer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b="1" dirty="0" smtClean="0"/>
              <a:t>Jokerdragning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b="1" dirty="0" smtClean="0"/>
              <a:t>Laget.se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b="1" dirty="0" smtClean="0"/>
              <a:t>Lagföräldrar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b="1" dirty="0" smtClean="0"/>
              <a:t>Kiosken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b="1" dirty="0" smtClean="0"/>
              <a:t>Avslutning 24 nov Skönadal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b="1" dirty="0" smtClean="0"/>
              <a:t>Övriga frågor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30045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41662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orld Cup soccer design template">
  <a:themeElements>
    <a:clrScheme name="Futebol e Copa do Mundo 9">
      <a:dk1>
        <a:srgbClr val="336699"/>
      </a:dk1>
      <a:lt1>
        <a:srgbClr val="FFFFFF"/>
      </a:lt1>
      <a:dk2>
        <a:srgbClr val="000000"/>
      </a:dk2>
      <a:lt2>
        <a:srgbClr val="E3EBF1"/>
      </a:lt2>
      <a:accent1>
        <a:srgbClr val="003399"/>
      </a:accent1>
      <a:accent2>
        <a:srgbClr val="468A4B"/>
      </a:accent2>
      <a:accent3>
        <a:srgbClr val="AAAAAA"/>
      </a:accent3>
      <a:accent4>
        <a:srgbClr val="DADADA"/>
      </a:accent4>
      <a:accent5>
        <a:srgbClr val="AAADCA"/>
      </a:accent5>
      <a:accent6>
        <a:srgbClr val="3F7D43"/>
      </a:accent6>
      <a:hlink>
        <a:srgbClr val="66CCFF"/>
      </a:hlink>
      <a:folHlink>
        <a:srgbClr val="F0E500"/>
      </a:folHlink>
    </a:clrScheme>
    <a:fontScheme name="Futebol e Copa do Mun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utebol e Copa do Mun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tebol e Copa do Mun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tebol e Copa do Mun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tebol e Copa do Mun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tebol e Copa do Mun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tebol e Copa do Mun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tebol e Copa do Mun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tebol e Copa do Mun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tebol e Copa do Mun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tebol e Copa do Mun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tebol e Copa do Mun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tebol e Copa do Mun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World Cup soccer design template</Template>
  <TotalTime>119</TotalTime>
  <Words>69</Words>
  <Application>Microsoft Office PowerPoint</Application>
  <PresentationFormat>On-screen Show (4:3)</PresentationFormat>
  <Paragraphs>20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World Cup soccer design template</vt:lpstr>
      <vt:lpstr>Informationsmöte P04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Informationsmöte P04</dc:title>
  <dc:creator>johan</dc:creator>
  <cp:lastModifiedBy>johan</cp:lastModifiedBy>
  <cp:revision>9</cp:revision>
  <dcterms:created xsi:type="dcterms:W3CDTF">2013-09-29T06:58:36Z</dcterms:created>
  <dcterms:modified xsi:type="dcterms:W3CDTF">2013-10-01T10:30:13Z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TC101083911033</vt:lpwstr>
  </property>
</Properties>
</file>