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4" r:id="rId4"/>
    <p:sldId id="269" r:id="rId5"/>
    <p:sldId id="270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253084A-1AC4-464B-B9CE-2E6F5603F6D6}" type="datetimeFigureOut">
              <a:rPr lang="sv-SE" smtClean="0"/>
              <a:pPr/>
              <a:t>2013-04-21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0E67855-1CD1-4595-8476-BF7957B839EC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1571604" y="4714884"/>
            <a:ext cx="60722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sv-SE" sz="28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UTVECKLANDE SOCIALT HÄNSYN GLÄDJE KOMPISAR</a:t>
            </a:r>
          </a:p>
          <a:p>
            <a:pPr lvl="0" algn="ctr"/>
            <a:r>
              <a:rPr lang="sv-SE" sz="28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</a:rPr>
              <a:t>MOGNAD UTMANANDE BERÖM </a:t>
            </a:r>
          </a:p>
        </p:txBody>
      </p:sp>
      <p:pic>
        <p:nvPicPr>
          <p:cNvPr id="1026" name="Picture 2" descr="C:\Users\Johan Englund\Desktop\27589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9144000" cy="15862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679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pPr algn="ctr"/>
            <a:r>
              <a:rPr lang="sv-SE" sz="2800" dirty="0" smtClean="0"/>
              <a:t>AGENDA 17 april 2013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714348" y="1000108"/>
            <a:ext cx="8138864" cy="4824536"/>
          </a:xfrm>
        </p:spPr>
        <p:txBody>
          <a:bodyPr>
            <a:normAutofit fontScale="77500" lnSpcReduction="20000"/>
          </a:bodyPr>
          <a:lstStyle/>
          <a:p>
            <a:r>
              <a:rPr lang="sv-SE" sz="2400" dirty="0" smtClean="0"/>
              <a:t>Seriespel 7 manna, ingen indelning 2013</a:t>
            </a:r>
          </a:p>
          <a:p>
            <a:r>
              <a:rPr lang="sv-SE" sz="2400" dirty="0" smtClean="0"/>
              <a:t>Lagindelning</a:t>
            </a:r>
          </a:p>
          <a:p>
            <a:r>
              <a:rPr lang="sv-SE" sz="2400" dirty="0" smtClean="0"/>
              <a:t>Kläder, matchkläder, bortaställ och träningsoverall</a:t>
            </a:r>
          </a:p>
          <a:p>
            <a:r>
              <a:rPr lang="sv-SE" sz="2400" dirty="0" smtClean="0"/>
              <a:t>Träningstider Mån/Ons 17.30-19.00</a:t>
            </a:r>
          </a:p>
          <a:p>
            <a:r>
              <a:rPr lang="sv-SE" sz="2400" dirty="0" smtClean="0"/>
              <a:t>Ombyte vid träning, gruppkänsla</a:t>
            </a:r>
          </a:p>
          <a:p>
            <a:r>
              <a:rPr lang="sv-SE" sz="2400" dirty="0" smtClean="0"/>
              <a:t>7-manna spel</a:t>
            </a:r>
          </a:p>
          <a:p>
            <a:r>
              <a:rPr lang="sv-SE" sz="2400" dirty="0" smtClean="0"/>
              <a:t>Laget.se, SMS</a:t>
            </a:r>
          </a:p>
          <a:p>
            <a:r>
              <a:rPr lang="sv-SE" sz="2400" dirty="0" smtClean="0"/>
              <a:t>Kiosken/Bollkallar vid A-lagsmatch</a:t>
            </a:r>
          </a:p>
          <a:p>
            <a:r>
              <a:rPr lang="sv-SE" sz="2400" dirty="0" smtClean="0"/>
              <a:t>Sponsorer</a:t>
            </a:r>
          </a:p>
          <a:p>
            <a:r>
              <a:rPr lang="sv-SE" sz="2400" dirty="0" smtClean="0"/>
              <a:t>Klimat i gruppen</a:t>
            </a:r>
          </a:p>
          <a:p>
            <a:r>
              <a:rPr lang="sv-SE" sz="2400" dirty="0" smtClean="0"/>
              <a:t>Lagföräldrar</a:t>
            </a:r>
          </a:p>
          <a:p>
            <a:r>
              <a:rPr lang="sv-SE" sz="2400" dirty="0" smtClean="0"/>
              <a:t>Vad tycker ni?</a:t>
            </a:r>
          </a:p>
          <a:p>
            <a:r>
              <a:rPr lang="sv-SE" sz="2400" dirty="0" smtClean="0"/>
              <a:t>Övriga frågor….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51963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pPr algn="ctr"/>
            <a:r>
              <a:rPr lang="sv-SE" sz="2800" dirty="0" smtClean="0"/>
              <a:t>7 manna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714348" y="1000108"/>
            <a:ext cx="8138864" cy="3357586"/>
          </a:xfrm>
        </p:spPr>
        <p:txBody>
          <a:bodyPr>
            <a:normAutofit/>
          </a:bodyPr>
          <a:lstStyle/>
          <a:p>
            <a:endParaRPr lang="sv-SE" dirty="0" smtClean="0"/>
          </a:p>
          <a:p>
            <a:r>
              <a:rPr lang="sv-SE" dirty="0" smtClean="0"/>
              <a:t>Läxa för föräldrar och barn(dokument)</a:t>
            </a:r>
          </a:p>
          <a:p>
            <a:r>
              <a:rPr lang="sv-SE" dirty="0" smtClean="0"/>
              <a:t>Serie Nordvästra </a:t>
            </a:r>
          </a:p>
          <a:p>
            <a:r>
              <a:rPr lang="sv-SE" dirty="0" smtClean="0"/>
              <a:t>Två lag anmälda</a:t>
            </a:r>
          </a:p>
          <a:p>
            <a:r>
              <a:rPr lang="sv-SE" dirty="0" smtClean="0"/>
              <a:t>Matcher varje helg</a:t>
            </a:r>
          </a:p>
          <a:p>
            <a:r>
              <a:rPr lang="sv-SE" dirty="0" smtClean="0"/>
              <a:t>Uttagningskriterier (närvaro, engagemang, kompis)</a:t>
            </a:r>
          </a:p>
          <a:p>
            <a:r>
              <a:rPr lang="sv-SE" dirty="0" smtClean="0"/>
              <a:t>Landora vintercup, Häljarpscupen sen seriespel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</p:txBody>
      </p:sp>
      <p:pic>
        <p:nvPicPr>
          <p:cNvPr id="4" name="Bildobjekt 3" descr="intro 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944262">
            <a:off x="5572132" y="1071546"/>
            <a:ext cx="2771122" cy="266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63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06090"/>
          </a:xfrm>
        </p:spPr>
        <p:txBody>
          <a:bodyPr/>
          <a:lstStyle/>
          <a:p>
            <a:pPr algn="ctr"/>
            <a:r>
              <a:rPr lang="sv-SE" sz="2800" dirty="0" smtClean="0"/>
              <a:t>Sponsorer/inkomster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714348" y="1000108"/>
            <a:ext cx="8138864" cy="4572032"/>
          </a:xfrm>
        </p:spPr>
        <p:txBody>
          <a:bodyPr>
            <a:normAutofit/>
          </a:bodyPr>
          <a:lstStyle/>
          <a:p>
            <a:r>
              <a:rPr lang="sv-SE" dirty="0" smtClean="0"/>
              <a:t>Företag som kan sponsra våra killar?</a:t>
            </a:r>
          </a:p>
          <a:p>
            <a:r>
              <a:rPr lang="sv-SE" dirty="0" smtClean="0"/>
              <a:t>Förslag på inkomstbringande aktiviteter? Jokerdragning har andra åldersgrupper.</a:t>
            </a:r>
          </a:p>
          <a:p>
            <a:r>
              <a:rPr lang="sv-SE" dirty="0" smtClean="0"/>
              <a:t>En cup kan kosta allt mellan 700 kr/lag till </a:t>
            </a:r>
            <a:r>
              <a:rPr lang="sv-SE" dirty="0" smtClean="0"/>
              <a:t>1000 </a:t>
            </a:r>
            <a:r>
              <a:rPr lang="sv-SE" dirty="0" smtClean="0"/>
              <a:t>kr/person(Varberg). </a:t>
            </a:r>
          </a:p>
          <a:p>
            <a:r>
              <a:rPr lang="sv-SE" dirty="0" smtClean="0"/>
              <a:t>Lagkassan</a:t>
            </a:r>
          </a:p>
        </p:txBody>
      </p:sp>
    </p:spTree>
    <p:extLst>
      <p:ext uri="{BB962C8B-B14F-4D97-AF65-F5344CB8AC3E}">
        <p14:creationId xmlns:p14="http://schemas.microsoft.com/office/powerpoint/2010/main" val="151963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556792"/>
            <a:ext cx="3947409" cy="36595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2" descr="C:\Users\Johan Englund\Desktop\275897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6632"/>
            <a:ext cx="9144000" cy="158620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53330" y="3356992"/>
            <a:ext cx="3815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100 SEK/</a:t>
            </a:r>
            <a:r>
              <a:rPr lang="en-US" sz="5400" b="1" cap="none" spc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pers</a:t>
            </a:r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750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sont">
  <a:themeElements>
    <a:clrScheme name="Horis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s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s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540</TotalTime>
  <Words>118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Horisont</vt:lpstr>
      <vt:lpstr>PowerPoint Presentation</vt:lpstr>
      <vt:lpstr>AGENDA 17 april 2013</vt:lpstr>
      <vt:lpstr>7 manna</vt:lpstr>
      <vt:lpstr>Sponsorer/inkomster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 OLOF ENGLUND</dc:title>
  <dc:creator>Johan Aeroc</dc:creator>
  <cp:lastModifiedBy>Johan Englund</cp:lastModifiedBy>
  <cp:revision>51</cp:revision>
  <dcterms:created xsi:type="dcterms:W3CDTF">2012-04-08T14:20:27Z</dcterms:created>
  <dcterms:modified xsi:type="dcterms:W3CDTF">2013-04-21T16:07:35Z</dcterms:modified>
</cp:coreProperties>
</file>