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1" r:id="rId5"/>
    <p:sldId id="271" r:id="rId6"/>
    <p:sldId id="262" r:id="rId7"/>
    <p:sldId id="263" r:id="rId8"/>
    <p:sldId id="264" r:id="rId9"/>
    <p:sldId id="265" r:id="rId10"/>
    <p:sldId id="266" r:id="rId11"/>
    <p:sldId id="272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7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3084A-1AC4-464B-B9CE-2E6F5603F6D6}" type="datetimeFigureOut">
              <a:rPr lang="sv-SE" smtClean="0"/>
              <a:pPr/>
              <a:t>2012-09-26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67855-1CD1-4595-8476-BF7957B839E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3084A-1AC4-464B-B9CE-2E6F5603F6D6}" type="datetimeFigureOut">
              <a:rPr lang="sv-SE" smtClean="0"/>
              <a:pPr/>
              <a:t>2012-09-26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67855-1CD1-4595-8476-BF7957B839E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3084A-1AC4-464B-B9CE-2E6F5603F6D6}" type="datetimeFigureOut">
              <a:rPr lang="sv-SE" smtClean="0"/>
              <a:pPr/>
              <a:t>2012-09-26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67855-1CD1-4595-8476-BF7957B839E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3084A-1AC4-464B-B9CE-2E6F5603F6D6}" type="datetimeFigureOut">
              <a:rPr lang="sv-SE" smtClean="0"/>
              <a:pPr/>
              <a:t>2012-09-26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67855-1CD1-4595-8476-BF7957B839E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3084A-1AC4-464B-B9CE-2E6F5603F6D6}" type="datetimeFigureOut">
              <a:rPr lang="sv-SE" smtClean="0"/>
              <a:pPr/>
              <a:t>2012-09-26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67855-1CD1-4595-8476-BF7957B839E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3084A-1AC4-464B-B9CE-2E6F5603F6D6}" type="datetimeFigureOut">
              <a:rPr lang="sv-SE" smtClean="0"/>
              <a:pPr/>
              <a:t>2012-09-26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67855-1CD1-4595-8476-BF7957B839E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3084A-1AC4-464B-B9CE-2E6F5603F6D6}" type="datetimeFigureOut">
              <a:rPr lang="sv-SE" smtClean="0"/>
              <a:pPr/>
              <a:t>2012-09-26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67855-1CD1-4595-8476-BF7957B839E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3084A-1AC4-464B-B9CE-2E6F5603F6D6}" type="datetimeFigureOut">
              <a:rPr lang="sv-SE" smtClean="0"/>
              <a:pPr/>
              <a:t>2012-09-26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67855-1CD1-4595-8476-BF7957B839E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3084A-1AC4-464B-B9CE-2E6F5603F6D6}" type="datetimeFigureOut">
              <a:rPr lang="sv-SE" smtClean="0"/>
              <a:pPr/>
              <a:t>2012-09-26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67855-1CD1-4595-8476-BF7957B839E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3084A-1AC4-464B-B9CE-2E6F5603F6D6}" type="datetimeFigureOut">
              <a:rPr lang="sv-SE" smtClean="0"/>
              <a:pPr/>
              <a:t>2012-09-26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67855-1CD1-4595-8476-BF7957B839E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3084A-1AC4-464B-B9CE-2E6F5603F6D6}" type="datetimeFigureOut">
              <a:rPr lang="sv-SE" smtClean="0"/>
              <a:pPr/>
              <a:t>2012-09-26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67855-1CD1-4595-8476-BF7957B839E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4253084A-1AC4-464B-B9CE-2E6F5603F6D6}" type="datetimeFigureOut">
              <a:rPr lang="sv-SE" smtClean="0"/>
              <a:pPr/>
              <a:t>2012-09-26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80E67855-1CD1-4595-8476-BF7957B839EC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1571604" y="4714884"/>
            <a:ext cx="607223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sv-SE" sz="2800" b="1" cap="all" dirty="0" smtClean="0">
                <a:ln w="0"/>
                <a:gradFill flip="none">
                  <a:gsLst>
                    <a:gs pos="0">
                      <a:srgbClr val="7E97A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7E97A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7E97AD">
                        <a:shade val="65000"/>
                        <a:satMod val="130000"/>
                      </a:srgbClr>
                    </a:gs>
                    <a:gs pos="92000">
                      <a:srgbClr val="7E97AD">
                        <a:shade val="50000"/>
                        <a:satMod val="120000"/>
                      </a:srgbClr>
                    </a:gs>
                    <a:gs pos="100000">
                      <a:srgbClr val="7E97A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UTVECKLANDE SOCIALT HÄNSYN GLÄDJE KOMPISAR</a:t>
            </a:r>
          </a:p>
          <a:p>
            <a:pPr lvl="0" algn="ctr"/>
            <a:r>
              <a:rPr lang="sv-SE" sz="2800" b="1" cap="all" dirty="0" smtClean="0">
                <a:ln w="0"/>
                <a:gradFill flip="none">
                  <a:gsLst>
                    <a:gs pos="0">
                      <a:srgbClr val="7E97A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7E97A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7E97AD">
                        <a:shade val="65000"/>
                        <a:satMod val="130000"/>
                      </a:srgbClr>
                    </a:gs>
                    <a:gs pos="92000">
                      <a:srgbClr val="7E97AD">
                        <a:shade val="50000"/>
                        <a:satMod val="120000"/>
                      </a:srgbClr>
                    </a:gs>
                    <a:gs pos="100000">
                      <a:srgbClr val="7E97A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MOGNAD UTMANANDE BERÖM </a:t>
            </a:r>
          </a:p>
        </p:txBody>
      </p:sp>
      <p:pic>
        <p:nvPicPr>
          <p:cNvPr id="1026" name="Picture 2" descr="C:\Users\Johan Englund\Desktop\27589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9144000" cy="15862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679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06090"/>
          </a:xfrm>
        </p:spPr>
        <p:txBody>
          <a:bodyPr/>
          <a:lstStyle/>
          <a:p>
            <a:pPr algn="ctr"/>
            <a:r>
              <a:rPr lang="sv-SE" sz="2800" dirty="0" smtClean="0"/>
              <a:t>tränare</a:t>
            </a:r>
            <a:endParaRPr lang="sv-SE" sz="28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3"/>
          </p:nvPr>
        </p:nvSpPr>
        <p:spPr>
          <a:xfrm>
            <a:off x="714348" y="1000108"/>
            <a:ext cx="8138864" cy="4572032"/>
          </a:xfrm>
        </p:spPr>
        <p:txBody>
          <a:bodyPr>
            <a:normAutofit/>
          </a:bodyPr>
          <a:lstStyle/>
          <a:p>
            <a:r>
              <a:rPr lang="sv-SE" dirty="0" smtClean="0"/>
              <a:t>Niklas </a:t>
            </a:r>
            <a:r>
              <a:rPr lang="sv-SE" dirty="0" err="1" smtClean="0"/>
              <a:t>Rennstam</a:t>
            </a:r>
            <a:r>
              <a:rPr lang="sv-SE" dirty="0" smtClean="0"/>
              <a:t> kommer hjälpa till på torsdagarnas träning samt vid matcher </a:t>
            </a:r>
            <a:r>
              <a:rPr lang="sv-SE" dirty="0" err="1" smtClean="0"/>
              <a:t>etc</a:t>
            </a:r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</p:txBody>
      </p:sp>
      <p:pic>
        <p:nvPicPr>
          <p:cNvPr id="4" name="Bildobjekt 3" descr="3378_picture_of_a_basketball_coach_blowing_a_whist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1857364"/>
            <a:ext cx="3277938" cy="35300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1963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06090"/>
          </a:xfrm>
        </p:spPr>
        <p:txBody>
          <a:bodyPr/>
          <a:lstStyle/>
          <a:p>
            <a:pPr algn="ctr"/>
            <a:r>
              <a:rPr lang="sv-SE" sz="2800" dirty="0" smtClean="0"/>
              <a:t>Klubben </a:t>
            </a:r>
            <a:endParaRPr lang="sv-SE" sz="28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3"/>
          </p:nvPr>
        </p:nvSpPr>
        <p:spPr>
          <a:xfrm>
            <a:off x="714348" y="1000108"/>
            <a:ext cx="8138864" cy="4572032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25 nov avslutning Dagstorp</a:t>
            </a:r>
          </a:p>
          <a:p>
            <a:r>
              <a:rPr lang="sv-SE" dirty="0" smtClean="0"/>
              <a:t>B plan ev. bevattning</a:t>
            </a:r>
          </a:p>
          <a:p>
            <a:r>
              <a:rPr lang="sv-SE" dirty="0" smtClean="0"/>
              <a:t>Fälla träd mellan A och B plan = 2 7-manna planer</a:t>
            </a:r>
          </a:p>
          <a:p>
            <a:r>
              <a:rPr lang="sv-SE" dirty="0" smtClean="0"/>
              <a:t>Förhoppningsvis fler parkeringsplatser</a:t>
            </a:r>
          </a:p>
          <a:p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</p:txBody>
      </p:sp>
    </p:spTree>
    <p:extLst>
      <p:ext uri="{BB962C8B-B14F-4D97-AF65-F5344CB8AC3E}">
        <p14:creationId xmlns="" xmlns:p14="http://schemas.microsoft.com/office/powerpoint/2010/main" val="151963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06090"/>
          </a:xfrm>
        </p:spPr>
        <p:txBody>
          <a:bodyPr/>
          <a:lstStyle/>
          <a:p>
            <a:pPr algn="ctr"/>
            <a:r>
              <a:rPr lang="sv-SE" sz="2800" dirty="0" smtClean="0"/>
              <a:t>lagförälder</a:t>
            </a:r>
            <a:endParaRPr lang="sv-SE" sz="28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3"/>
          </p:nvPr>
        </p:nvSpPr>
        <p:spPr>
          <a:xfrm>
            <a:off x="714348" y="1000108"/>
            <a:ext cx="8138864" cy="4572032"/>
          </a:xfrm>
        </p:spPr>
        <p:txBody>
          <a:bodyPr>
            <a:normAutofit/>
          </a:bodyPr>
          <a:lstStyle/>
          <a:p>
            <a:r>
              <a:rPr lang="sv-SE" dirty="0" smtClean="0"/>
              <a:t>Hans Boman och ?</a:t>
            </a:r>
          </a:p>
          <a:p>
            <a:r>
              <a:rPr lang="sv-SE" dirty="0" smtClean="0"/>
              <a:t>Lotta har slutat med tanke på att August inte spelar här längre.</a:t>
            </a:r>
          </a:p>
          <a:p>
            <a:r>
              <a:rPr lang="sv-SE" dirty="0" smtClean="0"/>
              <a:t>Vad gör en lagförälder? </a:t>
            </a:r>
            <a:br>
              <a:rPr lang="sv-SE" dirty="0" smtClean="0"/>
            </a:br>
            <a:r>
              <a:rPr lang="sv-SE" dirty="0" smtClean="0"/>
              <a:t>Administration av kiosklistor, samt ”vem gör vad lista” vid avslutningen, håller i social aktivitet utanför fotbollen(typ MFF matchen), behjälplig vid större turnering etc.</a:t>
            </a:r>
          </a:p>
          <a:p>
            <a:r>
              <a:rPr lang="sv-SE" dirty="0" smtClean="0"/>
              <a:t>Vi behöver två personer som kan hjälpa Hans med detta framöver…</a:t>
            </a:r>
          </a:p>
          <a:p>
            <a:endParaRPr lang="sv-SE" dirty="0" smtClean="0"/>
          </a:p>
          <a:p>
            <a:endParaRPr lang="sv-SE" dirty="0" smtClean="0"/>
          </a:p>
        </p:txBody>
      </p:sp>
    </p:spTree>
    <p:extLst>
      <p:ext uri="{BB962C8B-B14F-4D97-AF65-F5344CB8AC3E}">
        <p14:creationId xmlns="" xmlns:p14="http://schemas.microsoft.com/office/powerpoint/2010/main" val="151963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06090"/>
          </a:xfrm>
        </p:spPr>
        <p:txBody>
          <a:bodyPr/>
          <a:lstStyle/>
          <a:p>
            <a:pPr algn="ctr"/>
            <a:r>
              <a:rPr lang="sv-SE" sz="2800" dirty="0" smtClean="0"/>
              <a:t>kiosken</a:t>
            </a:r>
            <a:endParaRPr lang="sv-SE" sz="28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3"/>
          </p:nvPr>
        </p:nvSpPr>
        <p:spPr>
          <a:xfrm>
            <a:off x="714348" y="1000108"/>
            <a:ext cx="8138864" cy="4572032"/>
          </a:xfrm>
        </p:spPr>
        <p:txBody>
          <a:bodyPr>
            <a:normAutofit/>
          </a:bodyPr>
          <a:lstStyle/>
          <a:p>
            <a:r>
              <a:rPr lang="sv-SE" dirty="0" smtClean="0"/>
              <a:t>Kiosklistor kommer via lagförälder inför våren</a:t>
            </a:r>
          </a:p>
          <a:p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</p:txBody>
      </p:sp>
    </p:spTree>
    <p:extLst>
      <p:ext uri="{BB962C8B-B14F-4D97-AF65-F5344CB8AC3E}">
        <p14:creationId xmlns="" xmlns:p14="http://schemas.microsoft.com/office/powerpoint/2010/main" val="151963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06090"/>
          </a:xfrm>
        </p:spPr>
        <p:txBody>
          <a:bodyPr/>
          <a:lstStyle/>
          <a:p>
            <a:pPr algn="ctr"/>
            <a:r>
              <a:rPr lang="sv-SE" sz="2800" dirty="0" smtClean="0"/>
              <a:t>Sponsorer/inkomster</a:t>
            </a:r>
            <a:endParaRPr lang="sv-SE" sz="28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3"/>
          </p:nvPr>
        </p:nvSpPr>
        <p:spPr>
          <a:xfrm>
            <a:off x="714348" y="1000108"/>
            <a:ext cx="8138864" cy="4572032"/>
          </a:xfrm>
        </p:spPr>
        <p:txBody>
          <a:bodyPr>
            <a:normAutofit/>
          </a:bodyPr>
          <a:lstStyle/>
          <a:p>
            <a:r>
              <a:rPr lang="sv-SE" dirty="0" smtClean="0"/>
              <a:t>Företag som kan sponsra våra killar?</a:t>
            </a:r>
          </a:p>
          <a:p>
            <a:r>
              <a:rPr lang="sv-SE" dirty="0" smtClean="0"/>
              <a:t>Förslag på inkomstbringande aktiviteter?</a:t>
            </a:r>
          </a:p>
          <a:p>
            <a:r>
              <a:rPr lang="sv-SE" dirty="0" smtClean="0"/>
              <a:t>En cup kan kosta allt mellan 700 kr/lag till 1700 kr/person(Varberg). </a:t>
            </a:r>
          </a:p>
          <a:p>
            <a:r>
              <a:rPr lang="sv-SE" dirty="0" smtClean="0"/>
              <a:t>Lagkassan</a:t>
            </a:r>
          </a:p>
        </p:txBody>
      </p:sp>
    </p:spTree>
    <p:extLst>
      <p:ext uri="{BB962C8B-B14F-4D97-AF65-F5344CB8AC3E}">
        <p14:creationId xmlns="" xmlns:p14="http://schemas.microsoft.com/office/powerpoint/2010/main" val="151963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06090"/>
          </a:xfrm>
        </p:spPr>
        <p:txBody>
          <a:bodyPr/>
          <a:lstStyle/>
          <a:p>
            <a:pPr algn="ctr"/>
            <a:r>
              <a:rPr lang="sv-SE" sz="2800" dirty="0" smtClean="0"/>
              <a:t>Övriga frågor</a:t>
            </a:r>
            <a:endParaRPr lang="sv-SE" sz="28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3"/>
          </p:nvPr>
        </p:nvSpPr>
        <p:spPr>
          <a:xfrm>
            <a:off x="714348" y="1000108"/>
            <a:ext cx="8138864" cy="4572032"/>
          </a:xfrm>
        </p:spPr>
        <p:txBody>
          <a:bodyPr>
            <a:normAutofit/>
          </a:bodyPr>
          <a:lstStyle/>
          <a:p>
            <a:r>
              <a:rPr lang="sv-SE" dirty="0" smtClean="0"/>
              <a:t>…….</a:t>
            </a:r>
          </a:p>
          <a:p>
            <a:r>
              <a:rPr lang="sv-SE" dirty="0" smtClean="0"/>
              <a:t>…….</a:t>
            </a:r>
          </a:p>
          <a:p>
            <a:endParaRPr lang="sv-SE" dirty="0" smtClean="0"/>
          </a:p>
        </p:txBody>
      </p:sp>
    </p:spTree>
    <p:extLst>
      <p:ext uri="{BB962C8B-B14F-4D97-AF65-F5344CB8AC3E}">
        <p14:creationId xmlns="" xmlns:p14="http://schemas.microsoft.com/office/powerpoint/2010/main" val="151963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06090"/>
          </a:xfrm>
        </p:spPr>
        <p:txBody>
          <a:bodyPr/>
          <a:lstStyle/>
          <a:p>
            <a:pPr algn="ctr"/>
            <a:r>
              <a:rPr lang="sv-SE" sz="2800" dirty="0" smtClean="0"/>
              <a:t>AGENDA 10 MAJ 2012</a:t>
            </a:r>
            <a:endParaRPr lang="sv-SE" sz="28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3"/>
          </p:nvPr>
        </p:nvSpPr>
        <p:spPr>
          <a:xfrm>
            <a:off x="642910" y="1214422"/>
            <a:ext cx="8138864" cy="4824536"/>
          </a:xfrm>
        </p:spPr>
        <p:txBody>
          <a:bodyPr>
            <a:normAutofit fontScale="77500" lnSpcReduction="20000"/>
          </a:bodyPr>
          <a:lstStyle/>
          <a:p>
            <a:r>
              <a:rPr lang="sv-SE" sz="2400" dirty="0" smtClean="0">
                <a:solidFill>
                  <a:schemeClr val="tx1">
                    <a:lumMod val="95000"/>
                  </a:schemeClr>
                </a:solidFill>
              </a:rPr>
              <a:t>Avgifter 2012 / Konstgräs / Föreningsutvecklare</a:t>
            </a:r>
          </a:p>
          <a:p>
            <a:r>
              <a:rPr lang="sv-SE" sz="2400" dirty="0" smtClean="0">
                <a:solidFill>
                  <a:schemeClr val="tx1">
                    <a:lumMod val="95000"/>
                  </a:schemeClr>
                </a:solidFill>
              </a:rPr>
              <a:t>Röda Tråden</a:t>
            </a:r>
          </a:p>
          <a:p>
            <a:r>
              <a:rPr lang="sv-SE" sz="2400" dirty="0" smtClean="0">
                <a:solidFill>
                  <a:schemeClr val="tx1">
                    <a:lumMod val="95000"/>
                  </a:schemeClr>
                </a:solidFill>
              </a:rPr>
              <a:t>Kläder / Bortaställ(istället för västar) Sponsorer? Vit reklam T-shirt</a:t>
            </a:r>
          </a:p>
          <a:p>
            <a:r>
              <a:rPr lang="sv-SE" sz="2400" dirty="0" smtClean="0">
                <a:solidFill>
                  <a:schemeClr val="tx1">
                    <a:lumMod val="95000"/>
                  </a:schemeClr>
                </a:solidFill>
              </a:rPr>
              <a:t>Laget.se (utskick </a:t>
            </a:r>
            <a:r>
              <a:rPr lang="sv-SE" sz="2400" dirty="0" err="1" smtClean="0">
                <a:solidFill>
                  <a:schemeClr val="tx1">
                    <a:lumMod val="95000"/>
                  </a:schemeClr>
                </a:solidFill>
              </a:rPr>
              <a:t>etc</a:t>
            </a:r>
            <a:r>
              <a:rPr lang="sv-SE" sz="2400" dirty="0" smtClean="0">
                <a:solidFill>
                  <a:schemeClr val="tx1">
                    <a:lumMod val="95000"/>
                  </a:schemeClr>
                </a:solidFill>
              </a:rPr>
              <a:t>)</a:t>
            </a:r>
          </a:p>
          <a:p>
            <a:r>
              <a:rPr lang="sv-SE" sz="2400" dirty="0" smtClean="0">
                <a:solidFill>
                  <a:schemeClr val="tx1">
                    <a:lumMod val="95000"/>
                  </a:schemeClr>
                </a:solidFill>
              </a:rPr>
              <a:t>Kompishantering(insläppta mål)</a:t>
            </a:r>
          </a:p>
          <a:p>
            <a:r>
              <a:rPr lang="sv-SE" sz="2400" dirty="0" smtClean="0">
                <a:solidFill>
                  <a:schemeClr val="tx1">
                    <a:lumMod val="95000"/>
                  </a:schemeClr>
                </a:solidFill>
              </a:rPr>
              <a:t>Tufft spel vid träning och match!</a:t>
            </a:r>
          </a:p>
          <a:p>
            <a:r>
              <a:rPr lang="sv-SE" sz="2400" dirty="0" smtClean="0">
                <a:solidFill>
                  <a:schemeClr val="tx1">
                    <a:lumMod val="95000"/>
                  </a:schemeClr>
                </a:solidFill>
              </a:rPr>
              <a:t>Uttagning till match</a:t>
            </a:r>
          </a:p>
          <a:p>
            <a:r>
              <a:rPr lang="sv-SE" sz="2400" dirty="0" err="1" smtClean="0">
                <a:solidFill>
                  <a:schemeClr val="tx1">
                    <a:lumMod val="95000"/>
                  </a:schemeClr>
                </a:solidFill>
              </a:rPr>
              <a:t>Bif</a:t>
            </a:r>
            <a:r>
              <a:rPr lang="sv-SE" sz="2400" dirty="0" smtClean="0">
                <a:solidFill>
                  <a:schemeClr val="tx1">
                    <a:lumMod val="95000"/>
                  </a:schemeClr>
                </a:solidFill>
              </a:rPr>
              <a:t> Cupen plus knattespel</a:t>
            </a:r>
          </a:p>
          <a:p>
            <a:r>
              <a:rPr lang="sv-SE" sz="2400" dirty="0" smtClean="0">
                <a:solidFill>
                  <a:schemeClr val="tx1">
                    <a:lumMod val="95000"/>
                  </a:schemeClr>
                </a:solidFill>
              </a:rPr>
              <a:t>Matchföräldrar 2 styck</a:t>
            </a:r>
          </a:p>
          <a:p>
            <a:r>
              <a:rPr lang="sv-SE" sz="2400" dirty="0" smtClean="0">
                <a:solidFill>
                  <a:schemeClr val="tx1">
                    <a:lumMod val="95000"/>
                  </a:schemeClr>
                </a:solidFill>
              </a:rPr>
              <a:t>Lagföräldrar Hans B plus….?</a:t>
            </a:r>
          </a:p>
          <a:p>
            <a:r>
              <a:rPr lang="sv-SE" sz="2400" dirty="0" smtClean="0">
                <a:solidFill>
                  <a:schemeClr val="tx1">
                    <a:lumMod val="95000"/>
                  </a:schemeClr>
                </a:solidFill>
              </a:rPr>
              <a:t>Kiosken</a:t>
            </a:r>
          </a:p>
          <a:p>
            <a:r>
              <a:rPr lang="sv-SE" sz="2400" dirty="0" smtClean="0">
                <a:solidFill>
                  <a:schemeClr val="tx1">
                    <a:lumMod val="95000"/>
                  </a:schemeClr>
                </a:solidFill>
              </a:rPr>
              <a:t>Sponsorer</a:t>
            </a:r>
          </a:p>
          <a:p>
            <a:r>
              <a:rPr lang="sv-SE" sz="2400" dirty="0" smtClean="0">
                <a:solidFill>
                  <a:schemeClr val="tx1">
                    <a:lumMod val="95000"/>
                  </a:schemeClr>
                </a:solidFill>
              </a:rPr>
              <a:t>Övriga frågor….</a:t>
            </a:r>
          </a:p>
          <a:p>
            <a:endParaRPr lang="sv-SE" dirty="0" smtClean="0"/>
          </a:p>
        </p:txBody>
      </p:sp>
    </p:spTree>
    <p:extLst>
      <p:ext uri="{BB962C8B-B14F-4D97-AF65-F5344CB8AC3E}">
        <p14:creationId xmlns="" xmlns:p14="http://schemas.microsoft.com/office/powerpoint/2010/main" val="151963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06090"/>
          </a:xfrm>
        </p:spPr>
        <p:txBody>
          <a:bodyPr/>
          <a:lstStyle/>
          <a:p>
            <a:pPr algn="ctr"/>
            <a:r>
              <a:rPr lang="sv-SE" sz="2800" dirty="0" smtClean="0"/>
              <a:t>AGENDA 26 SEPT 2012</a:t>
            </a:r>
            <a:endParaRPr lang="sv-SE" sz="28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3"/>
          </p:nvPr>
        </p:nvSpPr>
        <p:spPr>
          <a:xfrm>
            <a:off x="714348" y="1000108"/>
            <a:ext cx="8138864" cy="4824536"/>
          </a:xfrm>
        </p:spPr>
        <p:txBody>
          <a:bodyPr>
            <a:normAutofit lnSpcReduction="10000"/>
          </a:bodyPr>
          <a:lstStyle/>
          <a:p>
            <a:r>
              <a:rPr lang="sv-SE" sz="2400" dirty="0" err="1" smtClean="0"/>
              <a:t>Laget.se</a:t>
            </a:r>
            <a:endParaRPr lang="sv-SE" sz="2400" dirty="0" smtClean="0"/>
          </a:p>
          <a:p>
            <a:r>
              <a:rPr lang="sv-SE" sz="2400" dirty="0" smtClean="0"/>
              <a:t>Kläder, matchkläder och träningsoverall</a:t>
            </a:r>
          </a:p>
          <a:p>
            <a:r>
              <a:rPr lang="sv-SE" sz="2400" dirty="0" smtClean="0"/>
              <a:t>Avslutning knattespelen</a:t>
            </a:r>
          </a:p>
          <a:p>
            <a:r>
              <a:rPr lang="sv-SE" sz="2400" dirty="0" smtClean="0"/>
              <a:t>Träning i vinter</a:t>
            </a:r>
          </a:p>
          <a:p>
            <a:r>
              <a:rPr lang="sv-SE" sz="2400" dirty="0" smtClean="0"/>
              <a:t>7-manna spel</a:t>
            </a:r>
          </a:p>
          <a:p>
            <a:r>
              <a:rPr lang="sv-SE" sz="2400" dirty="0" smtClean="0"/>
              <a:t>Tränare</a:t>
            </a:r>
          </a:p>
          <a:p>
            <a:r>
              <a:rPr lang="sv-SE" sz="2400" dirty="0" smtClean="0"/>
              <a:t>Lagföräldrar </a:t>
            </a:r>
          </a:p>
          <a:p>
            <a:r>
              <a:rPr lang="sv-SE" sz="2400" dirty="0" smtClean="0"/>
              <a:t>Kiosken</a:t>
            </a:r>
          </a:p>
          <a:p>
            <a:r>
              <a:rPr lang="sv-SE" sz="2400" dirty="0" smtClean="0"/>
              <a:t>Sponsorer</a:t>
            </a:r>
          </a:p>
          <a:p>
            <a:r>
              <a:rPr lang="sv-SE" sz="2400" dirty="0" smtClean="0"/>
              <a:t>Övriga frågor….</a:t>
            </a:r>
          </a:p>
          <a:p>
            <a:endParaRPr lang="sv-SE" dirty="0" smtClean="0"/>
          </a:p>
        </p:txBody>
      </p:sp>
    </p:spTree>
    <p:extLst>
      <p:ext uri="{BB962C8B-B14F-4D97-AF65-F5344CB8AC3E}">
        <p14:creationId xmlns="" xmlns:p14="http://schemas.microsoft.com/office/powerpoint/2010/main" val="151963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06090"/>
          </a:xfrm>
        </p:spPr>
        <p:txBody>
          <a:bodyPr/>
          <a:lstStyle/>
          <a:p>
            <a:pPr algn="ctr"/>
            <a:r>
              <a:rPr lang="sv-SE" sz="2800" dirty="0" err="1" smtClean="0"/>
              <a:t>Laget.se</a:t>
            </a:r>
            <a:endParaRPr lang="sv-SE" sz="28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3"/>
          </p:nvPr>
        </p:nvSpPr>
        <p:spPr>
          <a:xfrm>
            <a:off x="714348" y="1000108"/>
            <a:ext cx="8138864" cy="3357586"/>
          </a:xfrm>
        </p:spPr>
        <p:txBody>
          <a:bodyPr>
            <a:normAutofit/>
          </a:bodyPr>
          <a:lstStyle/>
          <a:p>
            <a:r>
              <a:rPr lang="sv-SE" dirty="0" smtClean="0"/>
              <a:t>Uppdatera barnens födelsedatum!!!!</a:t>
            </a:r>
          </a:p>
          <a:p>
            <a:r>
              <a:rPr lang="sv-SE" dirty="0" smtClean="0"/>
              <a:t>Utskick fungerar som de skall?</a:t>
            </a:r>
          </a:p>
          <a:p>
            <a:r>
              <a:rPr lang="sv-SE" dirty="0" smtClean="0"/>
              <a:t>Tacksam för svar på utskick/anmälan</a:t>
            </a:r>
          </a:p>
        </p:txBody>
      </p:sp>
    </p:spTree>
    <p:extLst>
      <p:ext uri="{BB962C8B-B14F-4D97-AF65-F5344CB8AC3E}">
        <p14:creationId xmlns="" xmlns:p14="http://schemas.microsoft.com/office/powerpoint/2010/main" val="151963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06090"/>
          </a:xfrm>
        </p:spPr>
        <p:txBody>
          <a:bodyPr/>
          <a:lstStyle/>
          <a:p>
            <a:pPr algn="ctr"/>
            <a:r>
              <a:rPr lang="sv-SE" sz="2800" dirty="0" smtClean="0"/>
              <a:t>Kläder</a:t>
            </a:r>
            <a:endParaRPr lang="sv-SE" sz="28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3"/>
          </p:nvPr>
        </p:nvSpPr>
        <p:spPr>
          <a:xfrm>
            <a:off x="714348" y="1000108"/>
            <a:ext cx="8138864" cy="3357586"/>
          </a:xfrm>
        </p:spPr>
        <p:txBody>
          <a:bodyPr>
            <a:normAutofit/>
          </a:bodyPr>
          <a:lstStyle/>
          <a:p>
            <a:r>
              <a:rPr lang="sv-SE" dirty="0" smtClean="0"/>
              <a:t>Matchkläder</a:t>
            </a:r>
          </a:p>
          <a:p>
            <a:r>
              <a:rPr lang="sv-SE" dirty="0" smtClean="0"/>
              <a:t>Träningsoverall</a:t>
            </a:r>
          </a:p>
          <a:p>
            <a:r>
              <a:rPr lang="sv-SE" dirty="0" smtClean="0"/>
              <a:t>Intersport Stora Bernstorp</a:t>
            </a:r>
          </a:p>
        </p:txBody>
      </p:sp>
      <p:pic>
        <p:nvPicPr>
          <p:cNvPr id="2050" name="Picture 2" descr="http://www.liveinrouen.com/wp-content/uploads/2012/02/Intersport_logo_STT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3214686"/>
            <a:ext cx="3019524" cy="12116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1963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06090"/>
          </a:xfrm>
        </p:spPr>
        <p:txBody>
          <a:bodyPr/>
          <a:lstStyle/>
          <a:p>
            <a:pPr algn="ctr"/>
            <a:r>
              <a:rPr lang="sv-SE" sz="2800" dirty="0" smtClean="0"/>
              <a:t>Avslutning knattespelen</a:t>
            </a:r>
            <a:endParaRPr lang="sv-SE" sz="28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3"/>
          </p:nvPr>
        </p:nvSpPr>
        <p:spPr>
          <a:xfrm>
            <a:off x="714348" y="1000108"/>
            <a:ext cx="8138864" cy="3357586"/>
          </a:xfrm>
        </p:spPr>
        <p:txBody>
          <a:bodyPr>
            <a:normAutofit/>
          </a:bodyPr>
          <a:lstStyle/>
          <a:p>
            <a:r>
              <a:rPr lang="sv-SE" dirty="0" smtClean="0"/>
              <a:t>Alla kallade</a:t>
            </a:r>
          </a:p>
          <a:p>
            <a:r>
              <a:rPr lang="sv-SE" dirty="0" smtClean="0"/>
              <a:t>Prisutdelning</a:t>
            </a:r>
          </a:p>
          <a:p>
            <a:r>
              <a:rPr lang="sv-SE" dirty="0" smtClean="0"/>
              <a:t>Sista matcherna med fem-manna spel</a:t>
            </a:r>
          </a:p>
          <a:p>
            <a:r>
              <a:rPr lang="sv-SE" dirty="0" smtClean="0"/>
              <a:t>Matchförälder</a:t>
            </a:r>
          </a:p>
        </p:txBody>
      </p:sp>
    </p:spTree>
    <p:extLst>
      <p:ext uri="{BB962C8B-B14F-4D97-AF65-F5344CB8AC3E}">
        <p14:creationId xmlns="" xmlns:p14="http://schemas.microsoft.com/office/powerpoint/2010/main" val="151963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06090"/>
          </a:xfrm>
        </p:spPr>
        <p:txBody>
          <a:bodyPr/>
          <a:lstStyle/>
          <a:p>
            <a:pPr algn="ctr"/>
            <a:r>
              <a:rPr lang="sv-SE" sz="2800" dirty="0" smtClean="0"/>
              <a:t>Träning i vinter</a:t>
            </a:r>
            <a:endParaRPr lang="sv-SE" sz="28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3"/>
          </p:nvPr>
        </p:nvSpPr>
        <p:spPr>
          <a:xfrm>
            <a:off x="714348" y="1000108"/>
            <a:ext cx="8138864" cy="3357586"/>
          </a:xfrm>
        </p:spPr>
        <p:txBody>
          <a:bodyPr>
            <a:normAutofit/>
          </a:bodyPr>
          <a:lstStyle/>
          <a:p>
            <a:r>
              <a:rPr lang="sv-SE" dirty="0" smtClean="0"/>
              <a:t>Konstgräs en gång/vecka</a:t>
            </a:r>
          </a:p>
          <a:p>
            <a:r>
              <a:rPr lang="sv-SE" dirty="0" smtClean="0"/>
              <a:t>Måndagar  17.30 – 18.30 klockslag prel.</a:t>
            </a:r>
          </a:p>
        </p:txBody>
      </p:sp>
    </p:spTree>
    <p:extLst>
      <p:ext uri="{BB962C8B-B14F-4D97-AF65-F5344CB8AC3E}">
        <p14:creationId xmlns="" xmlns:p14="http://schemas.microsoft.com/office/powerpoint/2010/main" val="151963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06090"/>
          </a:xfrm>
        </p:spPr>
        <p:txBody>
          <a:bodyPr/>
          <a:lstStyle/>
          <a:p>
            <a:pPr algn="ctr"/>
            <a:r>
              <a:rPr lang="sv-SE" sz="2800" dirty="0" smtClean="0"/>
              <a:t>7 manna</a:t>
            </a:r>
            <a:endParaRPr lang="sv-SE" sz="28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3"/>
          </p:nvPr>
        </p:nvSpPr>
        <p:spPr>
          <a:xfrm>
            <a:off x="714348" y="1000108"/>
            <a:ext cx="8138864" cy="3357586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Träning varje tidsdag under hösten(sen konstgräs)</a:t>
            </a:r>
          </a:p>
          <a:p>
            <a:r>
              <a:rPr lang="sv-SE" dirty="0" smtClean="0"/>
              <a:t>Helt ny värld för barnen</a:t>
            </a:r>
          </a:p>
          <a:p>
            <a:r>
              <a:rPr lang="sv-SE" dirty="0" smtClean="0"/>
              <a:t>Läxa för föräldrar och barn(dokument)</a:t>
            </a:r>
          </a:p>
          <a:p>
            <a:r>
              <a:rPr lang="sv-SE" dirty="0" smtClean="0"/>
              <a:t>Tre nivåer på seriespel, A B och C</a:t>
            </a:r>
          </a:p>
          <a:p>
            <a:r>
              <a:rPr lang="sv-SE" dirty="0" smtClean="0"/>
              <a:t>Serie Nordvästra</a:t>
            </a:r>
          </a:p>
          <a:p>
            <a:r>
              <a:rPr lang="sv-SE" dirty="0" smtClean="0"/>
              <a:t>Ett eller två lag</a:t>
            </a:r>
          </a:p>
          <a:p>
            <a:r>
              <a:rPr lang="sv-SE" dirty="0" smtClean="0"/>
              <a:t>Matcher varje helg</a:t>
            </a:r>
          </a:p>
          <a:p>
            <a:r>
              <a:rPr lang="sv-SE" dirty="0" smtClean="0"/>
              <a:t>Uttagningskriterier (närvaro, engagemang, kompis)</a:t>
            </a:r>
          </a:p>
          <a:p>
            <a:r>
              <a:rPr lang="sv-SE" dirty="0" err="1" smtClean="0"/>
              <a:t>Landora</a:t>
            </a:r>
            <a:r>
              <a:rPr lang="sv-SE" dirty="0" smtClean="0"/>
              <a:t> vintercup</a:t>
            </a:r>
          </a:p>
          <a:p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</p:txBody>
      </p:sp>
      <p:pic>
        <p:nvPicPr>
          <p:cNvPr id="4" name="Bildobjekt 3" descr="intro 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44262">
            <a:off x="5572132" y="1071546"/>
            <a:ext cx="2771122" cy="2662628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357158" y="4500570"/>
            <a:ext cx="8429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”sjukt stor plan”     ”fy vad jobbigt”      ”äntligen”        ”nu är det svårare att göra mål från halva plan”    </a:t>
            </a:r>
            <a:endParaRPr lang="sv-SE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9632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06090"/>
          </a:xfrm>
        </p:spPr>
        <p:txBody>
          <a:bodyPr/>
          <a:lstStyle/>
          <a:p>
            <a:pPr algn="ctr"/>
            <a:r>
              <a:rPr lang="sv-SE" sz="2800" dirty="0" smtClean="0"/>
              <a:t>tränare</a:t>
            </a:r>
            <a:endParaRPr lang="sv-SE" sz="28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3"/>
          </p:nvPr>
        </p:nvSpPr>
        <p:spPr>
          <a:xfrm>
            <a:off x="714348" y="1000108"/>
            <a:ext cx="8138864" cy="4572032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Planering för träningen tisdag och torsdag. Görs i tre veckors intervall med koll varje måndag.(ex  Tema passning och inspel snett bakåt)</a:t>
            </a:r>
          </a:p>
          <a:p>
            <a:r>
              <a:rPr lang="sv-SE" dirty="0" smtClean="0"/>
              <a:t>Kallelse och administration inför match(utskick tisdag kväll)</a:t>
            </a:r>
            <a:br>
              <a:rPr lang="sv-SE" dirty="0" smtClean="0"/>
            </a:br>
            <a:r>
              <a:rPr lang="sv-SE" dirty="0" smtClean="0"/>
              <a:t>Meddelande angående spelarfördelning/lag och vilka matcher man spelar(torsdag kväll)</a:t>
            </a:r>
          </a:p>
          <a:p>
            <a:r>
              <a:rPr lang="sv-SE" dirty="0" smtClean="0"/>
              <a:t>Träning två kvällar per vecka samt match under helgen</a:t>
            </a:r>
          </a:p>
          <a:p>
            <a:r>
              <a:rPr lang="sv-SE" dirty="0" smtClean="0"/>
              <a:t>Utbildningar Skåneboll, hittills 5 heldagar. Utbildning idrottsskador samt HLR 1 dag/år.</a:t>
            </a:r>
          </a:p>
          <a:p>
            <a:r>
              <a:rPr lang="sv-SE" dirty="0" smtClean="0"/>
              <a:t>Sommarfotboll 3 dagar</a:t>
            </a:r>
          </a:p>
          <a:p>
            <a:r>
              <a:rPr lang="sv-SE" dirty="0" smtClean="0"/>
              <a:t>Administration mot klubben, rapportering till kommunen(LOK)</a:t>
            </a:r>
          </a:p>
          <a:p>
            <a:r>
              <a:rPr lang="sv-SE" dirty="0" smtClean="0"/>
              <a:t>Administration kring kläder, kiosk, avslutning, aktivitet typ MFF matchen </a:t>
            </a:r>
          </a:p>
          <a:p>
            <a:r>
              <a:rPr lang="sv-SE" dirty="0" smtClean="0"/>
              <a:t>Kontakt med andra klubbar kring cuper, träningsmatcher, knattespel </a:t>
            </a:r>
            <a:r>
              <a:rPr lang="sv-SE" dirty="0" err="1" smtClean="0"/>
              <a:t>etc</a:t>
            </a:r>
            <a:endParaRPr lang="sv-SE" dirty="0" smtClean="0"/>
          </a:p>
          <a:p>
            <a:r>
              <a:rPr lang="sv-SE" dirty="0" smtClean="0">
                <a:solidFill>
                  <a:srgbClr val="FFFF00"/>
                </a:solidFill>
              </a:rPr>
              <a:t>Men det allra viktigaste: att ha kul med barnen och se utvecklingen både fotbollsmässigt och socialt…….</a:t>
            </a:r>
          </a:p>
          <a:p>
            <a:r>
              <a:rPr lang="sv-SE" dirty="0" smtClean="0"/>
              <a:t>Vi är 2 personer sedan Ray slutade.</a:t>
            </a:r>
          </a:p>
          <a:p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</p:txBody>
      </p:sp>
    </p:spTree>
    <p:extLst>
      <p:ext uri="{BB962C8B-B14F-4D97-AF65-F5344CB8AC3E}">
        <p14:creationId xmlns="" xmlns:p14="http://schemas.microsoft.com/office/powerpoint/2010/main" val="1519632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Horisont">
  <a:themeElements>
    <a:clrScheme name="Horisont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sont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sont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478</TotalTime>
  <Words>340</Words>
  <Application>Microsoft Office PowerPoint</Application>
  <PresentationFormat>Bildspel på skärmen (4:3)</PresentationFormat>
  <Paragraphs>95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15</vt:i4>
      </vt:variant>
    </vt:vector>
  </HeadingPairs>
  <TitlesOfParts>
    <vt:vector size="16" baseType="lpstr">
      <vt:lpstr>Horisont</vt:lpstr>
      <vt:lpstr>Bild 1</vt:lpstr>
      <vt:lpstr>AGENDA 10 MAJ 2012</vt:lpstr>
      <vt:lpstr>AGENDA 26 SEPT 2012</vt:lpstr>
      <vt:lpstr>Laget.se</vt:lpstr>
      <vt:lpstr>Kläder</vt:lpstr>
      <vt:lpstr>Avslutning knattespelen</vt:lpstr>
      <vt:lpstr>Träning i vinter</vt:lpstr>
      <vt:lpstr>7 manna</vt:lpstr>
      <vt:lpstr>tränare</vt:lpstr>
      <vt:lpstr>tränare</vt:lpstr>
      <vt:lpstr>Klubben </vt:lpstr>
      <vt:lpstr>lagförälder</vt:lpstr>
      <vt:lpstr>kiosken</vt:lpstr>
      <vt:lpstr>Sponsorer/inkomster</vt:lpstr>
      <vt:lpstr>Övriga frågor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Jan OLOF ENGLUND</dc:title>
  <dc:creator>Johan Aeroc</dc:creator>
  <cp:lastModifiedBy>Johan Englund</cp:lastModifiedBy>
  <cp:revision>45</cp:revision>
  <dcterms:created xsi:type="dcterms:W3CDTF">2012-04-08T14:20:27Z</dcterms:created>
  <dcterms:modified xsi:type="dcterms:W3CDTF">2012-09-26T15:50:00Z</dcterms:modified>
</cp:coreProperties>
</file>