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EE89AE-BE45-480D-BCEF-043F417FA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036" y="639428"/>
            <a:ext cx="8621128" cy="942975"/>
          </a:xfrm>
        </p:spPr>
        <p:txBody>
          <a:bodyPr/>
          <a:lstStyle/>
          <a:p>
            <a:r>
              <a:rPr lang="sv-SE" dirty="0"/>
              <a:t>VÄRDEGRUND P09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075EA5-EA68-4A91-A966-8546F8E60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5821" y="1884947"/>
            <a:ext cx="8991599" cy="4756485"/>
          </a:xfrm>
        </p:spPr>
        <p:txBody>
          <a:bodyPr/>
          <a:lstStyle/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Ha roligt tillsammans.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Som kompis och lagkamrat vara snäll, stöttande/peppande och positiv mot varandra.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Alltid göra mitt bästa på träning och match.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Fira målen kollektivt.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Vi vinner som ett lag och förlorar som ett lag. 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Efter match tackar vi alltid domare och motståndare. 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Meddela frånvaro till någon av oss ledare.</a:t>
            </a:r>
          </a:p>
          <a:p>
            <a:r>
              <a:rPr lang="sv-SE" dirty="0">
                <a:latin typeface="Courier New" panose="02070309020205020404" pitchFamily="49" charset="0"/>
                <a:cs typeface="Courier New" panose="02070309020205020404" pitchFamily="49" charset="0"/>
              </a:rPr>
              <a:t>Speltid baseras på träningsnärvaro.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99A8433-B80A-441A-98BD-D35BBFD1859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33036" y="639428"/>
            <a:ext cx="904875" cy="9429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8E93FB2A-9A8B-439A-9B1D-14EA1FF5AB4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49289" y="639428"/>
            <a:ext cx="90487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80941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7</TotalTime>
  <Words>54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Courier New</vt:lpstr>
      <vt:lpstr>Gill Sans MT</vt:lpstr>
      <vt:lpstr>Paket</vt:lpstr>
      <vt:lpstr>VÄRDEGRUND P09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 P09</dc:title>
  <dc:creator>Anna Bergström</dc:creator>
  <cp:lastModifiedBy>Anna Bergström</cp:lastModifiedBy>
  <cp:revision>3</cp:revision>
  <dcterms:created xsi:type="dcterms:W3CDTF">2020-05-07T11:48:39Z</dcterms:created>
  <dcterms:modified xsi:type="dcterms:W3CDTF">2020-05-07T15:00:50Z</dcterms:modified>
</cp:coreProperties>
</file>