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404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494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09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76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521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39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241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748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04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054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04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E4B322E-6F3E-4682-8D68-C6224A484B9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BA86E68-13FC-4A04-B750-8E0B06573784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1876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DIF_F13/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F13 säsong 2023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559" y="0"/>
            <a:ext cx="8001000" cy="450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96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695567" y="581107"/>
            <a:ext cx="3245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u="sng" dirty="0"/>
              <a:t>Övriga frågor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2347783" y="1227438"/>
            <a:ext cx="79412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Bemanna herr &amp; dammatcher (3-4 personer)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Kolla igenom utrustning, skor och benskydd</a:t>
            </a:r>
          </a:p>
          <a:p>
            <a:pPr algn="ctr"/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 med laget på damfotboll</a:t>
            </a:r>
            <a:endParaRPr lang="sv-SE" dirty="0"/>
          </a:p>
          <a:p>
            <a:pPr algn="ctr"/>
            <a:endParaRPr lang="sv-SE" dirty="0"/>
          </a:p>
          <a:p>
            <a:pPr algn="ctr"/>
            <a:endParaRPr lang="sv-SE" dirty="0"/>
          </a:p>
          <a:p>
            <a:pPr algn="ctr"/>
            <a:r>
              <a:rPr lang="sv-SE" dirty="0"/>
              <a:t>Sponsor - beachflagga?</a:t>
            </a:r>
            <a:br>
              <a:rPr lang="sv-SE" dirty="0"/>
            </a:br>
            <a:r>
              <a:rPr lang="sv-SE" dirty="0"/>
              <a:t>Jobb på företag?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Kom ihåg att materialbanken finns nere på hangarplan där man kan köpa utrustning till en billig peng</a:t>
            </a:r>
          </a:p>
        </p:txBody>
      </p:sp>
    </p:spTree>
    <p:extLst>
      <p:ext uri="{BB962C8B-B14F-4D97-AF65-F5344CB8AC3E}">
        <p14:creationId xmlns:p14="http://schemas.microsoft.com/office/powerpoint/2010/main" val="4209949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347784" y="963827"/>
            <a:ext cx="74140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u="sng" dirty="0"/>
              <a:t>Agenda Föräldramöte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Träningsupplägg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Kommunikation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Övriga frågor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95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1046207" y="799071"/>
            <a:ext cx="40365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u="sng" dirty="0"/>
              <a:t>Ledare</a:t>
            </a:r>
          </a:p>
          <a:p>
            <a:r>
              <a:rPr lang="sv-SE" sz="1600" dirty="0"/>
              <a:t>Linda Wall</a:t>
            </a:r>
          </a:p>
          <a:p>
            <a:endParaRPr lang="sv-SE" dirty="0"/>
          </a:p>
          <a:p>
            <a:r>
              <a:rPr lang="sv-SE" sz="2400" b="1" u="sng" dirty="0"/>
              <a:t>Tränare</a:t>
            </a:r>
          </a:p>
          <a:p>
            <a:r>
              <a:rPr lang="sv-SE" sz="1600" dirty="0"/>
              <a:t>Patrik Johansson</a:t>
            </a:r>
          </a:p>
          <a:p>
            <a:r>
              <a:rPr lang="sv-SE" sz="1600" dirty="0"/>
              <a:t>Niklas Jonsson</a:t>
            </a:r>
          </a:p>
          <a:p>
            <a:r>
              <a:rPr lang="sv-SE" sz="1600" dirty="0"/>
              <a:t>Hanna Vinter</a:t>
            </a:r>
          </a:p>
          <a:p>
            <a:r>
              <a:rPr lang="sv-SE" sz="1600" dirty="0"/>
              <a:t>Henrik Söderström</a:t>
            </a:r>
          </a:p>
          <a:p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6752339" y="96427"/>
            <a:ext cx="5308116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u="sng" dirty="0"/>
              <a:t>Materialansvarig</a:t>
            </a:r>
          </a:p>
          <a:p>
            <a:r>
              <a:rPr lang="sv-SE" sz="1600" dirty="0"/>
              <a:t>Anton Eriksson</a:t>
            </a:r>
          </a:p>
          <a:p>
            <a:endParaRPr lang="sv-SE" dirty="0"/>
          </a:p>
          <a:p>
            <a:r>
              <a:rPr lang="sv-SE" sz="2400" b="1" u="sng" dirty="0"/>
              <a:t>Schemaansvarig</a:t>
            </a:r>
          </a:p>
          <a:p>
            <a:r>
              <a:rPr lang="sv-SE" sz="1600" dirty="0"/>
              <a:t>Dennis Dahlberg</a:t>
            </a:r>
          </a:p>
          <a:p>
            <a:endParaRPr lang="sv-SE" sz="1600" dirty="0"/>
          </a:p>
          <a:p>
            <a:r>
              <a:rPr lang="sv-SE" sz="2400" b="1" u="sng" dirty="0"/>
              <a:t>Ekonomiansvarig</a:t>
            </a:r>
          </a:p>
          <a:p>
            <a:r>
              <a:rPr lang="sv-SE" sz="1600"/>
              <a:t>Fredrik Söderberg</a:t>
            </a:r>
            <a:endParaRPr lang="sv-SE" sz="1600" dirty="0"/>
          </a:p>
          <a:p>
            <a:endParaRPr lang="sv-SE" dirty="0"/>
          </a:p>
          <a:p>
            <a:r>
              <a:rPr lang="sv-SE" sz="2400" b="1" u="sng" dirty="0"/>
              <a:t>Domaransvarig/SISU</a:t>
            </a:r>
          </a:p>
          <a:p>
            <a:r>
              <a:rPr lang="sv-SE" sz="1600" dirty="0"/>
              <a:t>Hanna </a:t>
            </a:r>
            <a:r>
              <a:rPr lang="sv-SE" sz="1600" dirty="0" err="1"/>
              <a:t>Sydhage</a:t>
            </a:r>
            <a:endParaRPr lang="sv-SE" sz="1600" dirty="0"/>
          </a:p>
          <a:p>
            <a:endParaRPr lang="sv-SE" dirty="0"/>
          </a:p>
          <a:p>
            <a:r>
              <a:rPr lang="sv-SE" sz="2400" b="1" u="sng" dirty="0"/>
              <a:t>Dreamstarförsäljning</a:t>
            </a:r>
          </a:p>
          <a:p>
            <a:r>
              <a:rPr lang="sv-SE" sz="1600" dirty="0"/>
              <a:t>Erika Edling</a:t>
            </a:r>
          </a:p>
          <a:p>
            <a:endParaRPr lang="sv-SE" sz="1600" dirty="0"/>
          </a:p>
          <a:p>
            <a:r>
              <a:rPr lang="sv-SE" sz="2400" b="1" u="sng" dirty="0"/>
              <a:t>Lagavgift</a:t>
            </a:r>
          </a:p>
          <a:p>
            <a:r>
              <a:rPr lang="sv-SE" sz="1600" dirty="0"/>
              <a:t>Stina Hägglund</a:t>
            </a:r>
          </a:p>
          <a:p>
            <a:endParaRPr lang="sv-SE" dirty="0"/>
          </a:p>
          <a:p>
            <a:r>
              <a:rPr lang="sv-SE" sz="2400" b="1" u="sng" dirty="0"/>
              <a:t>Matchbokning/Nya spelare</a:t>
            </a:r>
          </a:p>
          <a:p>
            <a:r>
              <a:rPr lang="sv-SE" sz="1600" dirty="0"/>
              <a:t>Linda Wall</a:t>
            </a:r>
          </a:p>
          <a:p>
            <a:endParaRPr lang="sv-SE" sz="1600" dirty="0"/>
          </a:p>
          <a:p>
            <a:r>
              <a:rPr lang="sv-SE" sz="2400" b="1" u="sng" dirty="0"/>
              <a:t>Cupansvarig</a:t>
            </a:r>
          </a:p>
          <a:p>
            <a:r>
              <a:rPr lang="sv-SE" sz="1600" dirty="0"/>
              <a:t>Vakant</a:t>
            </a:r>
          </a:p>
          <a:p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882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4285249" y="733168"/>
            <a:ext cx="2787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b="1" u="sng" dirty="0"/>
              <a:t>Spelartrupp</a:t>
            </a:r>
          </a:p>
        </p:txBody>
      </p:sp>
      <p:sp>
        <p:nvSpPr>
          <p:cNvPr id="4" name="textruta 3"/>
          <p:cNvSpPr txBox="1"/>
          <p:nvPr/>
        </p:nvSpPr>
        <p:spPr>
          <a:xfrm>
            <a:off x="1771135" y="1779373"/>
            <a:ext cx="82955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Idag har vi 21 spelare som är anmäld att delta säsongen 2023</a:t>
            </a:r>
          </a:p>
          <a:p>
            <a:r>
              <a:rPr lang="sv-SE" dirty="0"/>
              <a:t>Vi kommer ha två lag, Domsjö Svart och Domsjö Blå</a:t>
            </a:r>
          </a:p>
          <a:p>
            <a:endParaRPr lang="sv-SE" dirty="0"/>
          </a:p>
          <a:p>
            <a:r>
              <a:rPr lang="sv-SE" dirty="0"/>
              <a:t>Det kommer vara viktigt att så många som möjligt deltar på matcherna</a:t>
            </a:r>
          </a:p>
          <a:p>
            <a:r>
              <a:rPr lang="sv-SE" dirty="0"/>
              <a:t>Vi kommer behöva låna spelare mellan lagen</a:t>
            </a:r>
          </a:p>
          <a:p>
            <a:endParaRPr lang="sv-SE" dirty="0"/>
          </a:p>
          <a:p>
            <a:r>
              <a:rPr lang="sv-SE" dirty="0"/>
              <a:t>Så det blir extra viktigt att ni svarar på kallelser så snabbt det bara går</a:t>
            </a:r>
          </a:p>
        </p:txBody>
      </p:sp>
    </p:spTree>
    <p:extLst>
      <p:ext uri="{BB962C8B-B14F-4D97-AF65-F5344CB8AC3E}">
        <p14:creationId xmlns:p14="http://schemas.microsoft.com/office/powerpoint/2010/main" val="1447479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011826" y="576648"/>
            <a:ext cx="3983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b="1" u="sng" dirty="0"/>
              <a:t>Träningsupplägg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103101" y="1384729"/>
            <a:ext cx="78012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Fokus kommer ligga på driva/finta/skjuta/mottagning, korta pass samt markering, hitta lediga ytor, positioner</a:t>
            </a:r>
          </a:p>
          <a:p>
            <a:endParaRPr lang="sv-SE" dirty="0"/>
          </a:p>
          <a:p>
            <a:r>
              <a:rPr lang="sv-SE" dirty="0"/>
              <a:t>Kläder efter väder, det kan bli blåsigt och kallt under träningarna skicka gärna med tjocktröja och vantar vid behov</a:t>
            </a:r>
          </a:p>
          <a:p>
            <a:endParaRPr lang="sv-SE" dirty="0"/>
          </a:p>
          <a:p>
            <a:r>
              <a:rPr lang="sv-SE" dirty="0"/>
              <a:t>Träning på grus kommer vara 2ggr i veckan på knattevallen</a:t>
            </a:r>
          </a:p>
          <a:p>
            <a:r>
              <a:rPr lang="sv-SE" dirty="0"/>
              <a:t>Preliminärt med start 25:e maj</a:t>
            </a:r>
          </a:p>
          <a:p>
            <a:r>
              <a:rPr lang="sv-SE" dirty="0"/>
              <a:t>Tisdagar 19:00 – 20:00</a:t>
            </a:r>
          </a:p>
          <a:p>
            <a:r>
              <a:rPr lang="sv-SE" dirty="0"/>
              <a:t>Torsdagar 19:00 – 20:00</a:t>
            </a:r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Träning på gräs kommer vara 2ggr i veckan på hangarplanen</a:t>
            </a:r>
          </a:p>
          <a:p>
            <a:r>
              <a:rPr lang="sv-SE" dirty="0"/>
              <a:t>Tisdagar 17:30 – 18:30</a:t>
            </a:r>
          </a:p>
          <a:p>
            <a:r>
              <a:rPr lang="sv-SE" dirty="0"/>
              <a:t>Torsdagar 17:30 – 18:30</a:t>
            </a:r>
          </a:p>
          <a:p>
            <a:endParaRPr lang="sv-SE" dirty="0"/>
          </a:p>
          <a:p>
            <a:r>
              <a:rPr lang="sv-SE" dirty="0"/>
              <a:t>Samling 15-20 minuter innan träningsstart så dom hinner prata av sig och vi kan göra närvarokontroll sen går vi gemensamt ner till träningsplan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8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703806" y="815546"/>
            <a:ext cx="2248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u="sng" dirty="0"/>
              <a:t>Seriespel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3772259" y="1647568"/>
            <a:ext cx="67392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kommer spela i </a:t>
            </a:r>
            <a:r>
              <a:rPr lang="sv-SE" dirty="0" err="1"/>
              <a:t>Moälvserien</a:t>
            </a:r>
            <a:r>
              <a:rPr lang="sv-SE" dirty="0"/>
              <a:t> 7-7</a:t>
            </a:r>
          </a:p>
          <a:p>
            <a:r>
              <a:rPr lang="sv-SE" dirty="0"/>
              <a:t>Preliminärt med start i 18:e maj</a:t>
            </a:r>
          </a:p>
          <a:p>
            <a:endParaRPr lang="sv-SE" dirty="0"/>
          </a:p>
          <a:p>
            <a:r>
              <a:rPr lang="sv-SE" dirty="0"/>
              <a:t>Det kommer vara 1 match i veckan per lag</a:t>
            </a:r>
          </a:p>
          <a:p>
            <a:r>
              <a:rPr lang="sv-SE" dirty="0"/>
              <a:t>3 x 20 min vid enskild match</a:t>
            </a:r>
          </a:p>
          <a:p>
            <a:endParaRPr lang="sv-SE" dirty="0"/>
          </a:p>
          <a:p>
            <a:r>
              <a:rPr lang="sv-SE" dirty="0"/>
              <a:t>Samling: 30 min innan matchstarten i omklädningsrummet.</a:t>
            </a:r>
          </a:p>
          <a:p>
            <a:endParaRPr lang="sv-SE" dirty="0"/>
          </a:p>
          <a:p>
            <a:r>
              <a:rPr lang="sv-SE" dirty="0"/>
              <a:t>Medtag:</a:t>
            </a:r>
          </a:p>
          <a:p>
            <a:r>
              <a:rPr lang="sv-SE" dirty="0"/>
              <a:t>• Matchtröja, svarta shorts eller liknande, blåa strumpor</a:t>
            </a:r>
          </a:p>
          <a:p>
            <a:r>
              <a:rPr lang="sv-SE" dirty="0"/>
              <a:t>• Fotbollsskor</a:t>
            </a:r>
          </a:p>
          <a:p>
            <a:r>
              <a:rPr lang="sv-SE" dirty="0"/>
              <a:t>• Vattenflaska</a:t>
            </a:r>
          </a:p>
          <a:p>
            <a:r>
              <a:rPr lang="sv-SE" dirty="0"/>
              <a:t>• Hårband att sätta upp håret med</a:t>
            </a:r>
          </a:p>
          <a:p>
            <a:r>
              <a:rPr lang="sv-SE" dirty="0"/>
              <a:t>• Inga smycken</a:t>
            </a:r>
          </a:p>
          <a:p>
            <a:r>
              <a:rPr lang="sv-SE" dirty="0"/>
              <a:t>• Mellanmål för att fylla på med energi (Vid behov)</a:t>
            </a: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37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4703806" y="815546"/>
            <a:ext cx="2248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u="sng" dirty="0"/>
              <a:t>Cuper</a:t>
            </a:r>
          </a:p>
        </p:txBody>
      </p:sp>
      <p:sp>
        <p:nvSpPr>
          <p:cNvPr id="6" name="textruta 5"/>
          <p:cNvSpPr txBox="1"/>
          <p:nvPr/>
        </p:nvSpPr>
        <p:spPr>
          <a:xfrm>
            <a:off x="2423817" y="1861753"/>
            <a:ext cx="745145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Förslag</a:t>
            </a:r>
          </a:p>
          <a:p>
            <a:r>
              <a:rPr lang="sv-SE" dirty="0"/>
              <a:t>Spölandsupen troligtvis 19:e Augusti</a:t>
            </a:r>
          </a:p>
          <a:p>
            <a:r>
              <a:rPr lang="sv-SE" dirty="0"/>
              <a:t>Det är 1-dags cup som spelas i Vännäs</a:t>
            </a:r>
          </a:p>
          <a:p>
            <a:r>
              <a:rPr lang="sv-SE" dirty="0"/>
              <a:t>1200:-/lag var avgiften 2022 och denna betalas av Domsjö IF</a:t>
            </a:r>
          </a:p>
          <a:p>
            <a:endParaRPr lang="sv-SE" dirty="0"/>
          </a:p>
          <a:p>
            <a:r>
              <a:rPr lang="sv-SE" dirty="0" err="1"/>
              <a:t>Hägglundscup</a:t>
            </a:r>
            <a:r>
              <a:rPr lang="sv-SE" dirty="0"/>
              <a:t>?</a:t>
            </a:r>
          </a:p>
          <a:p>
            <a:endParaRPr lang="sv-SE" dirty="0"/>
          </a:p>
          <a:p>
            <a:pPr lvl="0"/>
            <a:r>
              <a:rPr lang="sv-SE" altLang="sv-SE" dirty="0"/>
              <a:t>Förtäring</a:t>
            </a:r>
            <a:br>
              <a:rPr lang="sv-SE" altLang="sv-SE" dirty="0"/>
            </a:br>
            <a:r>
              <a:rPr lang="sv-SE" altLang="sv-SE" dirty="0"/>
              <a:t>På cupområdet kan ni att köpa hamburgare, korv, fika och godis samt varma mackor till förmånliga priser</a:t>
            </a:r>
            <a:br>
              <a:rPr lang="sv-SE" altLang="sv-SE" dirty="0"/>
            </a:br>
            <a:endParaRPr lang="sv-SE" altLang="sv-SE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dirty="0"/>
              <a:t>Övriga aktiviteter</a:t>
            </a:r>
            <a:br>
              <a:rPr lang="sv-SE" altLang="sv-SE" dirty="0"/>
            </a:br>
            <a:r>
              <a:rPr lang="sv-SE" altLang="sv-SE" dirty="0"/>
              <a:t>Det kommer att finnas ett aktivitetsområde med t ex bollkastning, tärningsspel, lyckohjul m </a:t>
            </a:r>
            <a:r>
              <a:rPr lang="sv-SE" altLang="sv-SE" dirty="0" err="1"/>
              <a:t>m</a:t>
            </a:r>
            <a:r>
              <a:rPr lang="sv-SE" altLang="sv-SE" dirty="0"/>
              <a:t>.</a:t>
            </a:r>
            <a:endParaRPr lang="sv-SE" dirty="0"/>
          </a:p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978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789405" y="980303"/>
            <a:ext cx="5321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u="sng" dirty="0"/>
              <a:t>Kommunikation</a:t>
            </a:r>
          </a:p>
        </p:txBody>
      </p:sp>
      <p:sp>
        <p:nvSpPr>
          <p:cNvPr id="3" name="textruta 2"/>
          <p:cNvSpPr txBox="1"/>
          <p:nvPr/>
        </p:nvSpPr>
        <p:spPr>
          <a:xfrm>
            <a:off x="2619632" y="2100649"/>
            <a:ext cx="79412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Hemsidan och sms grupper är central i all kommunikation</a:t>
            </a:r>
          </a:p>
          <a:p>
            <a:r>
              <a:rPr lang="sv-SE" dirty="0">
                <a:hlinkClick r:id="rId3"/>
              </a:rPr>
              <a:t>https://www.laget.se/DIF_F13/</a:t>
            </a:r>
            <a:endParaRPr lang="sv-SE" dirty="0"/>
          </a:p>
          <a:p>
            <a:endParaRPr lang="sv-SE" dirty="0"/>
          </a:p>
          <a:p>
            <a:r>
              <a:rPr lang="sv-SE" dirty="0"/>
              <a:t>Vi rekommenderar att ni laddar ner </a:t>
            </a:r>
            <a:r>
              <a:rPr lang="sv-SE" dirty="0" err="1"/>
              <a:t>appen</a:t>
            </a:r>
            <a:r>
              <a:rPr lang="sv-SE" dirty="0"/>
              <a:t> LAGET.SE</a:t>
            </a:r>
          </a:p>
          <a:p>
            <a:endParaRPr lang="sv-SE" dirty="0"/>
          </a:p>
          <a:p>
            <a:r>
              <a:rPr lang="sv-SE" dirty="0"/>
              <a:t>Och </a:t>
            </a:r>
            <a:r>
              <a:rPr lang="sv-SE" dirty="0" err="1"/>
              <a:t>appen</a:t>
            </a:r>
            <a:r>
              <a:rPr lang="sv-SE" dirty="0"/>
              <a:t> SUPERTEXT</a:t>
            </a:r>
          </a:p>
          <a:p>
            <a:endParaRPr lang="sv-SE" dirty="0"/>
          </a:p>
          <a:p>
            <a:r>
              <a:rPr lang="sv-SE" sz="2800" b="1" dirty="0"/>
              <a:t>Kallelser till matcher önskas snabbåterkoppling så vi vet om vi får ihop ett lag eller behöver låna in spelare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444" y="2529882"/>
            <a:ext cx="724929" cy="724929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827" y="3254811"/>
            <a:ext cx="691113" cy="69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7047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3929448" y="502508"/>
            <a:ext cx="5321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u="sng" dirty="0"/>
              <a:t>Ekonomi</a:t>
            </a: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071" y="5060510"/>
            <a:ext cx="2270556" cy="1278539"/>
          </a:xfrm>
          <a:prstGeom prst="rect">
            <a:avLst/>
          </a:prstGeom>
        </p:spPr>
      </p:pic>
      <p:sp>
        <p:nvSpPr>
          <p:cNvPr id="5" name="textruta 4"/>
          <p:cNvSpPr txBox="1"/>
          <p:nvPr/>
        </p:nvSpPr>
        <p:spPr>
          <a:xfrm>
            <a:off x="2357308" y="1227438"/>
            <a:ext cx="794127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u="sng" dirty="0"/>
              <a:t>Lagkassa</a:t>
            </a:r>
            <a:r>
              <a:rPr lang="sv-SE" dirty="0"/>
              <a:t> </a:t>
            </a:r>
          </a:p>
          <a:p>
            <a:r>
              <a:rPr lang="sv-SE" dirty="0"/>
              <a:t>21000:-</a:t>
            </a:r>
          </a:p>
          <a:p>
            <a:endParaRPr lang="sv-SE" dirty="0"/>
          </a:p>
          <a:p>
            <a:r>
              <a:rPr lang="sv-SE" sz="2400" b="1" u="sng" dirty="0"/>
              <a:t>Tränings-</a:t>
            </a:r>
            <a:r>
              <a:rPr lang="sv-SE" dirty="0"/>
              <a:t> </a:t>
            </a:r>
            <a:r>
              <a:rPr lang="sv-SE" sz="2400" b="1" u="sng" dirty="0"/>
              <a:t>och medlemsavgift</a:t>
            </a:r>
          </a:p>
          <a:p>
            <a:r>
              <a:rPr lang="sv-SE" dirty="0"/>
              <a:t>700:- + Enskild 200:- / Familj 450:-</a:t>
            </a:r>
          </a:p>
          <a:p>
            <a:endParaRPr lang="sv-SE" dirty="0"/>
          </a:p>
          <a:p>
            <a:r>
              <a:rPr lang="sv-SE" sz="2400" b="1" u="sng" dirty="0"/>
              <a:t>Beting för gruppen </a:t>
            </a:r>
          </a:p>
          <a:p>
            <a:r>
              <a:rPr lang="sv-SE" dirty="0"/>
              <a:t>800:- per spelare (16,800:- )</a:t>
            </a:r>
          </a:p>
          <a:p>
            <a:r>
              <a:rPr lang="sv-SE" dirty="0"/>
              <a:t>Betalas eller hanteras via försäljning eller annan verksamhet (</a:t>
            </a:r>
            <a:r>
              <a:rPr lang="sv-SE" dirty="0" err="1"/>
              <a:t>Ideér</a:t>
            </a:r>
            <a:r>
              <a:rPr lang="sv-SE" dirty="0"/>
              <a:t> och tankar?????)</a:t>
            </a:r>
          </a:p>
          <a:p>
            <a:endParaRPr lang="sv-SE" dirty="0"/>
          </a:p>
          <a:p>
            <a:r>
              <a:rPr lang="sv-SE" sz="2400" b="1" u="sng" dirty="0"/>
              <a:t>Försäljning ålagd från föreningen</a:t>
            </a:r>
          </a:p>
          <a:p>
            <a:r>
              <a:rPr lang="sv-SE" dirty="0"/>
              <a:t>Dreamstarhäften(4st för enskild spelare, 6st per familj)</a:t>
            </a:r>
          </a:p>
        </p:txBody>
      </p:sp>
    </p:spTree>
    <p:extLst>
      <p:ext uri="{BB962C8B-B14F-4D97-AF65-F5344CB8AC3E}">
        <p14:creationId xmlns:p14="http://schemas.microsoft.com/office/powerpoint/2010/main" val="2451250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Blå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Override1.xml><?xml version="1.0" encoding="utf-8"?>
<a:themeOverride xmlns:a="http://schemas.openxmlformats.org/drawingml/2006/main">
  <a:clrScheme name="Blå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17417</TotalTime>
  <Words>528</Words>
  <Application>Microsoft Office PowerPoint</Application>
  <PresentationFormat>Bredbild</PresentationFormat>
  <Paragraphs>123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Tw Cen MT</vt:lpstr>
      <vt:lpstr>Tw Cen MT Condensed</vt:lpstr>
      <vt:lpstr>Wingdings 3</vt:lpstr>
      <vt:lpstr>Integral</vt:lpstr>
      <vt:lpstr>F13 säsong 2023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F13 säsong 2023</dc:title>
  <dc:creator>Niklas Jonsson</dc:creator>
  <cp:lastModifiedBy>Niklas Jonsson</cp:lastModifiedBy>
  <cp:revision>48</cp:revision>
  <dcterms:created xsi:type="dcterms:W3CDTF">2023-03-14T08:03:33Z</dcterms:created>
  <dcterms:modified xsi:type="dcterms:W3CDTF">2023-04-04T16:31:23Z</dcterms:modified>
</cp:coreProperties>
</file>