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9"/>
  </p:handoutMasterIdLst>
  <p:sldIdLst>
    <p:sldId id="285" r:id="rId2"/>
    <p:sldId id="292" r:id="rId3"/>
    <p:sldId id="291" r:id="rId4"/>
    <p:sldId id="287" r:id="rId5"/>
    <p:sldId id="288" r:id="rId6"/>
    <p:sldId id="289" r:id="rId7"/>
    <p:sldId id="293" r:id="rId8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D4EF"/>
    <a:srgbClr val="106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64" y="1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C7E1F-4C36-4487-94A3-7B57B52B936A}" type="datetimeFigureOut">
              <a:rPr lang="sv-SE" smtClean="0"/>
              <a:t>2025-05-16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22ED1-16F5-41FA-8011-750B92477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91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p:transition spd="med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ransition spd="med">
    <p:pull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2">
                <a:tint val="97000"/>
                <a:hueMod val="92000"/>
                <a:satMod val="169000"/>
                <a:lumMod val="164000"/>
              </a:schemeClr>
            </a:gs>
            <a:gs pos="67000">
              <a:schemeClr val="bg2">
                <a:shade val="96000"/>
                <a:satMod val="120000"/>
                <a:lumMod val="9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883226" y="684717"/>
            <a:ext cx="10515600" cy="860066"/>
          </a:xfrm>
        </p:spPr>
        <p:txBody>
          <a:bodyPr>
            <a:normAutofit/>
          </a:bodyPr>
          <a:lstStyle/>
          <a:p>
            <a:pPr algn="ctr"/>
            <a:r>
              <a:rPr lang="sv-S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Örebrocupen </a:t>
            </a:r>
            <a:endParaRPr lang="sv-S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4" descr="Bildresultat fÃ¶r eskilstuna city"/>
          <p:cNvSpPr>
            <a:spLocks noChangeAspect="1" noChangeArrowheads="1"/>
          </p:cNvSpPr>
          <p:nvPr/>
        </p:nvSpPr>
        <p:spPr bwMode="auto">
          <a:xfrm>
            <a:off x="2324699" y="28955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1" name="AutoShape 10" descr="Bildresultat för eskilstuna city"/>
          <p:cNvSpPr>
            <a:spLocks noChangeAspect="1" noChangeArrowheads="1"/>
          </p:cNvSpPr>
          <p:nvPr/>
        </p:nvSpPr>
        <p:spPr bwMode="auto">
          <a:xfrm>
            <a:off x="307975" y="-2003425"/>
            <a:ext cx="4171950" cy="450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036" name="Picture 12" descr="Bildresultat fÃ¶r eskilstuna c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000" y="4877859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latshållare för text 18"/>
          <p:cNvSpPr txBox="1">
            <a:spLocks/>
          </p:cNvSpPr>
          <p:nvPr/>
        </p:nvSpPr>
        <p:spPr>
          <a:xfrm>
            <a:off x="10529455" y="167193"/>
            <a:ext cx="1593907" cy="25458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Allmänt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Transport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Matchtider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Packlista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Boende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Allergier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Ekonomi</a:t>
            </a:r>
            <a:endParaRPr lang="sv-SE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Platshållare för text 18"/>
          <p:cNvSpPr txBox="1">
            <a:spLocks/>
          </p:cNvSpPr>
          <p:nvPr/>
        </p:nvSpPr>
        <p:spPr>
          <a:xfrm>
            <a:off x="1125881" y="2179697"/>
            <a:ext cx="8814968" cy="7092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sz="3600" dirty="0" smtClean="0">
                <a:solidFill>
                  <a:schemeClr val="tx1"/>
                </a:solidFill>
              </a:rPr>
              <a:t>www.orebrocupen.se</a:t>
            </a:r>
            <a:endParaRPr lang="sv-SE" sz="3600" dirty="0">
              <a:solidFill>
                <a:schemeClr val="tx1"/>
              </a:solidFill>
            </a:endParaRPr>
          </a:p>
        </p:txBody>
      </p:sp>
      <p:sp>
        <p:nvSpPr>
          <p:cNvPr id="20" name="Platshållare för text 18"/>
          <p:cNvSpPr txBox="1">
            <a:spLocks/>
          </p:cNvSpPr>
          <p:nvPr/>
        </p:nvSpPr>
        <p:spPr>
          <a:xfrm>
            <a:off x="1125881" y="3207062"/>
            <a:ext cx="10515327" cy="6216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 dirty="0" smtClean="0">
                <a:solidFill>
                  <a:schemeClr val="tx1"/>
                </a:solidFill>
              </a:rPr>
              <a:t>Matcher spelas fredag 13/6, lördag 14/6 och söndag 15/6.</a:t>
            </a:r>
            <a:endParaRPr lang="sv-SE" sz="2800" dirty="0">
              <a:solidFill>
                <a:schemeClr val="tx1"/>
              </a:solidFill>
            </a:endParaRPr>
          </a:p>
        </p:txBody>
      </p:sp>
      <p:pic>
        <p:nvPicPr>
          <p:cNvPr id="12" name="Picture 2" descr="ÖrebroCupen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981" y="525780"/>
            <a:ext cx="1196938" cy="117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33324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2">
                <a:tint val="97000"/>
                <a:hueMod val="92000"/>
                <a:satMod val="169000"/>
                <a:lumMod val="164000"/>
              </a:schemeClr>
            </a:gs>
            <a:gs pos="67000">
              <a:schemeClr val="bg2">
                <a:shade val="96000"/>
                <a:satMod val="120000"/>
                <a:lumMod val="9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 descr="Bildresultat fÃ¶r eskilstuna city"/>
          <p:cNvSpPr>
            <a:spLocks noChangeAspect="1" noChangeArrowheads="1"/>
          </p:cNvSpPr>
          <p:nvPr/>
        </p:nvSpPr>
        <p:spPr bwMode="auto">
          <a:xfrm>
            <a:off x="2324699" y="28955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1" name="AutoShape 10" descr="Bildresultat för eskilstuna city"/>
          <p:cNvSpPr>
            <a:spLocks noChangeAspect="1" noChangeArrowheads="1"/>
          </p:cNvSpPr>
          <p:nvPr/>
        </p:nvSpPr>
        <p:spPr bwMode="auto">
          <a:xfrm>
            <a:off x="307975" y="-2003425"/>
            <a:ext cx="4171950" cy="450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036" name="Picture 12" descr="Bildresultat fÃ¶r eskilstuna c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000" y="4877859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Platshållare för text 18"/>
          <p:cNvSpPr txBox="1">
            <a:spLocks/>
          </p:cNvSpPr>
          <p:nvPr/>
        </p:nvSpPr>
        <p:spPr>
          <a:xfrm>
            <a:off x="1162401" y="1938482"/>
            <a:ext cx="7685822" cy="13436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 b="1" dirty="0" smtClean="0">
                <a:solidFill>
                  <a:schemeClr val="tx1"/>
                </a:solidFill>
              </a:rPr>
              <a:t>Tider:</a:t>
            </a:r>
            <a:endParaRPr lang="sv-SE" sz="2800" b="1" dirty="0">
              <a:solidFill>
                <a:schemeClr val="tx1"/>
              </a:solidFill>
            </a:endParaRPr>
          </a:p>
          <a:p>
            <a:r>
              <a:rPr lang="sv-SE" sz="2400" dirty="0" smtClean="0">
                <a:solidFill>
                  <a:schemeClr val="tx1"/>
                </a:solidFill>
              </a:rPr>
              <a:t>Samling på </a:t>
            </a:r>
            <a:r>
              <a:rPr lang="sv-SE" sz="2400" dirty="0" err="1" smtClean="0">
                <a:solidFill>
                  <a:schemeClr val="tx1"/>
                </a:solidFill>
              </a:rPr>
              <a:t>Årby</a:t>
            </a:r>
            <a:r>
              <a:rPr lang="sv-SE" sz="2400" dirty="0" smtClean="0">
                <a:solidFill>
                  <a:schemeClr val="tx1"/>
                </a:solidFill>
              </a:rPr>
              <a:t> IP – återkommer vi kring! Beror på matchschema.</a:t>
            </a:r>
            <a:endParaRPr lang="sv-SE" sz="2400" dirty="0">
              <a:solidFill>
                <a:schemeClr val="tx1"/>
              </a:solidFill>
            </a:endParaRPr>
          </a:p>
        </p:txBody>
      </p:sp>
      <p:sp>
        <p:nvSpPr>
          <p:cNvPr id="13" name="Rubrik 16"/>
          <p:cNvSpPr txBox="1">
            <a:spLocks/>
          </p:cNvSpPr>
          <p:nvPr/>
        </p:nvSpPr>
        <p:spPr>
          <a:xfrm>
            <a:off x="883226" y="684717"/>
            <a:ext cx="10515600" cy="86006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Örebrocupen </a:t>
            </a:r>
            <a:endParaRPr lang="sv-S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Picture 2" descr="ÖrebroCupen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981" y="525780"/>
            <a:ext cx="1196938" cy="117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latshållare för text 18"/>
          <p:cNvSpPr txBox="1">
            <a:spLocks/>
          </p:cNvSpPr>
          <p:nvPr/>
        </p:nvSpPr>
        <p:spPr>
          <a:xfrm>
            <a:off x="10529455" y="167193"/>
            <a:ext cx="1593907" cy="25927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Allmänt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Transport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Matchtider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Packlista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Boende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Allergier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Ekonomi</a:t>
            </a:r>
            <a:endParaRPr lang="sv-SE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Platshållare för text 18"/>
          <p:cNvSpPr>
            <a:spLocks noGrp="1"/>
          </p:cNvSpPr>
          <p:nvPr>
            <p:ph type="body" sz="half" idx="2"/>
          </p:nvPr>
        </p:nvSpPr>
        <p:spPr>
          <a:xfrm>
            <a:off x="1162401" y="3675802"/>
            <a:ext cx="9561068" cy="1907939"/>
          </a:xfrm>
        </p:spPr>
        <p:txBody>
          <a:bodyPr>
            <a:noAutofit/>
          </a:bodyPr>
          <a:lstStyle/>
          <a:p>
            <a:r>
              <a:rPr lang="sv-SE" sz="2800" b="1" dirty="0" smtClean="0">
                <a:solidFill>
                  <a:schemeClr val="tx1"/>
                </a:solidFill>
              </a:rPr>
              <a:t>Transport: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tx1"/>
                </a:solidFill>
              </a:rPr>
              <a:t>Egen transport till Örebro.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tx1"/>
                </a:solidFill>
              </a:rPr>
              <a:t>Samåk gärna!</a:t>
            </a:r>
          </a:p>
        </p:txBody>
      </p:sp>
    </p:spTree>
    <p:extLst>
      <p:ext uri="{BB962C8B-B14F-4D97-AF65-F5344CB8AC3E}">
        <p14:creationId xmlns:p14="http://schemas.microsoft.com/office/powerpoint/2010/main" val="248735811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2">
                <a:tint val="97000"/>
                <a:hueMod val="92000"/>
                <a:satMod val="169000"/>
                <a:lumMod val="164000"/>
              </a:schemeClr>
            </a:gs>
            <a:gs pos="67000">
              <a:schemeClr val="bg2">
                <a:shade val="96000"/>
                <a:satMod val="120000"/>
                <a:lumMod val="9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 descr="Bildresultat fÃ¶r eskilstuna city"/>
          <p:cNvSpPr>
            <a:spLocks noChangeAspect="1" noChangeArrowheads="1"/>
          </p:cNvSpPr>
          <p:nvPr/>
        </p:nvSpPr>
        <p:spPr bwMode="auto">
          <a:xfrm>
            <a:off x="2324699" y="28955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1" name="AutoShape 10" descr="Bildresultat för eskilstuna city"/>
          <p:cNvSpPr>
            <a:spLocks noChangeAspect="1" noChangeArrowheads="1"/>
          </p:cNvSpPr>
          <p:nvPr/>
        </p:nvSpPr>
        <p:spPr bwMode="auto">
          <a:xfrm>
            <a:off x="307975" y="-2003425"/>
            <a:ext cx="4171950" cy="450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036" name="Picture 12" descr="Bildresultat fÃ¶r eskilstuna c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000" y="4877859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Platshållare för text 18"/>
          <p:cNvSpPr txBox="1">
            <a:spLocks/>
          </p:cNvSpPr>
          <p:nvPr/>
        </p:nvSpPr>
        <p:spPr>
          <a:xfrm>
            <a:off x="1111814" y="1856851"/>
            <a:ext cx="7259102" cy="41010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u="sng" dirty="0" smtClean="0">
                <a:solidFill>
                  <a:schemeClr val="tx1"/>
                </a:solidFill>
              </a:rPr>
              <a:t>Fredag</a:t>
            </a:r>
            <a:r>
              <a:rPr lang="sv-SE" sz="2400" dirty="0" smtClean="0">
                <a:solidFill>
                  <a:schemeClr val="tx1"/>
                </a:solidFill>
              </a:rPr>
              <a:t>:</a:t>
            </a:r>
          </a:p>
          <a:p>
            <a:r>
              <a:rPr lang="sv-SE" sz="2000" dirty="0" smtClean="0">
                <a:solidFill>
                  <a:schemeClr val="tx1"/>
                </a:solidFill>
              </a:rPr>
              <a:t>?</a:t>
            </a:r>
          </a:p>
          <a:p>
            <a:endParaRPr lang="sv-SE" sz="2000" u="sng" dirty="0" smtClean="0">
              <a:solidFill>
                <a:schemeClr val="tx1"/>
              </a:solidFill>
            </a:endParaRPr>
          </a:p>
          <a:p>
            <a:r>
              <a:rPr lang="sv-SE" sz="2400" u="sng" dirty="0" smtClean="0">
                <a:solidFill>
                  <a:schemeClr val="tx1"/>
                </a:solidFill>
              </a:rPr>
              <a:t>Lördag</a:t>
            </a:r>
            <a:r>
              <a:rPr lang="sv-SE" sz="2400" dirty="0" smtClean="0">
                <a:solidFill>
                  <a:schemeClr val="tx1"/>
                </a:solidFill>
              </a:rPr>
              <a:t>:</a:t>
            </a:r>
          </a:p>
          <a:p>
            <a:r>
              <a:rPr lang="sv-SE" sz="2000" dirty="0">
                <a:solidFill>
                  <a:schemeClr val="tx1"/>
                </a:solidFill>
              </a:rPr>
              <a:t>?</a:t>
            </a:r>
            <a:endParaRPr lang="sv-SE" sz="2000" dirty="0" smtClean="0">
              <a:solidFill>
                <a:schemeClr val="tx1"/>
              </a:solidFill>
            </a:endParaRPr>
          </a:p>
          <a:p>
            <a:endParaRPr lang="sv-SE" sz="2000" dirty="0" smtClean="0">
              <a:solidFill>
                <a:schemeClr val="tx1"/>
              </a:solidFill>
            </a:endParaRPr>
          </a:p>
          <a:p>
            <a:r>
              <a:rPr lang="sv-SE" sz="2400" u="sng" dirty="0" smtClean="0">
                <a:solidFill>
                  <a:schemeClr val="tx1"/>
                </a:solidFill>
              </a:rPr>
              <a:t>Söndag:</a:t>
            </a:r>
          </a:p>
          <a:p>
            <a:r>
              <a:rPr lang="sv-SE" sz="20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6" name="Rubrik 16"/>
          <p:cNvSpPr txBox="1">
            <a:spLocks/>
          </p:cNvSpPr>
          <p:nvPr/>
        </p:nvSpPr>
        <p:spPr>
          <a:xfrm>
            <a:off x="883226" y="684717"/>
            <a:ext cx="10515600" cy="86006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Örebrocupen </a:t>
            </a:r>
            <a:endParaRPr lang="sv-S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 descr="ÖrebroCupen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981" y="525780"/>
            <a:ext cx="1196938" cy="117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Platshållare för text 18"/>
          <p:cNvSpPr txBox="1">
            <a:spLocks/>
          </p:cNvSpPr>
          <p:nvPr/>
        </p:nvSpPr>
        <p:spPr>
          <a:xfrm>
            <a:off x="10529455" y="167193"/>
            <a:ext cx="1593907" cy="25927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Allmänt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Transport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Matchtider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Packlista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Boende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Allergier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Ekonomi</a:t>
            </a:r>
            <a:endParaRPr lang="sv-SE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0727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2">
                <a:tint val="97000"/>
                <a:hueMod val="92000"/>
                <a:satMod val="169000"/>
                <a:lumMod val="164000"/>
              </a:schemeClr>
            </a:gs>
            <a:gs pos="67000">
              <a:schemeClr val="bg2">
                <a:shade val="96000"/>
                <a:satMod val="120000"/>
                <a:lumMod val="9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 descr="Bildresultat fÃ¶r eskilstuna city"/>
          <p:cNvSpPr>
            <a:spLocks noChangeAspect="1" noChangeArrowheads="1"/>
          </p:cNvSpPr>
          <p:nvPr/>
        </p:nvSpPr>
        <p:spPr bwMode="auto">
          <a:xfrm>
            <a:off x="2324699" y="28955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036" name="Picture 12" descr="Bildresultat fÃ¶r eskilstuna c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000" y="4877859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latshållare för text 18"/>
          <p:cNvSpPr txBox="1">
            <a:spLocks/>
          </p:cNvSpPr>
          <p:nvPr/>
        </p:nvSpPr>
        <p:spPr>
          <a:xfrm>
            <a:off x="1244685" y="1768816"/>
            <a:ext cx="3751131" cy="5653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 i="1" u="sng" dirty="0" smtClean="0">
                <a:solidFill>
                  <a:schemeClr val="tx1"/>
                </a:solidFill>
              </a:rPr>
              <a:t>En fotbollspackning:</a:t>
            </a:r>
          </a:p>
        </p:txBody>
      </p:sp>
      <p:sp>
        <p:nvSpPr>
          <p:cNvPr id="14" name="Platshållare för text 18"/>
          <p:cNvSpPr txBox="1">
            <a:spLocks/>
          </p:cNvSpPr>
          <p:nvPr/>
        </p:nvSpPr>
        <p:spPr>
          <a:xfrm>
            <a:off x="5868735" y="1768816"/>
            <a:ext cx="3897055" cy="5653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 i="1" u="sng" dirty="0" smtClean="0">
                <a:solidFill>
                  <a:schemeClr val="tx1"/>
                </a:solidFill>
              </a:rPr>
              <a:t>En boendepackning:</a:t>
            </a:r>
          </a:p>
        </p:txBody>
      </p:sp>
      <p:sp>
        <p:nvSpPr>
          <p:cNvPr id="16" name="Platshållare för text 18"/>
          <p:cNvSpPr txBox="1">
            <a:spLocks/>
          </p:cNvSpPr>
          <p:nvPr/>
        </p:nvSpPr>
        <p:spPr>
          <a:xfrm>
            <a:off x="5872185" y="2380392"/>
            <a:ext cx="5226450" cy="37727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Luftmadrass (90 cm) + pump + filt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Underlakan, sovsäck/täcke &amp; kudde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Galge (vädra kläder)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Necessär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Handduk + tvål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Ev. </a:t>
            </a:r>
            <a:r>
              <a:rPr lang="sv-SE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</a:t>
            </a:r>
            <a:r>
              <a:rPr lang="sv-SE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ovkläder</a:t>
            </a:r>
            <a:endParaRPr lang="sv-SE" sz="20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Joggingskor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Mobilladdare/</a:t>
            </a:r>
            <a:r>
              <a:rPr lang="sv-SE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powerbank</a:t>
            </a: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&amp; skarvsladd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Ev. mediciner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Badtofflor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Personliga saker</a:t>
            </a:r>
          </a:p>
        </p:txBody>
      </p:sp>
      <p:sp>
        <p:nvSpPr>
          <p:cNvPr id="19" name="Platshållare för text 18"/>
          <p:cNvSpPr txBox="1">
            <a:spLocks/>
          </p:cNvSpPr>
          <p:nvPr/>
        </p:nvSpPr>
        <p:spPr>
          <a:xfrm>
            <a:off x="1244686" y="2380392"/>
            <a:ext cx="4552108" cy="37727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Ryggsäck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Fotbollsskor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Shorts + strumpor (</a:t>
            </a:r>
            <a:r>
              <a:rPr lang="sv-SE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minst</a:t>
            </a: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2 par)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Mössa + vantar?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Jacka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Underställ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Träningsoverallen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Resorb</a:t>
            </a: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/</a:t>
            </a:r>
            <a:r>
              <a:rPr lang="sv-SE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vätskersättning</a:t>
            </a:r>
            <a:r>
              <a:rPr lang="sv-SE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plåster, tejp</a:t>
            </a:r>
          </a:p>
        </p:txBody>
      </p:sp>
      <p:sp>
        <p:nvSpPr>
          <p:cNvPr id="12" name="Platshållare för text 18"/>
          <p:cNvSpPr txBox="1">
            <a:spLocks/>
          </p:cNvSpPr>
          <p:nvPr/>
        </p:nvSpPr>
        <p:spPr>
          <a:xfrm>
            <a:off x="9804919" y="3450626"/>
            <a:ext cx="1877355" cy="750561"/>
          </a:xfrm>
          <a:prstGeom prst="rect">
            <a:avLst/>
          </a:prstGeom>
          <a:solidFill>
            <a:schemeClr val="tx1">
              <a:lumMod val="95000"/>
            </a:schemeClr>
          </a:solidFill>
          <a:ln w="28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Godis och snacks då?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2072999" y="5496194"/>
            <a:ext cx="293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i="1" dirty="0" smtClean="0">
                <a:solidFill>
                  <a:srgbClr val="FF0000"/>
                </a:solidFill>
              </a:rPr>
              <a:t>MÄRK KLÄDERNA!</a:t>
            </a:r>
            <a:endParaRPr lang="sv-SE" sz="2400" b="1" i="1" dirty="0">
              <a:solidFill>
                <a:srgbClr val="FF0000"/>
              </a:solidFill>
            </a:endParaRPr>
          </a:p>
        </p:txBody>
      </p:sp>
      <p:sp>
        <p:nvSpPr>
          <p:cNvPr id="13" name="Rubrik 16"/>
          <p:cNvSpPr txBox="1">
            <a:spLocks/>
          </p:cNvSpPr>
          <p:nvPr/>
        </p:nvSpPr>
        <p:spPr>
          <a:xfrm>
            <a:off x="883226" y="684717"/>
            <a:ext cx="10515600" cy="86006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Örebrocupen </a:t>
            </a:r>
            <a:endParaRPr lang="sv-S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2" descr="ÖrebroCupen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981" y="525780"/>
            <a:ext cx="1196938" cy="117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Platshållare för text 18"/>
          <p:cNvSpPr txBox="1">
            <a:spLocks/>
          </p:cNvSpPr>
          <p:nvPr/>
        </p:nvSpPr>
        <p:spPr>
          <a:xfrm>
            <a:off x="10529455" y="167193"/>
            <a:ext cx="1593907" cy="253406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Allmänt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Transport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Matchtider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Packlista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Boende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Allergier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Ekonomi</a:t>
            </a:r>
            <a:endParaRPr lang="sv-SE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22344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2">
                <a:tint val="97000"/>
                <a:hueMod val="92000"/>
                <a:satMod val="169000"/>
                <a:lumMod val="164000"/>
              </a:schemeClr>
            </a:gs>
            <a:gs pos="67000">
              <a:schemeClr val="bg2">
                <a:shade val="96000"/>
                <a:satMod val="120000"/>
                <a:lumMod val="9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 descr="Bildresultat fÃ¶r eskilstuna city"/>
          <p:cNvSpPr>
            <a:spLocks noChangeAspect="1" noChangeArrowheads="1"/>
          </p:cNvSpPr>
          <p:nvPr/>
        </p:nvSpPr>
        <p:spPr bwMode="auto">
          <a:xfrm>
            <a:off x="2324699" y="28955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036" name="Picture 12" descr="Bildresultat fÃ¶r eskilstuna c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000" y="4877859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latshållare för text 18"/>
          <p:cNvSpPr txBox="1">
            <a:spLocks/>
          </p:cNvSpPr>
          <p:nvPr/>
        </p:nvSpPr>
        <p:spPr>
          <a:xfrm>
            <a:off x="1513596" y="1937496"/>
            <a:ext cx="3751131" cy="5653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 dirty="0" smtClean="0">
                <a:solidFill>
                  <a:schemeClr val="tx1"/>
                </a:solidFill>
              </a:rPr>
              <a:t>Boende på skola.</a:t>
            </a:r>
          </a:p>
        </p:txBody>
      </p:sp>
      <p:sp>
        <p:nvSpPr>
          <p:cNvPr id="14" name="Rubrik 16"/>
          <p:cNvSpPr txBox="1">
            <a:spLocks/>
          </p:cNvSpPr>
          <p:nvPr/>
        </p:nvSpPr>
        <p:spPr>
          <a:xfrm>
            <a:off x="883226" y="684717"/>
            <a:ext cx="10515600" cy="86006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Örebrocupen </a:t>
            </a:r>
            <a:endParaRPr lang="sv-S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2" descr="ÖrebroCupen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981" y="525780"/>
            <a:ext cx="1196938" cy="117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Platshållare för text 18"/>
          <p:cNvSpPr txBox="1">
            <a:spLocks/>
          </p:cNvSpPr>
          <p:nvPr/>
        </p:nvSpPr>
        <p:spPr>
          <a:xfrm>
            <a:off x="10529455" y="167193"/>
            <a:ext cx="1593907" cy="25424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Allmänt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Transport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Matchtider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Packlista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Boende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Allergier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Ekonomi</a:t>
            </a:r>
            <a:endParaRPr lang="sv-SE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2823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2">
                <a:tint val="97000"/>
                <a:hueMod val="92000"/>
                <a:satMod val="169000"/>
                <a:lumMod val="164000"/>
              </a:schemeClr>
            </a:gs>
            <a:gs pos="67000">
              <a:schemeClr val="bg2">
                <a:shade val="96000"/>
                <a:satMod val="120000"/>
                <a:lumMod val="9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 descr="Bildresultat fÃ¶r eskilstuna city"/>
          <p:cNvSpPr>
            <a:spLocks noChangeAspect="1" noChangeArrowheads="1"/>
          </p:cNvSpPr>
          <p:nvPr/>
        </p:nvSpPr>
        <p:spPr bwMode="auto">
          <a:xfrm>
            <a:off x="2324699" y="28955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036" name="Picture 12" descr="Bildresultat fÃ¶r eskilstuna c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000" y="4877859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latshållare för text 18"/>
          <p:cNvSpPr txBox="1">
            <a:spLocks/>
          </p:cNvSpPr>
          <p:nvPr/>
        </p:nvSpPr>
        <p:spPr>
          <a:xfrm>
            <a:off x="1513596" y="2330209"/>
            <a:ext cx="8177659" cy="5653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 dirty="0" smtClean="0">
                <a:solidFill>
                  <a:schemeClr val="tx1"/>
                </a:solidFill>
              </a:rPr>
              <a:t>Allergier måste meddelas till oss idag!</a:t>
            </a:r>
          </a:p>
        </p:txBody>
      </p:sp>
      <p:sp>
        <p:nvSpPr>
          <p:cNvPr id="9" name="Platshållare för text 18"/>
          <p:cNvSpPr txBox="1">
            <a:spLocks/>
          </p:cNvSpPr>
          <p:nvPr/>
        </p:nvSpPr>
        <p:spPr>
          <a:xfrm>
            <a:off x="1513595" y="3047999"/>
            <a:ext cx="8177659" cy="5653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 dirty="0" smtClean="0">
                <a:solidFill>
                  <a:schemeClr val="tx1"/>
                </a:solidFill>
              </a:rPr>
              <a:t>Fickpengar? </a:t>
            </a:r>
            <a:r>
              <a:rPr lang="sv-SE" sz="2800" dirty="0" err="1" smtClean="0">
                <a:solidFill>
                  <a:schemeClr val="tx1"/>
                </a:solidFill>
              </a:rPr>
              <a:t>Swish</a:t>
            </a:r>
            <a:r>
              <a:rPr lang="sv-SE" sz="2800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2" name="Platshållare för text 18"/>
          <p:cNvSpPr txBox="1">
            <a:spLocks/>
          </p:cNvSpPr>
          <p:nvPr/>
        </p:nvSpPr>
        <p:spPr>
          <a:xfrm>
            <a:off x="1513595" y="3765789"/>
            <a:ext cx="8177659" cy="5653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sv-SE" sz="2800" dirty="0" smtClean="0">
              <a:solidFill>
                <a:schemeClr val="tx1"/>
              </a:solidFill>
            </a:endParaRPr>
          </a:p>
        </p:txBody>
      </p:sp>
      <p:sp>
        <p:nvSpPr>
          <p:cNvPr id="13" name="Rubrik 16"/>
          <p:cNvSpPr txBox="1">
            <a:spLocks/>
          </p:cNvSpPr>
          <p:nvPr/>
        </p:nvSpPr>
        <p:spPr>
          <a:xfrm>
            <a:off x="883226" y="684717"/>
            <a:ext cx="10515600" cy="86006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Örebrocupen </a:t>
            </a:r>
            <a:endParaRPr lang="sv-S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Picture 2" descr="ÖrebroCupen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981" y="525780"/>
            <a:ext cx="1196938" cy="117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latshållare för text 18"/>
          <p:cNvSpPr txBox="1">
            <a:spLocks/>
          </p:cNvSpPr>
          <p:nvPr/>
        </p:nvSpPr>
        <p:spPr>
          <a:xfrm>
            <a:off x="10529455" y="167193"/>
            <a:ext cx="1593907" cy="233470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Allmänt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Transport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Matchtider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Packlista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Boende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Allergier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Ekonomi</a:t>
            </a:r>
            <a:endParaRPr lang="sv-SE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73119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2">
                <a:tint val="97000"/>
                <a:hueMod val="92000"/>
                <a:satMod val="169000"/>
                <a:lumMod val="164000"/>
              </a:schemeClr>
            </a:gs>
            <a:gs pos="67000">
              <a:schemeClr val="bg2">
                <a:shade val="96000"/>
                <a:satMod val="120000"/>
                <a:lumMod val="9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 descr="Bildresultat fÃ¶r eskilstuna city"/>
          <p:cNvSpPr>
            <a:spLocks noChangeAspect="1" noChangeArrowheads="1"/>
          </p:cNvSpPr>
          <p:nvPr/>
        </p:nvSpPr>
        <p:spPr bwMode="auto">
          <a:xfrm>
            <a:off x="2324699" y="28955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036" name="Picture 12" descr="Bildresultat fÃ¶r eskilstuna c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000" y="4877859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latshållare för text 18"/>
          <p:cNvSpPr txBox="1">
            <a:spLocks/>
          </p:cNvSpPr>
          <p:nvPr/>
        </p:nvSpPr>
        <p:spPr>
          <a:xfrm>
            <a:off x="1219981" y="1808482"/>
            <a:ext cx="8177659" cy="13441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60"/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lt1"/>
                </a:solidFill>
              </a:rPr>
              <a:t>Anmälningsavgift: 1550 kr/spelare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60"/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lt1"/>
                </a:solidFill>
              </a:rPr>
              <a:t>Anmälningsavgift/lagavgift: 2700 </a:t>
            </a:r>
            <a:r>
              <a:rPr lang="sv-SE" sz="2800" dirty="0" smtClean="0">
                <a:solidFill>
                  <a:schemeClr val="lt1"/>
                </a:solidFill>
              </a:rPr>
              <a:t>kr/lag</a:t>
            </a:r>
            <a:endParaRPr lang="sv-SE" sz="2800" dirty="0">
              <a:solidFill>
                <a:schemeClr val="lt1"/>
              </a:solidFill>
            </a:endParaRPr>
          </a:p>
        </p:txBody>
      </p:sp>
      <p:sp>
        <p:nvSpPr>
          <p:cNvPr id="13" name="Rubrik 16"/>
          <p:cNvSpPr txBox="1">
            <a:spLocks/>
          </p:cNvSpPr>
          <p:nvPr/>
        </p:nvSpPr>
        <p:spPr>
          <a:xfrm>
            <a:off x="883226" y="684717"/>
            <a:ext cx="10515600" cy="86006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Örebrocupen </a:t>
            </a:r>
            <a:endParaRPr lang="sv-S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Picture 2" descr="ÖrebroCupen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981" y="525780"/>
            <a:ext cx="1196938" cy="117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latshållare för text 18"/>
          <p:cNvSpPr txBox="1">
            <a:spLocks/>
          </p:cNvSpPr>
          <p:nvPr/>
        </p:nvSpPr>
        <p:spPr>
          <a:xfrm>
            <a:off x="10529455" y="167193"/>
            <a:ext cx="1593907" cy="2609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Allmänt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Tider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Transport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mtClean="0">
                <a:solidFill>
                  <a:schemeClr val="tx1"/>
                </a:solidFill>
                <a:latin typeface="Trebuchet MS" panose="020B0603020202020204" pitchFamily="34" charset="0"/>
              </a:rPr>
              <a:t>Matchtider</a:t>
            </a:r>
            <a:endParaRPr lang="sv-SE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Packlista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Boende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Allergier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Ekonomi</a:t>
            </a:r>
            <a:endParaRPr lang="sv-SE" b="1" u="sng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Google Shape;240;p9"/>
          <p:cNvSpPr txBox="1"/>
          <p:nvPr/>
        </p:nvSpPr>
        <p:spPr>
          <a:xfrm>
            <a:off x="8875528" y="3252373"/>
            <a:ext cx="1858782" cy="1012582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"/>
            </a:pPr>
            <a:r>
              <a:rPr lang="sv-SE" sz="2000" cap="none" dirty="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Boende i skola och mat ingår!</a:t>
            </a:r>
            <a:endParaRPr sz="1200" dirty="0"/>
          </a:p>
        </p:txBody>
      </p:sp>
      <p:sp>
        <p:nvSpPr>
          <p:cNvPr id="16" name="Platshållare för text 18"/>
          <p:cNvSpPr txBox="1">
            <a:spLocks/>
          </p:cNvSpPr>
          <p:nvPr/>
        </p:nvSpPr>
        <p:spPr>
          <a:xfrm>
            <a:off x="639946" y="3825380"/>
            <a:ext cx="2598205" cy="15965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60"/>
            </a:pPr>
            <a:r>
              <a:rPr lang="sv-SE" sz="2400" i="1" u="sng" dirty="0" smtClean="0">
                <a:solidFill>
                  <a:schemeClr val="lt1"/>
                </a:solidFill>
              </a:rPr>
              <a:t>Totalt: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60"/>
            </a:pPr>
            <a:r>
              <a:rPr lang="sv-SE" sz="2000" i="1" dirty="0" smtClean="0">
                <a:solidFill>
                  <a:schemeClr val="lt1"/>
                </a:solidFill>
              </a:rPr>
              <a:t>2700*2 = 5 400 kr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60"/>
            </a:pPr>
            <a:r>
              <a:rPr lang="sv-SE" sz="2000" i="1" dirty="0" smtClean="0">
                <a:solidFill>
                  <a:schemeClr val="lt1"/>
                </a:solidFill>
              </a:rPr>
              <a:t>1550*29 = 44 950 kr</a:t>
            </a:r>
          </a:p>
        </p:txBody>
      </p:sp>
      <p:sp>
        <p:nvSpPr>
          <p:cNvPr id="17" name="Höger klammerparentes 16"/>
          <p:cNvSpPr/>
          <p:nvPr/>
        </p:nvSpPr>
        <p:spPr>
          <a:xfrm>
            <a:off x="2972000" y="4477999"/>
            <a:ext cx="541538" cy="943908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Google Shape;222;p8"/>
          <p:cNvSpPr txBox="1">
            <a:spLocks/>
          </p:cNvSpPr>
          <p:nvPr/>
        </p:nvSpPr>
        <p:spPr>
          <a:xfrm>
            <a:off x="3513538" y="4705994"/>
            <a:ext cx="1519157" cy="487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indent="0">
              <a:spcBef>
                <a:spcPts val="0"/>
              </a:spcBef>
              <a:buSzPts val="2560"/>
            </a:pPr>
            <a:r>
              <a:rPr lang="sv-SE" sz="2400" dirty="0" smtClean="0">
                <a:solidFill>
                  <a:schemeClr val="lt1"/>
                </a:solidFill>
              </a:rPr>
              <a:t>50 350 kr</a:t>
            </a:r>
          </a:p>
        </p:txBody>
      </p:sp>
      <p:sp>
        <p:nvSpPr>
          <p:cNvPr id="19" name="Google Shape;222;p8"/>
          <p:cNvSpPr txBox="1">
            <a:spLocks/>
          </p:cNvSpPr>
          <p:nvPr/>
        </p:nvSpPr>
        <p:spPr>
          <a:xfrm>
            <a:off x="5570205" y="3990081"/>
            <a:ext cx="1635854" cy="1203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indent="0" algn="r">
              <a:spcBef>
                <a:spcPts val="0"/>
              </a:spcBef>
              <a:buSzPts val="2560"/>
            </a:pPr>
            <a:r>
              <a:rPr lang="sv-SE" sz="2400" dirty="0" smtClean="0">
                <a:solidFill>
                  <a:schemeClr val="lt1"/>
                </a:solidFill>
              </a:rPr>
              <a:t>50 350</a:t>
            </a:r>
          </a:p>
          <a:p>
            <a:pPr marL="342900" indent="-342900" algn="r">
              <a:spcBef>
                <a:spcPts val="0"/>
              </a:spcBef>
              <a:buSzPts val="2560"/>
              <a:buFontTx/>
              <a:buChar char="-"/>
            </a:pPr>
            <a:r>
              <a:rPr lang="sv-SE" sz="2400" dirty="0" smtClean="0">
                <a:solidFill>
                  <a:schemeClr val="lt1"/>
                </a:solidFill>
              </a:rPr>
              <a:t>29 000</a:t>
            </a:r>
          </a:p>
          <a:p>
            <a:pPr marL="0" indent="0" algn="r">
              <a:spcBef>
                <a:spcPts val="0"/>
              </a:spcBef>
              <a:buSzPts val="2560"/>
            </a:pPr>
            <a:r>
              <a:rPr lang="sv-SE" sz="2400" b="1" dirty="0" smtClean="0">
                <a:solidFill>
                  <a:schemeClr val="lt1"/>
                </a:solidFill>
              </a:rPr>
              <a:t>= 21 350</a:t>
            </a:r>
          </a:p>
        </p:txBody>
      </p:sp>
      <p:cxnSp>
        <p:nvCxnSpPr>
          <p:cNvPr id="3" name="Rak pilkoppling 2"/>
          <p:cNvCxnSpPr>
            <a:stCxn id="18" idx="0"/>
          </p:cNvCxnSpPr>
          <p:nvPr/>
        </p:nvCxnSpPr>
        <p:spPr>
          <a:xfrm flipV="1">
            <a:off x="4273117" y="4269996"/>
            <a:ext cx="1572475" cy="435998"/>
          </a:xfrm>
          <a:prstGeom prst="straightConnector1">
            <a:avLst/>
          </a:prstGeom>
          <a:ln w="12700"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Google Shape;222;p8"/>
          <p:cNvSpPr txBox="1">
            <a:spLocks/>
          </p:cNvSpPr>
          <p:nvPr/>
        </p:nvSpPr>
        <p:spPr>
          <a:xfrm>
            <a:off x="7157753" y="4762409"/>
            <a:ext cx="2598860" cy="43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indent="0">
              <a:spcBef>
                <a:spcPts val="0"/>
              </a:spcBef>
              <a:buSzPts val="2560"/>
            </a:pPr>
            <a:r>
              <a:rPr lang="sv-SE" dirty="0" smtClean="0">
                <a:solidFill>
                  <a:schemeClr val="lt1"/>
                </a:solidFill>
              </a:rPr>
              <a:t>(dras från lagkassan)</a:t>
            </a:r>
          </a:p>
        </p:txBody>
      </p:sp>
    </p:spTree>
    <p:extLst>
      <p:ext uri="{BB962C8B-B14F-4D97-AF65-F5344CB8AC3E}">
        <p14:creationId xmlns:p14="http://schemas.microsoft.com/office/powerpoint/2010/main" val="214586538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k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2653</TotalTime>
  <Words>238</Words>
  <Application>Microsoft Office PowerPoint</Application>
  <PresentationFormat>Bredbild</PresentationFormat>
  <Paragraphs>115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Noto Sans Symbols</vt:lpstr>
      <vt:lpstr>Trebuchet MS</vt:lpstr>
      <vt:lpstr>Wingdings 3</vt:lpstr>
      <vt:lpstr>Sektor</vt:lpstr>
      <vt:lpstr>Örebrocupen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British Schools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Gustavsson Patrik</dc:creator>
  <cp:lastModifiedBy>John Forssman</cp:lastModifiedBy>
  <cp:revision>136</cp:revision>
  <cp:lastPrinted>2024-10-10T06:11:53Z</cp:lastPrinted>
  <dcterms:created xsi:type="dcterms:W3CDTF">2019-04-17T07:15:14Z</dcterms:created>
  <dcterms:modified xsi:type="dcterms:W3CDTF">2025-05-16T12:03:15Z</dcterms:modified>
</cp:coreProperties>
</file>