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0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8946" autoAdjust="0"/>
  </p:normalViewPr>
  <p:slideViewPr>
    <p:cSldViewPr snapToGrid="0">
      <p:cViewPr varScale="1">
        <p:scale>
          <a:sx n="43" d="100"/>
          <a:sy n="43" d="100"/>
        </p:scale>
        <p:origin x="15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per Öman" userId="1ccb2244-a174-46b7-8f34-0005868f1aa4" providerId="ADAL" clId="{BB9EC6EF-BA42-452A-9A57-152D87A69070}"/>
    <pc:docChg chg="undo custSel addSld delSld modSld sldOrd">
      <pc:chgData name="Jesper Öman" userId="1ccb2244-a174-46b7-8f34-0005868f1aa4" providerId="ADAL" clId="{BB9EC6EF-BA42-452A-9A57-152D87A69070}" dt="2024-05-05T06:31:21.859" v="3314" actId="2696"/>
      <pc:docMkLst>
        <pc:docMk/>
      </pc:docMkLst>
      <pc:sldChg chg="modSp add del mod">
        <pc:chgData name="Jesper Öman" userId="1ccb2244-a174-46b7-8f34-0005868f1aa4" providerId="ADAL" clId="{BB9EC6EF-BA42-452A-9A57-152D87A69070}" dt="2024-05-05T06:31:05.908" v="3311" actId="47"/>
        <pc:sldMkLst>
          <pc:docMk/>
          <pc:sldMk cId="1998267340" sldId="256"/>
        </pc:sldMkLst>
        <pc:spChg chg="mod">
          <ac:chgData name="Jesper Öman" userId="1ccb2244-a174-46b7-8f34-0005868f1aa4" providerId="ADAL" clId="{BB9EC6EF-BA42-452A-9A57-152D87A69070}" dt="2024-05-03T09:54:03.147" v="2874" actId="20577"/>
          <ac:spMkLst>
            <pc:docMk/>
            <pc:sldMk cId="1998267340" sldId="256"/>
            <ac:spMk id="3" creationId="{E978FE8C-EE74-0F85-202E-4B4BA85BD81D}"/>
          </ac:spMkLst>
        </pc:spChg>
      </pc:sldChg>
      <pc:sldChg chg="modSp mod ord modShow modNotesTx">
        <pc:chgData name="Jesper Öman" userId="1ccb2244-a174-46b7-8f34-0005868f1aa4" providerId="ADAL" clId="{BB9EC6EF-BA42-452A-9A57-152D87A69070}" dt="2024-05-03T09:56:38.211" v="3086" actId="20577"/>
        <pc:sldMkLst>
          <pc:docMk/>
          <pc:sldMk cId="3524896272" sldId="257"/>
        </pc:sldMkLst>
        <pc:spChg chg="mod">
          <ac:chgData name="Jesper Öman" userId="1ccb2244-a174-46b7-8f34-0005868f1aa4" providerId="ADAL" clId="{BB9EC6EF-BA42-452A-9A57-152D87A69070}" dt="2024-05-03T09:55:57.780" v="2991" actId="14100"/>
          <ac:spMkLst>
            <pc:docMk/>
            <pc:sldMk cId="3524896272" sldId="257"/>
            <ac:spMk id="2" creationId="{C20DBCC3-6728-F7DA-FD58-CACFA759806A}"/>
          </ac:spMkLst>
        </pc:spChg>
        <pc:spChg chg="mod">
          <ac:chgData name="Jesper Öman" userId="1ccb2244-a174-46b7-8f34-0005868f1aa4" providerId="ADAL" clId="{BB9EC6EF-BA42-452A-9A57-152D87A69070}" dt="2024-05-03T09:42:25.710" v="1906" actId="14100"/>
          <ac:spMkLst>
            <pc:docMk/>
            <pc:sldMk cId="3524896272" sldId="257"/>
            <ac:spMk id="3" creationId="{BEAC4252-D1C3-E986-D587-84627AA7B196}"/>
          </ac:spMkLst>
        </pc:spChg>
      </pc:sldChg>
      <pc:sldChg chg="modSp add del mod modShow">
        <pc:chgData name="Jesper Öman" userId="1ccb2244-a174-46b7-8f34-0005868f1aa4" providerId="ADAL" clId="{BB9EC6EF-BA42-452A-9A57-152D87A69070}" dt="2024-05-05T06:31:17.503" v="3313" actId="2696"/>
        <pc:sldMkLst>
          <pc:docMk/>
          <pc:sldMk cId="3627208874" sldId="258"/>
        </pc:sldMkLst>
        <pc:spChg chg="mod">
          <ac:chgData name="Jesper Öman" userId="1ccb2244-a174-46b7-8f34-0005868f1aa4" providerId="ADAL" clId="{BB9EC6EF-BA42-452A-9A57-152D87A69070}" dt="2024-04-10T14:05:48.379" v="260" actId="1035"/>
          <ac:spMkLst>
            <pc:docMk/>
            <pc:sldMk cId="3627208874" sldId="258"/>
            <ac:spMk id="2" creationId="{749C9457-DA14-EE5F-999A-73AC227EAB0A}"/>
          </ac:spMkLst>
        </pc:spChg>
        <pc:spChg chg="mod">
          <ac:chgData name="Jesper Öman" userId="1ccb2244-a174-46b7-8f34-0005868f1aa4" providerId="ADAL" clId="{BB9EC6EF-BA42-452A-9A57-152D87A69070}" dt="2024-04-10T14:07:09.376" v="446" actId="20577"/>
          <ac:spMkLst>
            <pc:docMk/>
            <pc:sldMk cId="3627208874" sldId="258"/>
            <ac:spMk id="3" creationId="{D7EE9AD6-4F9C-D3FA-8072-702FA151814E}"/>
          </ac:spMkLst>
        </pc:spChg>
      </pc:sldChg>
      <pc:sldChg chg="modSp add del mod modShow">
        <pc:chgData name="Jesper Öman" userId="1ccb2244-a174-46b7-8f34-0005868f1aa4" providerId="ADAL" clId="{BB9EC6EF-BA42-452A-9A57-152D87A69070}" dt="2024-05-05T06:31:21.859" v="3314" actId="2696"/>
        <pc:sldMkLst>
          <pc:docMk/>
          <pc:sldMk cId="3260259885" sldId="259"/>
        </pc:sldMkLst>
        <pc:spChg chg="mod">
          <ac:chgData name="Jesper Öman" userId="1ccb2244-a174-46b7-8f34-0005868f1aa4" providerId="ADAL" clId="{BB9EC6EF-BA42-452A-9A57-152D87A69070}" dt="2024-04-10T14:07:25.384" v="454" actId="20577"/>
          <ac:spMkLst>
            <pc:docMk/>
            <pc:sldMk cId="3260259885" sldId="259"/>
            <ac:spMk id="2" creationId="{B2B643C2-D34F-3222-A7E8-3AAAE217512E}"/>
          </ac:spMkLst>
        </pc:spChg>
        <pc:spChg chg="mod">
          <ac:chgData name="Jesper Öman" userId="1ccb2244-a174-46b7-8f34-0005868f1aa4" providerId="ADAL" clId="{BB9EC6EF-BA42-452A-9A57-152D87A69070}" dt="2024-04-10T14:21:46.689" v="1015" actId="20577"/>
          <ac:spMkLst>
            <pc:docMk/>
            <pc:sldMk cId="3260259885" sldId="259"/>
            <ac:spMk id="3" creationId="{F8292538-6909-0500-86D6-6D9FC9A106C2}"/>
          </ac:spMkLst>
        </pc:spChg>
      </pc:sldChg>
      <pc:sldChg chg="modSp add mod ord modNotesTx">
        <pc:chgData name="Jesper Öman" userId="1ccb2244-a174-46b7-8f34-0005868f1aa4" providerId="ADAL" clId="{BB9EC6EF-BA42-452A-9A57-152D87A69070}" dt="2024-05-03T09:56:55.267" v="3123" actId="1036"/>
        <pc:sldMkLst>
          <pc:docMk/>
          <pc:sldMk cId="2807702116" sldId="260"/>
        </pc:sldMkLst>
        <pc:spChg chg="mod">
          <ac:chgData name="Jesper Öman" userId="1ccb2244-a174-46b7-8f34-0005868f1aa4" providerId="ADAL" clId="{BB9EC6EF-BA42-452A-9A57-152D87A69070}" dt="2024-05-03T09:56:55.267" v="3123" actId="1036"/>
          <ac:spMkLst>
            <pc:docMk/>
            <pc:sldMk cId="2807702116" sldId="260"/>
            <ac:spMk id="2" creationId="{137056DA-FD43-23E2-6F33-010AB32D0796}"/>
          </ac:spMkLst>
        </pc:spChg>
        <pc:spChg chg="mod">
          <ac:chgData name="Jesper Öman" userId="1ccb2244-a174-46b7-8f34-0005868f1aa4" providerId="ADAL" clId="{BB9EC6EF-BA42-452A-9A57-152D87A69070}" dt="2024-05-03T09:56:51.167" v="3114" actId="1036"/>
          <ac:spMkLst>
            <pc:docMk/>
            <pc:sldMk cId="2807702116" sldId="260"/>
            <ac:spMk id="3" creationId="{49CC6388-44FA-A2C1-A549-626DB209534D}"/>
          </ac:spMkLst>
        </pc:spChg>
      </pc:sldChg>
      <pc:sldChg chg="add del">
        <pc:chgData name="Jesper Öman" userId="1ccb2244-a174-46b7-8f34-0005868f1aa4" providerId="ADAL" clId="{BB9EC6EF-BA42-452A-9A57-152D87A69070}" dt="2024-05-05T06:31:14.500" v="3312" actId="2696"/>
        <pc:sldMkLst>
          <pc:docMk/>
          <pc:sldMk cId="3042761861" sldId="261"/>
        </pc:sldMkLst>
      </pc:sldChg>
      <pc:sldChg chg="modSp add mod">
        <pc:chgData name="Jesper Öman" userId="1ccb2244-a174-46b7-8f34-0005868f1aa4" providerId="ADAL" clId="{BB9EC6EF-BA42-452A-9A57-152D87A69070}" dt="2024-05-03T09:57:11.091" v="3130" actId="5793"/>
        <pc:sldMkLst>
          <pc:docMk/>
          <pc:sldMk cId="530912978" sldId="262"/>
        </pc:sldMkLst>
        <pc:spChg chg="mod">
          <ac:chgData name="Jesper Öman" userId="1ccb2244-a174-46b7-8f34-0005868f1aa4" providerId="ADAL" clId="{BB9EC6EF-BA42-452A-9A57-152D87A69070}" dt="2024-05-03T09:57:11.091" v="3130" actId="5793"/>
          <ac:spMkLst>
            <pc:docMk/>
            <pc:sldMk cId="530912978" sldId="262"/>
            <ac:spMk id="3" creationId="{49CC6388-44FA-A2C1-A549-626DB209534D}"/>
          </ac:spMkLst>
        </pc:spChg>
      </pc:sldChg>
      <pc:sldChg chg="modSp add mod modNotesTx">
        <pc:chgData name="Jesper Öman" userId="1ccb2244-a174-46b7-8f34-0005868f1aa4" providerId="ADAL" clId="{BB9EC6EF-BA42-452A-9A57-152D87A69070}" dt="2024-05-03T09:58:26.113" v="3282" actId="20577"/>
        <pc:sldMkLst>
          <pc:docMk/>
          <pc:sldMk cId="3416930624" sldId="263"/>
        </pc:sldMkLst>
        <pc:spChg chg="mod">
          <ac:chgData name="Jesper Öman" userId="1ccb2244-a174-46b7-8f34-0005868f1aa4" providerId="ADAL" clId="{BB9EC6EF-BA42-452A-9A57-152D87A69070}" dt="2024-05-03T09:57:32.026" v="3148" actId="14100"/>
          <ac:spMkLst>
            <pc:docMk/>
            <pc:sldMk cId="3416930624" sldId="263"/>
            <ac:spMk id="3" creationId="{49CC6388-44FA-A2C1-A549-626DB209534D}"/>
          </ac:spMkLst>
        </pc:spChg>
      </pc:sldChg>
      <pc:sldChg chg="modSp add mod modNotesTx">
        <pc:chgData name="Jesper Öman" userId="1ccb2244-a174-46b7-8f34-0005868f1aa4" providerId="ADAL" clId="{BB9EC6EF-BA42-452A-9A57-152D87A69070}" dt="2024-05-03T15:59:34.204" v="3303" actId="20577"/>
        <pc:sldMkLst>
          <pc:docMk/>
          <pc:sldMk cId="2190609647" sldId="264"/>
        </pc:sldMkLst>
        <pc:spChg chg="mod">
          <ac:chgData name="Jesper Öman" userId="1ccb2244-a174-46b7-8f34-0005868f1aa4" providerId="ADAL" clId="{BB9EC6EF-BA42-452A-9A57-152D87A69070}" dt="2024-05-03T09:51:14.089" v="2565" actId="113"/>
          <ac:spMkLst>
            <pc:docMk/>
            <pc:sldMk cId="2190609647" sldId="264"/>
            <ac:spMk id="2" creationId="{137056DA-FD43-23E2-6F33-010AB32D0796}"/>
          </ac:spMkLst>
        </pc:spChg>
        <pc:spChg chg="mod">
          <ac:chgData name="Jesper Öman" userId="1ccb2244-a174-46b7-8f34-0005868f1aa4" providerId="ADAL" clId="{BB9EC6EF-BA42-452A-9A57-152D87A69070}" dt="2024-05-03T15:59:34.204" v="3303" actId="20577"/>
          <ac:spMkLst>
            <pc:docMk/>
            <pc:sldMk cId="2190609647" sldId="264"/>
            <ac:spMk id="3" creationId="{49CC6388-44FA-A2C1-A549-626DB209534D}"/>
          </ac:spMkLst>
        </pc:spChg>
      </pc:sldChg>
      <pc:sldChg chg="modSp add mod modNotesTx">
        <pc:chgData name="Jesper Öman" userId="1ccb2244-a174-46b7-8f34-0005868f1aa4" providerId="ADAL" clId="{BB9EC6EF-BA42-452A-9A57-152D87A69070}" dt="2024-05-03T09:53:23.272" v="2863" actId="20577"/>
        <pc:sldMkLst>
          <pc:docMk/>
          <pc:sldMk cId="1553534715" sldId="265"/>
        </pc:sldMkLst>
        <pc:spChg chg="mod">
          <ac:chgData name="Jesper Öman" userId="1ccb2244-a174-46b7-8f34-0005868f1aa4" providerId="ADAL" clId="{BB9EC6EF-BA42-452A-9A57-152D87A69070}" dt="2024-05-03T09:53:23.272" v="2863" actId="20577"/>
          <ac:spMkLst>
            <pc:docMk/>
            <pc:sldMk cId="1553534715" sldId="265"/>
            <ac:spMk id="3" creationId="{49CC6388-44FA-A2C1-A549-626DB209534D}"/>
          </ac:spMkLst>
        </pc:spChg>
      </pc:sldChg>
      <pc:sldChg chg="modSp add mod">
        <pc:chgData name="Jesper Öman" userId="1ccb2244-a174-46b7-8f34-0005868f1aa4" providerId="ADAL" clId="{BB9EC6EF-BA42-452A-9A57-152D87A69070}" dt="2024-05-03T15:59:22.670" v="3302" actId="20577"/>
        <pc:sldMkLst>
          <pc:docMk/>
          <pc:sldMk cId="1570497601" sldId="266"/>
        </pc:sldMkLst>
        <pc:spChg chg="mod">
          <ac:chgData name="Jesper Öman" userId="1ccb2244-a174-46b7-8f34-0005868f1aa4" providerId="ADAL" clId="{BB9EC6EF-BA42-452A-9A57-152D87A69070}" dt="2024-05-03T09:54:33.949" v="2914" actId="20577"/>
          <ac:spMkLst>
            <pc:docMk/>
            <pc:sldMk cId="1570497601" sldId="266"/>
            <ac:spMk id="2" creationId="{137056DA-FD43-23E2-6F33-010AB32D0796}"/>
          </ac:spMkLst>
        </pc:spChg>
        <pc:spChg chg="mod">
          <ac:chgData name="Jesper Öman" userId="1ccb2244-a174-46b7-8f34-0005868f1aa4" providerId="ADAL" clId="{BB9EC6EF-BA42-452A-9A57-152D87A69070}" dt="2024-05-03T15:59:22.670" v="3302" actId="20577"/>
          <ac:spMkLst>
            <pc:docMk/>
            <pc:sldMk cId="1570497601" sldId="266"/>
            <ac:spMk id="3" creationId="{49CC6388-44FA-A2C1-A549-626DB209534D}"/>
          </ac:spMkLst>
        </pc:spChg>
      </pc:sldChg>
      <pc:sldChg chg="addSp delSp modSp add mod">
        <pc:chgData name="Jesper Öman" userId="1ccb2244-a174-46b7-8f34-0005868f1aa4" providerId="ADAL" clId="{BB9EC6EF-BA42-452A-9A57-152D87A69070}" dt="2024-05-03T09:55:38.579" v="2990" actId="122"/>
        <pc:sldMkLst>
          <pc:docMk/>
          <pc:sldMk cId="518315688" sldId="267"/>
        </pc:sldMkLst>
        <pc:spChg chg="mod">
          <ac:chgData name="Jesper Öman" userId="1ccb2244-a174-46b7-8f34-0005868f1aa4" providerId="ADAL" clId="{BB9EC6EF-BA42-452A-9A57-152D87A69070}" dt="2024-05-03T09:55:38.579" v="2990" actId="122"/>
          <ac:spMkLst>
            <pc:docMk/>
            <pc:sldMk cId="518315688" sldId="267"/>
            <ac:spMk id="2" creationId="{137056DA-FD43-23E2-6F33-010AB32D0796}"/>
          </ac:spMkLst>
        </pc:spChg>
        <pc:spChg chg="del">
          <ac:chgData name="Jesper Öman" userId="1ccb2244-a174-46b7-8f34-0005868f1aa4" providerId="ADAL" clId="{BB9EC6EF-BA42-452A-9A57-152D87A69070}" dt="2024-05-03T09:55:16.741" v="2979" actId="478"/>
          <ac:spMkLst>
            <pc:docMk/>
            <pc:sldMk cId="518315688" sldId="267"/>
            <ac:spMk id="3" creationId="{49CC6388-44FA-A2C1-A549-626DB209534D}"/>
          </ac:spMkLst>
        </pc:spChg>
        <pc:spChg chg="add del mod">
          <ac:chgData name="Jesper Öman" userId="1ccb2244-a174-46b7-8f34-0005868f1aa4" providerId="ADAL" clId="{BB9EC6EF-BA42-452A-9A57-152D87A69070}" dt="2024-05-03T09:55:18.328" v="2980" actId="478"/>
          <ac:spMkLst>
            <pc:docMk/>
            <pc:sldMk cId="518315688" sldId="267"/>
            <ac:spMk id="5" creationId="{DDC78BB3-A059-6454-D7E0-7EDBCBBE5A39}"/>
          </ac:spMkLst>
        </pc:spChg>
      </pc:sldChg>
      <pc:sldChg chg="new del">
        <pc:chgData name="Jesper Öman" userId="1ccb2244-a174-46b7-8f34-0005868f1aa4" providerId="ADAL" clId="{BB9EC6EF-BA42-452A-9A57-152D87A69070}" dt="2024-05-03T09:55:10.661" v="2977" actId="680"/>
        <pc:sldMkLst>
          <pc:docMk/>
          <pc:sldMk cId="524247129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3EF33-1E0A-4381-BF8B-F5B2142E42D8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95616-5BA3-4646-A92F-AC52D3D9991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7503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 kommer dela upp passen mellan oss och ha lite olika specialiteter.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95616-5BA3-4646-A92F-AC52D3D9991D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0343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kommer bli en rejäl ökning från fjolåret.</a:t>
            </a:r>
          </a:p>
          <a:p>
            <a:r>
              <a:rPr lang="sv-SE" dirty="0"/>
              <a:t>Dels för att ge killarna bättre förutsättningar inför säsongen, men även för framtiden.</a:t>
            </a:r>
          </a:p>
          <a:p>
            <a:r>
              <a:rPr lang="sv-SE" dirty="0"/>
              <a:t>Vill man ha en möjlighet att slå sig in i AIK:s try-</a:t>
            </a:r>
            <a:r>
              <a:rPr lang="sv-SE" dirty="0" err="1"/>
              <a:t>out</a:t>
            </a:r>
            <a:r>
              <a:rPr lang="sv-SE" dirty="0"/>
              <a:t> eller i CHC J18 måste man snäppa upp.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95616-5BA3-4646-A92F-AC52D3D9991D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0239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kommer bli en rejäl ökning från fjolåret.</a:t>
            </a:r>
          </a:p>
          <a:p>
            <a:r>
              <a:rPr lang="sv-SE" dirty="0"/>
              <a:t>Dels för att ge killarna bättre förutsättningar inför säsongen, men även för framtiden.</a:t>
            </a:r>
          </a:p>
          <a:p>
            <a:r>
              <a:rPr lang="sv-SE" dirty="0"/>
              <a:t>Vill man ha en möjlighet att slå sig in i AIK:s try-</a:t>
            </a:r>
            <a:r>
              <a:rPr lang="sv-SE" dirty="0" err="1"/>
              <a:t>out</a:t>
            </a:r>
            <a:r>
              <a:rPr lang="sv-SE" dirty="0"/>
              <a:t> eller i CHC J18 måste man snäppa upp.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95616-5BA3-4646-A92F-AC52D3D9991D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6468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kommer bli en rejäl ökning från fjolåret.</a:t>
            </a:r>
          </a:p>
          <a:p>
            <a:r>
              <a:rPr lang="sv-SE" dirty="0"/>
              <a:t>Dels för att ge killarna bättre förutsättningar inför säsongen, men även för framtiden.</a:t>
            </a:r>
          </a:p>
          <a:p>
            <a:r>
              <a:rPr lang="sv-SE" dirty="0"/>
              <a:t>Vill man ha en möjlighet att slå sig in i AIK:s try-</a:t>
            </a:r>
            <a:r>
              <a:rPr lang="sv-SE" dirty="0" err="1"/>
              <a:t>out</a:t>
            </a:r>
            <a:r>
              <a:rPr lang="sv-SE" dirty="0"/>
              <a:t> eller i CHC J18 måste man snäppa upp.</a:t>
            </a:r>
          </a:p>
          <a:p>
            <a:endParaRPr lang="sv-SE" dirty="0"/>
          </a:p>
          <a:p>
            <a:r>
              <a:rPr lang="sv-SE" dirty="0"/>
              <a:t>Vi kommer köra tre testtillfällen:</a:t>
            </a:r>
          </a:p>
          <a:p>
            <a:r>
              <a:rPr lang="sv-SE" dirty="0"/>
              <a:t>Idag, innan vi går på egen träning samt när </a:t>
            </a:r>
            <a:r>
              <a:rPr lang="sv-SE"/>
              <a:t>vi återsamlas.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95616-5BA3-4646-A92F-AC52D3D9991D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4598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 vill att alla skriver upp sin sons mobilnummer på listan så att vi kan lägga in det på laget.se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95616-5BA3-4646-A92F-AC52D3D9991D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6329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95616-5BA3-4646-A92F-AC52D3D9991D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2283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95616-5BA3-4646-A92F-AC52D3D9991D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9070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95616-5BA3-4646-A92F-AC52D3D9991D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7817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FBFC1B-509A-8BC7-581D-4812ECB4FA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F90EB1A-6450-E91E-AE5A-E453085626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5071D3-E993-F4B3-747D-CD239049A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ED30B1-0C8D-CC82-3C2D-A15C282C8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B3F985-CA30-1B38-B3CE-3909AB0C5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7003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6D5B84-CB1F-0144-A52E-C50D253B9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13F94AA-CA84-0446-BCA2-53174C22C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2736D6-68F2-6F2E-CC3E-F9C89054E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9E4D97C-CB8A-74DB-DB66-F2F23B7F4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A6AF5E-5251-A7BC-07EB-45F15EC8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179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DD76175-3D17-E6A0-A087-31ED725AF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1084D32-07F2-2A68-6143-FF31B2148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EAEB238-9798-4C7D-1BE3-03A3E3A86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9042D99-6B8F-673A-DC15-8F91F2216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47116B-B606-FB63-E686-0F36CC959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223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3B00B9-C501-B3F9-01C3-5506DD419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A18231-182E-F102-E4A4-D26D66E90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B56003-46E3-118E-C969-E55C7D1AC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6772AAD-864F-19E3-BEC3-982C9C59B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134593-4864-06AF-0BCF-856914047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29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009D43-05A5-BCF7-92A9-E07CAB314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F5D93B-0555-1CDD-1286-58A843509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A1044AB-91E2-D024-9B44-F37FE36D9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C7C3AB-3D69-C761-F602-A6C50F228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170D3F3-B44A-0900-6DA1-927EFCC3C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015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80338A-CFB9-310E-25DB-54211B07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7176DF-3884-9322-D0AA-F498D4B509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E156B5-F40B-847D-6A8C-B055AF613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5CC17C7-0181-A39A-1975-7D3EFA21F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D582F0-C083-0EFE-0590-0CA54F45B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8116A2A-9E6D-09DC-61C8-170A07BAA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808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FA6D28-9775-B4E6-E182-87A99A354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26D2A2-3029-18AF-0E72-C75F6E2E2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7F51E25-6CBC-D385-9A82-4C3B1499D2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266D40C-1C3B-06AF-7824-FD95F7506F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0F35955-328E-F556-9A5C-AE8016B75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1509F40-F23C-AD7D-E678-E57CD5F31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3EA9450-4ECB-0D96-E498-84543F8C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AF198FA-DB4C-9174-E148-957CD9B42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963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6FF720-A98A-E28D-053A-27C94B00C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23D6D4B-E4DE-8299-F5BD-131B82A55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5AE187F-88AE-1FA6-0415-09269BE56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E932B5B-72F7-0082-308C-1AEC750F4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965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D5DE71B-245C-F6D7-93E1-BFF3EA37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9FAE96D-DB5C-91EE-BF32-807FB4A30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FA359F-1A44-ED5F-899E-93166F6E3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3295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A36B98-498C-6869-ED85-122A65881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5D2C82-C0D0-C539-C7A8-8F5C4797E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5ECE894-FF55-18EB-4193-701F5A144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EA2019-FB9F-AD2D-5315-96C9783A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B1717A-F6EF-542F-BD3E-29365D3D3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5471802-DB9C-5BD5-146A-2015B6F32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2948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6F2746-789F-C91A-513B-C2F1CF2F1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2AB22E2-58CC-107F-AD6A-F80CEBD64A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5A722B-600C-A83F-5ED4-84BC2BBFF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8AD57FC-E475-8A3F-52A1-B9D0DF839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00A1ACD-0BB6-66FB-DF04-CE9E3D645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9D11D47-F929-981D-766B-4B4B136C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676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5609D07-4A2D-AC57-0A5C-96683B056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42D040-4B91-5687-39E5-C0DC0C419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5C87D63-1F08-FE56-18D0-7171B120AD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0C02C-5716-41FB-A006-3E0BE740A9B9}" type="datetimeFigureOut">
              <a:rPr lang="sv-SE" smtClean="0"/>
              <a:t>2024-05-05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6677D1-E174-6632-2C71-F2C3C1FEB7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FB79B3-A448-E4F4-0690-00C5CE93A7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AB317-BCB4-4BD1-B470-3CC57D463D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1576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6E9E3E-5B88-BA0F-9FBB-BE51234DA8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8800" b="1" dirty="0">
                <a:solidFill>
                  <a:schemeClr val="bg1"/>
                </a:solidFill>
              </a:rPr>
              <a:t>Clemensnäs HC U14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978FE8C-EE74-0F85-202E-4B4BA85BD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1600"/>
            <a:ext cx="9144000" cy="1346200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Försäsongen 2024 - 2025</a:t>
            </a:r>
          </a:p>
        </p:txBody>
      </p:sp>
    </p:spTree>
    <p:extLst>
      <p:ext uri="{BB962C8B-B14F-4D97-AF65-F5344CB8AC3E}">
        <p14:creationId xmlns:p14="http://schemas.microsoft.com/office/powerpoint/2010/main" val="1998267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0DBCC3-6728-F7DA-FD58-CACFA7598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680" y="365125"/>
            <a:ext cx="10612120" cy="1325563"/>
          </a:xfrm>
        </p:spPr>
        <p:txBody>
          <a:bodyPr/>
          <a:lstStyle/>
          <a:p>
            <a:r>
              <a:rPr lang="sv-SE" b="1" dirty="0" err="1">
                <a:solidFill>
                  <a:schemeClr val="bg1"/>
                </a:solidFill>
              </a:rPr>
              <a:t>Fystränare</a:t>
            </a:r>
            <a:r>
              <a:rPr lang="sv-SE" b="1" dirty="0">
                <a:solidFill>
                  <a:schemeClr val="bg1"/>
                </a:solidFill>
              </a:rPr>
              <a:t> i sommar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AC4252-D1C3-E986-D587-84627AA7B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819470"/>
            <a:ext cx="10612120" cy="3367127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Jesper Öhman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Johnny  Hörnsten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Simon Johansson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Maria Öhman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Maja Skog</a:t>
            </a:r>
          </a:p>
        </p:txBody>
      </p:sp>
    </p:spTree>
    <p:extLst>
      <p:ext uri="{BB962C8B-B14F-4D97-AF65-F5344CB8AC3E}">
        <p14:creationId xmlns:p14="http://schemas.microsoft.com/office/powerpoint/2010/main" val="352489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0FD202-4D02-0779-BAFA-0722EE3E7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056DA-FD43-23E2-6F33-010AB32D0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595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Träningsupplägg försäsong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CC6388-44FA-A2C1-A549-626DB2095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885590"/>
            <a:ext cx="10612120" cy="4572000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8 pass i veckan fördelat på 4 dagar</a:t>
            </a: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Varav: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2 pass kondition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2 pass styrka/smidighet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2 pass skottramp/teknik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2 pass bollspel</a:t>
            </a: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702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0FD202-4D02-0779-BAFA-0722EE3E7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056DA-FD43-23E2-6F33-010AB32D0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85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Träningsupplägg försäsong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CC6388-44FA-A2C1-A549-626DB2095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330960"/>
            <a:ext cx="10612120" cy="4572000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Måndagar		kl.18.00 – 19.30 Kondition och skottramp/teknik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Tisdagar  		Vila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Onsdagar		kl.18.00 – 19.30 </a:t>
            </a:r>
            <a:r>
              <a:rPr lang="sv-SE" dirty="0" err="1">
                <a:solidFill>
                  <a:schemeClr val="bg1"/>
                </a:solidFill>
              </a:rPr>
              <a:t>Styrke</a:t>
            </a:r>
            <a:r>
              <a:rPr lang="sv-SE" dirty="0">
                <a:solidFill>
                  <a:schemeClr val="bg1"/>
                </a:solidFill>
              </a:rPr>
              <a:t> och skottramp/teknik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Torsdagar		kl.18.00 – 20.00 Kondition och bollspel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Fredagar		Vila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Lördagar		Vila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Söndagar		kl.17.00 – 19.00 </a:t>
            </a:r>
            <a:r>
              <a:rPr lang="sv-SE" dirty="0" err="1">
                <a:solidFill>
                  <a:schemeClr val="bg1"/>
                </a:solidFill>
              </a:rPr>
              <a:t>Styrke</a:t>
            </a:r>
            <a:r>
              <a:rPr lang="sv-SE" dirty="0">
                <a:solidFill>
                  <a:schemeClr val="bg1"/>
                </a:solidFill>
              </a:rPr>
              <a:t> och bollspel</a:t>
            </a: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91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0FD202-4D02-0779-BAFA-0722EE3E7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056DA-FD43-23E2-6F33-010AB32D0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85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Träningsupplägg försäsong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CC6388-44FA-A2C1-A549-626DB2095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2005516"/>
            <a:ext cx="10612120" cy="3196071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28 april tom 30 juni </a:t>
            </a:r>
            <a:r>
              <a:rPr lang="sv-SE" b="1" dirty="0">
                <a:solidFill>
                  <a:schemeClr val="bg1"/>
                </a:solidFill>
              </a:rPr>
              <a:t>gemensam träning</a:t>
            </a: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1 juli tom 4 augusti </a:t>
            </a:r>
            <a:r>
              <a:rPr lang="sv-SE" b="1" dirty="0">
                <a:solidFill>
                  <a:schemeClr val="bg1"/>
                </a:solidFill>
              </a:rPr>
              <a:t>egen träning </a:t>
            </a:r>
            <a:r>
              <a:rPr lang="sv-SE" dirty="0">
                <a:solidFill>
                  <a:schemeClr val="bg1"/>
                </a:solidFill>
              </a:rPr>
              <a:t>(killarna kommer få program att följa)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5 augusti tom när vi går på is </a:t>
            </a:r>
            <a:r>
              <a:rPr lang="sv-SE" b="1" dirty="0">
                <a:solidFill>
                  <a:schemeClr val="bg1"/>
                </a:solidFill>
              </a:rPr>
              <a:t>gemensam träning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930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0FD202-4D02-0779-BAFA-0722EE3E7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056DA-FD43-23E2-6F33-010AB32D0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85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Nytt för i år!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CC6388-44FA-A2C1-A549-626DB2095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738859"/>
            <a:ext cx="10612120" cy="4407107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Vi kommer inte kalla via laget.se, så ingen anmälan där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Frånvaro meddelas till Jesper eller Johnny via samtal eller sms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Vi vill att killarna själva tar ansvar och meddelar oss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Hör vi inget förväntar vi oss att man kommer på träningen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60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0FD202-4D02-0779-BAFA-0722EE3E7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056DA-FD43-23E2-6F33-010AB32D0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85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Nytt för i år!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CC6388-44FA-A2C1-A549-626DB2095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738859"/>
            <a:ext cx="10612120" cy="4407107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All information från oss ledare kommer ske via laget.se, mail eller sms.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Messengergruppen kan ni föräldrar använda för att kommunicera med varandra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534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0FD202-4D02-0779-BAFA-0722EE3E7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056DA-FD43-23E2-6F33-010AB32D0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85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Nytt föräldramöte i augusti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CC6388-44FA-A2C1-A549-626DB2095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680" y="1738859"/>
            <a:ext cx="10612120" cy="4407107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Då kommer mer info gällande upplägg för säsongen, budget m.m.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0FD202-4D02-0779-BAFA-0722EE3E7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056DA-FD43-23E2-6F33-010AB32D0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314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8000" b="1" dirty="0">
                <a:solidFill>
                  <a:schemeClr val="bg1"/>
                </a:solidFill>
              </a:rPr>
              <a:t>Frågor?</a:t>
            </a:r>
          </a:p>
        </p:txBody>
      </p:sp>
    </p:spTree>
    <p:extLst>
      <p:ext uri="{BB962C8B-B14F-4D97-AF65-F5344CB8AC3E}">
        <p14:creationId xmlns:p14="http://schemas.microsoft.com/office/powerpoint/2010/main" val="518315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447</Words>
  <Application>Microsoft Office PowerPoint</Application>
  <PresentationFormat>Bredbild</PresentationFormat>
  <Paragraphs>76</Paragraphs>
  <Slides>9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Clemensnäs HC U14</vt:lpstr>
      <vt:lpstr>Fystränare i sommar</vt:lpstr>
      <vt:lpstr>Träningsupplägg försäsong</vt:lpstr>
      <vt:lpstr>Träningsupplägg försäsong</vt:lpstr>
      <vt:lpstr>Träningsupplägg försäsong</vt:lpstr>
      <vt:lpstr>Nytt för i år!</vt:lpstr>
      <vt:lpstr>Nytt för i år!</vt:lpstr>
      <vt:lpstr>Nytt föräldramöte i augusti</vt:lpstr>
      <vt:lpstr>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Clemensnäs HC U14</dc:title>
  <dc:creator>Jesper Öman</dc:creator>
  <cp:lastModifiedBy>Jesper Öman</cp:lastModifiedBy>
  <cp:revision>1</cp:revision>
  <dcterms:created xsi:type="dcterms:W3CDTF">2024-04-10T13:55:12Z</dcterms:created>
  <dcterms:modified xsi:type="dcterms:W3CDTF">2024-05-05T06:31:24Z</dcterms:modified>
</cp:coreProperties>
</file>