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sldIdLst>
    <p:sldId id="256" r:id="rId5"/>
    <p:sldId id="261" r:id="rId6"/>
    <p:sldId id="272" r:id="rId7"/>
    <p:sldId id="276" r:id="rId8"/>
    <p:sldId id="260" r:id="rId9"/>
    <p:sldId id="268" r:id="rId10"/>
    <p:sldId id="269" r:id="rId11"/>
    <p:sldId id="270" r:id="rId12"/>
    <p:sldId id="264" r:id="rId13"/>
    <p:sldId id="273" r:id="rId14"/>
    <p:sldId id="274" r:id="rId15"/>
    <p:sldId id="275" r:id="rId16"/>
    <p:sldId id="267" r:id="rId17"/>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03273D9-F94B-4BEC-94B7-25F19680B1AE}" v="9" dt="2024-08-30T14:53:17.0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68946" autoAdjust="0"/>
  </p:normalViewPr>
  <p:slideViewPr>
    <p:cSldViewPr snapToGrid="0">
      <p:cViewPr varScale="1">
        <p:scale>
          <a:sx n="43" d="100"/>
          <a:sy n="43" d="100"/>
        </p:scale>
        <p:origin x="157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sper Öman" userId="1ccb2244-a174-46b7-8f34-0005868f1aa4" providerId="ADAL" clId="{503273D9-F94B-4BEC-94B7-25F19680B1AE}"/>
    <pc:docChg chg="custSel addSld delSld modSld">
      <pc:chgData name="Jesper Öman" userId="1ccb2244-a174-46b7-8f34-0005868f1aa4" providerId="ADAL" clId="{503273D9-F94B-4BEC-94B7-25F19680B1AE}" dt="2024-09-02T07:28:46.245" v="1742" actId="20577"/>
      <pc:docMkLst>
        <pc:docMk/>
      </pc:docMkLst>
      <pc:sldChg chg="modSp mod modNotesTx">
        <pc:chgData name="Jesper Öman" userId="1ccb2244-a174-46b7-8f34-0005868f1aa4" providerId="ADAL" clId="{503273D9-F94B-4BEC-94B7-25F19680B1AE}" dt="2024-09-02T06:21:14.218" v="1037" actId="20577"/>
        <pc:sldMkLst>
          <pc:docMk/>
          <pc:sldMk cId="2807702116" sldId="260"/>
        </pc:sldMkLst>
        <pc:spChg chg="mod">
          <ac:chgData name="Jesper Öman" userId="1ccb2244-a174-46b7-8f34-0005868f1aa4" providerId="ADAL" clId="{503273D9-F94B-4BEC-94B7-25F19680B1AE}" dt="2024-09-01T07:31:54.636" v="545" actId="20577"/>
          <ac:spMkLst>
            <pc:docMk/>
            <pc:sldMk cId="2807702116" sldId="260"/>
            <ac:spMk id="3" creationId="{49CC6388-44FA-A2C1-A549-626DB209534D}"/>
          </ac:spMkLst>
        </pc:spChg>
      </pc:sldChg>
      <pc:sldChg chg="modSp mod">
        <pc:chgData name="Jesper Öman" userId="1ccb2244-a174-46b7-8f34-0005868f1aa4" providerId="ADAL" clId="{503273D9-F94B-4BEC-94B7-25F19680B1AE}" dt="2024-09-01T07:23:01.788" v="259" actId="20577"/>
        <pc:sldMkLst>
          <pc:docMk/>
          <pc:sldMk cId="3042761861" sldId="261"/>
        </pc:sldMkLst>
        <pc:spChg chg="mod">
          <ac:chgData name="Jesper Öman" userId="1ccb2244-a174-46b7-8f34-0005868f1aa4" providerId="ADAL" clId="{503273D9-F94B-4BEC-94B7-25F19680B1AE}" dt="2024-08-28T05:42:53.809" v="173" actId="115"/>
          <ac:spMkLst>
            <pc:docMk/>
            <pc:sldMk cId="3042761861" sldId="261"/>
            <ac:spMk id="2" creationId="{C20DBCC3-6728-F7DA-FD58-CACFA759806A}"/>
          </ac:spMkLst>
        </pc:spChg>
        <pc:spChg chg="mod">
          <ac:chgData name="Jesper Öman" userId="1ccb2244-a174-46b7-8f34-0005868f1aa4" providerId="ADAL" clId="{503273D9-F94B-4BEC-94B7-25F19680B1AE}" dt="2024-09-01T07:23:01.788" v="259" actId="20577"/>
          <ac:spMkLst>
            <pc:docMk/>
            <pc:sldMk cId="3042761861" sldId="261"/>
            <ac:spMk id="3" creationId="{BEAC4252-D1C3-E986-D587-84627AA7B196}"/>
          </ac:spMkLst>
        </pc:spChg>
      </pc:sldChg>
      <pc:sldChg chg="modSp modNotesTx">
        <pc:chgData name="Jesper Öman" userId="1ccb2244-a174-46b7-8f34-0005868f1aa4" providerId="ADAL" clId="{503273D9-F94B-4BEC-94B7-25F19680B1AE}" dt="2024-09-02T07:28:06.642" v="1681" actId="20577"/>
        <pc:sldMkLst>
          <pc:docMk/>
          <pc:sldMk cId="2190609647" sldId="264"/>
        </pc:sldMkLst>
        <pc:spChg chg="mod">
          <ac:chgData name="Jesper Öman" userId="1ccb2244-a174-46b7-8f34-0005868f1aa4" providerId="ADAL" clId="{503273D9-F94B-4BEC-94B7-25F19680B1AE}" dt="2024-08-30T14:53:17.079" v="248" actId="20577"/>
          <ac:spMkLst>
            <pc:docMk/>
            <pc:sldMk cId="2190609647" sldId="264"/>
            <ac:spMk id="3" creationId="{49CC6388-44FA-A2C1-A549-626DB209534D}"/>
          </ac:spMkLst>
        </pc:spChg>
      </pc:sldChg>
      <pc:sldChg chg="modSp mod modNotesTx">
        <pc:chgData name="Jesper Öman" userId="1ccb2244-a174-46b7-8f34-0005868f1aa4" providerId="ADAL" clId="{503273D9-F94B-4BEC-94B7-25F19680B1AE}" dt="2024-09-02T06:21:27.769" v="1061" actId="20577"/>
        <pc:sldMkLst>
          <pc:docMk/>
          <pc:sldMk cId="3421247346" sldId="268"/>
        </pc:sldMkLst>
        <pc:spChg chg="mod">
          <ac:chgData name="Jesper Öman" userId="1ccb2244-a174-46b7-8f34-0005868f1aa4" providerId="ADAL" clId="{503273D9-F94B-4BEC-94B7-25F19680B1AE}" dt="2024-09-01T07:32:15.386" v="559" actId="20577"/>
          <ac:spMkLst>
            <pc:docMk/>
            <pc:sldMk cId="3421247346" sldId="268"/>
            <ac:spMk id="3" creationId="{49CC6388-44FA-A2C1-A549-626DB209534D}"/>
          </ac:spMkLst>
        </pc:spChg>
      </pc:sldChg>
      <pc:sldChg chg="modSp mod modNotesTx">
        <pc:chgData name="Jesper Öman" userId="1ccb2244-a174-46b7-8f34-0005868f1aa4" providerId="ADAL" clId="{503273D9-F94B-4BEC-94B7-25F19680B1AE}" dt="2024-09-02T07:26:25.667" v="1411" actId="20577"/>
        <pc:sldMkLst>
          <pc:docMk/>
          <pc:sldMk cId="770330474" sldId="269"/>
        </pc:sldMkLst>
        <pc:spChg chg="mod">
          <ac:chgData name="Jesper Öman" userId="1ccb2244-a174-46b7-8f34-0005868f1aa4" providerId="ADAL" clId="{503273D9-F94B-4BEC-94B7-25F19680B1AE}" dt="2024-09-01T07:23:33.998" v="308" actId="5793"/>
          <ac:spMkLst>
            <pc:docMk/>
            <pc:sldMk cId="770330474" sldId="269"/>
            <ac:spMk id="3" creationId="{49CC6388-44FA-A2C1-A549-626DB209534D}"/>
          </ac:spMkLst>
        </pc:spChg>
      </pc:sldChg>
      <pc:sldChg chg="modSp mod modNotesTx">
        <pc:chgData name="Jesper Öman" userId="1ccb2244-a174-46b7-8f34-0005868f1aa4" providerId="ADAL" clId="{503273D9-F94B-4BEC-94B7-25F19680B1AE}" dt="2024-09-02T07:27:32.120" v="1585" actId="20577"/>
        <pc:sldMkLst>
          <pc:docMk/>
          <pc:sldMk cId="2903432100" sldId="270"/>
        </pc:sldMkLst>
        <pc:spChg chg="mod">
          <ac:chgData name="Jesper Öman" userId="1ccb2244-a174-46b7-8f34-0005868f1aa4" providerId="ADAL" clId="{503273D9-F94B-4BEC-94B7-25F19680B1AE}" dt="2024-09-01T07:31:06.866" v="540" actId="1035"/>
          <ac:spMkLst>
            <pc:docMk/>
            <pc:sldMk cId="2903432100" sldId="270"/>
            <ac:spMk id="2" creationId="{137056DA-FD43-23E2-6F33-010AB32D0796}"/>
          </ac:spMkLst>
        </pc:spChg>
        <pc:spChg chg="mod">
          <ac:chgData name="Jesper Öman" userId="1ccb2244-a174-46b7-8f34-0005868f1aa4" providerId="ADAL" clId="{503273D9-F94B-4BEC-94B7-25F19680B1AE}" dt="2024-09-01T07:30:48.435" v="528" actId="20577"/>
          <ac:spMkLst>
            <pc:docMk/>
            <pc:sldMk cId="2903432100" sldId="270"/>
            <ac:spMk id="3" creationId="{49CC6388-44FA-A2C1-A549-626DB209534D}"/>
          </ac:spMkLst>
        </pc:spChg>
      </pc:sldChg>
      <pc:sldChg chg="modNotesTx">
        <pc:chgData name="Jesper Öman" userId="1ccb2244-a174-46b7-8f34-0005868f1aa4" providerId="ADAL" clId="{503273D9-F94B-4BEC-94B7-25F19680B1AE}" dt="2024-09-02T07:28:15.518" v="1682"/>
        <pc:sldMkLst>
          <pc:docMk/>
          <pc:sldMk cId="3369401316" sldId="273"/>
        </pc:sldMkLst>
      </pc:sldChg>
      <pc:sldChg chg="modNotesTx">
        <pc:chgData name="Jesper Öman" userId="1ccb2244-a174-46b7-8f34-0005868f1aa4" providerId="ADAL" clId="{503273D9-F94B-4BEC-94B7-25F19680B1AE}" dt="2024-09-02T07:28:20.716" v="1683"/>
        <pc:sldMkLst>
          <pc:docMk/>
          <pc:sldMk cId="167357013" sldId="274"/>
        </pc:sldMkLst>
      </pc:sldChg>
      <pc:sldChg chg="addSp delSp modSp add mod modAnim modNotesTx">
        <pc:chgData name="Jesper Öman" userId="1ccb2244-a174-46b7-8f34-0005868f1aa4" providerId="ADAL" clId="{503273D9-F94B-4BEC-94B7-25F19680B1AE}" dt="2024-09-02T07:28:46.245" v="1742" actId="20577"/>
        <pc:sldMkLst>
          <pc:docMk/>
          <pc:sldMk cId="157289466" sldId="275"/>
        </pc:sldMkLst>
        <pc:spChg chg="mod">
          <ac:chgData name="Jesper Öman" userId="1ccb2244-a174-46b7-8f34-0005868f1aa4" providerId="ADAL" clId="{503273D9-F94B-4BEC-94B7-25F19680B1AE}" dt="2024-08-28T05:43:47.594" v="194" actId="255"/>
          <ac:spMkLst>
            <pc:docMk/>
            <pc:sldMk cId="157289466" sldId="275"/>
            <ac:spMk id="2" creationId="{137056DA-FD43-23E2-6F33-010AB32D0796}"/>
          </ac:spMkLst>
        </pc:spChg>
        <pc:spChg chg="del mod">
          <ac:chgData name="Jesper Öman" userId="1ccb2244-a174-46b7-8f34-0005868f1aa4" providerId="ADAL" clId="{503273D9-F94B-4BEC-94B7-25F19680B1AE}" dt="2024-08-28T05:43:38.324" v="192" actId="478"/>
          <ac:spMkLst>
            <pc:docMk/>
            <pc:sldMk cId="157289466" sldId="275"/>
            <ac:spMk id="3" creationId="{49CC6388-44FA-A2C1-A549-626DB209534D}"/>
          </ac:spMkLst>
        </pc:spChg>
        <pc:spChg chg="add del mod">
          <ac:chgData name="Jesper Öman" userId="1ccb2244-a174-46b7-8f34-0005868f1aa4" providerId="ADAL" clId="{503273D9-F94B-4BEC-94B7-25F19680B1AE}" dt="2024-08-28T05:43:40.837" v="193" actId="478"/>
          <ac:spMkLst>
            <pc:docMk/>
            <pc:sldMk cId="157289466" sldId="275"/>
            <ac:spMk id="5" creationId="{38A625FF-BD16-B8F7-60B8-CBBEF200EBE7}"/>
          </ac:spMkLst>
        </pc:spChg>
      </pc:sldChg>
      <pc:sldChg chg="new del">
        <pc:chgData name="Jesper Öman" userId="1ccb2244-a174-46b7-8f34-0005868f1aa4" providerId="ADAL" clId="{503273D9-F94B-4BEC-94B7-25F19680B1AE}" dt="2024-08-28T05:42:05.303" v="137" actId="47"/>
        <pc:sldMkLst>
          <pc:docMk/>
          <pc:sldMk cId="1951349854" sldId="275"/>
        </pc:sldMkLst>
      </pc:sldChg>
      <pc:sldChg chg="addSp delSp modSp add mod modNotesTx">
        <pc:chgData name="Jesper Öman" userId="1ccb2244-a174-46b7-8f34-0005868f1aa4" providerId="ADAL" clId="{503273D9-F94B-4BEC-94B7-25F19680B1AE}" dt="2024-09-02T06:19:38.976" v="739" actId="20577"/>
        <pc:sldMkLst>
          <pc:docMk/>
          <pc:sldMk cId="41864066" sldId="276"/>
        </pc:sldMkLst>
        <pc:spChg chg="mod">
          <ac:chgData name="Jesper Öman" userId="1ccb2244-a174-46b7-8f34-0005868f1aa4" providerId="ADAL" clId="{503273D9-F94B-4BEC-94B7-25F19680B1AE}" dt="2024-08-30T14:51:57.631" v="240" actId="122"/>
          <ac:spMkLst>
            <pc:docMk/>
            <pc:sldMk cId="41864066" sldId="276"/>
            <ac:spMk id="2" creationId="{C20DBCC3-6728-F7DA-FD58-CACFA759806A}"/>
          </ac:spMkLst>
        </pc:spChg>
        <pc:spChg chg="del">
          <ac:chgData name="Jesper Öman" userId="1ccb2244-a174-46b7-8f34-0005868f1aa4" providerId="ADAL" clId="{503273D9-F94B-4BEC-94B7-25F19680B1AE}" dt="2024-08-30T14:51:46.117" v="207" actId="478"/>
          <ac:spMkLst>
            <pc:docMk/>
            <pc:sldMk cId="41864066" sldId="276"/>
            <ac:spMk id="3" creationId="{BEAC4252-D1C3-E986-D587-84627AA7B196}"/>
          </ac:spMkLst>
        </pc:spChg>
        <pc:spChg chg="add del mod">
          <ac:chgData name="Jesper Öman" userId="1ccb2244-a174-46b7-8f34-0005868f1aa4" providerId="ADAL" clId="{503273D9-F94B-4BEC-94B7-25F19680B1AE}" dt="2024-08-30T14:51:49.850" v="208" actId="478"/>
          <ac:spMkLst>
            <pc:docMk/>
            <pc:sldMk cId="41864066" sldId="276"/>
            <ac:spMk id="5" creationId="{B2AE602D-7CA5-0C3C-1309-0E7C42C7D2D1}"/>
          </ac:spMkLst>
        </pc:spChg>
      </pc:sldChg>
      <pc:sldChg chg="new del">
        <pc:chgData name="Jesper Öman" userId="1ccb2244-a174-46b7-8f34-0005868f1aa4" providerId="ADAL" clId="{503273D9-F94B-4BEC-94B7-25F19680B1AE}" dt="2024-09-02T07:27:10.790" v="1524" actId="2696"/>
        <pc:sldMkLst>
          <pc:docMk/>
          <pc:sldMk cId="1639353237" sldId="27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4E3EF33-1E0A-4381-BF8B-F5B2142E42D8}" type="datetimeFigureOut">
              <a:rPr lang="sv-SE" smtClean="0"/>
              <a:t>2024-09-02</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295616-5BA3-4646-A92F-AC52D3D9991D}" type="slidenum">
              <a:rPr lang="sv-SE" smtClean="0"/>
              <a:t>‹#›</a:t>
            </a:fld>
            <a:endParaRPr lang="sv-SE"/>
          </a:p>
        </p:txBody>
      </p:sp>
    </p:spTree>
    <p:extLst>
      <p:ext uri="{BB962C8B-B14F-4D97-AF65-F5344CB8AC3E}">
        <p14:creationId xmlns:p14="http://schemas.microsoft.com/office/powerpoint/2010/main" val="29675030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i="1" u="sng" dirty="0"/>
              <a:t>Två </a:t>
            </a:r>
            <a:r>
              <a:rPr lang="sv-SE" i="1" u="sng" dirty="0" err="1"/>
              <a:t>fystränare</a:t>
            </a:r>
            <a:r>
              <a:rPr lang="sv-SE" i="1" u="sng" dirty="0"/>
              <a:t> kommer inkluderas:</a:t>
            </a:r>
          </a:p>
          <a:p>
            <a:r>
              <a:rPr lang="sv-SE" dirty="0"/>
              <a:t>Maria Öhman är klar och sedan behöver vi en till.</a:t>
            </a:r>
          </a:p>
        </p:txBody>
      </p:sp>
      <p:sp>
        <p:nvSpPr>
          <p:cNvPr id="4" name="Platshållare för bildnummer 3"/>
          <p:cNvSpPr>
            <a:spLocks noGrp="1"/>
          </p:cNvSpPr>
          <p:nvPr>
            <p:ph type="sldNum" sz="quarter" idx="5"/>
          </p:nvPr>
        </p:nvSpPr>
        <p:spPr/>
        <p:txBody>
          <a:bodyPr/>
          <a:lstStyle/>
          <a:p>
            <a:fld id="{FC295616-5BA3-4646-A92F-AC52D3D9991D}" type="slidenum">
              <a:rPr lang="sv-SE" smtClean="0"/>
              <a:t>3</a:t>
            </a:fld>
            <a:endParaRPr lang="sv-SE"/>
          </a:p>
        </p:txBody>
      </p:sp>
    </p:spTree>
    <p:extLst>
      <p:ext uri="{BB962C8B-B14F-4D97-AF65-F5344CB8AC3E}">
        <p14:creationId xmlns:p14="http://schemas.microsoft.com/office/powerpoint/2010/main" val="5233001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Gällande budget och försäljning se annan information.</a:t>
            </a:r>
          </a:p>
        </p:txBody>
      </p:sp>
      <p:sp>
        <p:nvSpPr>
          <p:cNvPr id="4" name="Platshållare för bildnummer 3"/>
          <p:cNvSpPr>
            <a:spLocks noGrp="1"/>
          </p:cNvSpPr>
          <p:nvPr>
            <p:ph type="sldNum" sz="quarter" idx="5"/>
          </p:nvPr>
        </p:nvSpPr>
        <p:spPr/>
        <p:txBody>
          <a:bodyPr/>
          <a:lstStyle/>
          <a:p>
            <a:fld id="{FC295616-5BA3-4646-A92F-AC52D3D9991D}" type="slidenum">
              <a:rPr lang="sv-SE" smtClean="0"/>
              <a:t>12</a:t>
            </a:fld>
            <a:endParaRPr lang="sv-SE"/>
          </a:p>
        </p:txBody>
      </p:sp>
    </p:spTree>
    <p:extLst>
      <p:ext uri="{BB962C8B-B14F-4D97-AF65-F5344CB8AC3E}">
        <p14:creationId xmlns:p14="http://schemas.microsoft.com/office/powerpoint/2010/main" val="24427152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FC295616-5BA3-4646-A92F-AC52D3D9991D}" type="slidenum">
              <a:rPr lang="sv-SE" smtClean="0"/>
              <a:t>13</a:t>
            </a:fld>
            <a:endParaRPr lang="sv-SE"/>
          </a:p>
        </p:txBody>
      </p:sp>
    </p:spTree>
    <p:extLst>
      <p:ext uri="{BB962C8B-B14F-4D97-AF65-F5344CB8AC3E}">
        <p14:creationId xmlns:p14="http://schemas.microsoft.com/office/powerpoint/2010/main" val="34878171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i="0" u="none" dirty="0"/>
              <a:t>Vi välkomnar tre nya killar Hjalmar Dahlgren, från Burträsk, August Brandt, som flyttar upp från Uppsala samt Dante </a:t>
            </a:r>
            <a:r>
              <a:rPr lang="sv-SE" i="0" u="none" dirty="0" err="1"/>
              <a:t>Beltrano</a:t>
            </a:r>
            <a:r>
              <a:rPr lang="sv-SE" i="0" u="none" dirty="0"/>
              <a:t>, som tidigare spelat med pojkar födda 2010.</a:t>
            </a:r>
          </a:p>
        </p:txBody>
      </p:sp>
      <p:sp>
        <p:nvSpPr>
          <p:cNvPr id="4" name="Platshållare för bildnummer 3"/>
          <p:cNvSpPr>
            <a:spLocks noGrp="1"/>
          </p:cNvSpPr>
          <p:nvPr>
            <p:ph type="sldNum" sz="quarter" idx="5"/>
          </p:nvPr>
        </p:nvSpPr>
        <p:spPr/>
        <p:txBody>
          <a:bodyPr/>
          <a:lstStyle/>
          <a:p>
            <a:fld id="{FC295616-5BA3-4646-A92F-AC52D3D9991D}" type="slidenum">
              <a:rPr lang="sv-SE" smtClean="0"/>
              <a:t>4</a:t>
            </a:fld>
            <a:endParaRPr lang="sv-SE"/>
          </a:p>
        </p:txBody>
      </p:sp>
    </p:spTree>
    <p:extLst>
      <p:ext uri="{BB962C8B-B14F-4D97-AF65-F5344CB8AC3E}">
        <p14:creationId xmlns:p14="http://schemas.microsoft.com/office/powerpoint/2010/main" val="27688527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Vid upp och nedlåning kommer vi först kontakta killarna direkt, har vi problem att få svar går vi via föräldrarna.</a:t>
            </a:r>
          </a:p>
          <a:p>
            <a:r>
              <a:rPr lang="sv-SE" dirty="0"/>
              <a:t>Tränargruppen beslutar om vilka som får testa uppåt och neråt, lite utifrån nivå m.m.</a:t>
            </a:r>
          </a:p>
          <a:p>
            <a:r>
              <a:rPr lang="sv-SE" dirty="0"/>
              <a:t>Vi vill att alla ska utvecklas i sin takt och bli så bra som de bara kan bli.</a:t>
            </a:r>
          </a:p>
        </p:txBody>
      </p:sp>
      <p:sp>
        <p:nvSpPr>
          <p:cNvPr id="4" name="Platshållare för bildnummer 3"/>
          <p:cNvSpPr>
            <a:spLocks noGrp="1"/>
          </p:cNvSpPr>
          <p:nvPr>
            <p:ph type="sldNum" sz="quarter" idx="5"/>
          </p:nvPr>
        </p:nvSpPr>
        <p:spPr/>
        <p:txBody>
          <a:bodyPr/>
          <a:lstStyle/>
          <a:p>
            <a:fld id="{FC295616-5BA3-4646-A92F-AC52D3D9991D}" type="slidenum">
              <a:rPr lang="sv-SE" smtClean="0"/>
              <a:t>5</a:t>
            </a:fld>
            <a:endParaRPr lang="sv-SE"/>
          </a:p>
        </p:txBody>
      </p:sp>
    </p:spTree>
    <p:extLst>
      <p:ext uri="{BB962C8B-B14F-4D97-AF65-F5344CB8AC3E}">
        <p14:creationId xmlns:p14="http://schemas.microsoft.com/office/powerpoint/2010/main" val="39902398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Mer info kommer närmare.</a:t>
            </a:r>
          </a:p>
        </p:txBody>
      </p:sp>
      <p:sp>
        <p:nvSpPr>
          <p:cNvPr id="4" name="Platshållare för bildnummer 3"/>
          <p:cNvSpPr>
            <a:spLocks noGrp="1"/>
          </p:cNvSpPr>
          <p:nvPr>
            <p:ph type="sldNum" sz="quarter" idx="5"/>
          </p:nvPr>
        </p:nvSpPr>
        <p:spPr/>
        <p:txBody>
          <a:bodyPr/>
          <a:lstStyle/>
          <a:p>
            <a:fld id="{FC295616-5BA3-4646-A92F-AC52D3D9991D}" type="slidenum">
              <a:rPr lang="sv-SE" smtClean="0"/>
              <a:t>6</a:t>
            </a:fld>
            <a:endParaRPr lang="sv-SE"/>
          </a:p>
        </p:txBody>
      </p:sp>
    </p:spTree>
    <p:extLst>
      <p:ext uri="{BB962C8B-B14F-4D97-AF65-F5344CB8AC3E}">
        <p14:creationId xmlns:p14="http://schemas.microsoft.com/office/powerpoint/2010/main" val="10410113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Vi kommer åka bilar till cupen, så ni får gärna boka in en weekend i Luleå. </a:t>
            </a:r>
            <a:r>
              <a:rPr lang="sv-SE" dirty="0">
                <a:sym typeface="Wingdings" panose="05000000000000000000" pitchFamily="2" charset="2"/>
              </a:rPr>
              <a:t></a:t>
            </a:r>
          </a:p>
          <a:p>
            <a:endParaRPr lang="sv-SE" dirty="0">
              <a:sym typeface="Wingdings" panose="05000000000000000000" pitchFamily="2" charset="2"/>
            </a:endParaRPr>
          </a:p>
          <a:p>
            <a:r>
              <a:rPr lang="sv-SE" dirty="0">
                <a:sym typeface="Wingdings" panose="05000000000000000000" pitchFamily="2" charset="2"/>
              </a:rPr>
              <a:t>Kostnaderna för denna och eventuellt framtida cuper kommer debiteras de som är med i förväg.</a:t>
            </a:r>
          </a:p>
          <a:p>
            <a:r>
              <a:rPr lang="sv-SE" dirty="0">
                <a:sym typeface="Wingdings" panose="05000000000000000000" pitchFamily="2" charset="2"/>
              </a:rPr>
              <a:t>Betalar man inte får man inte följa med.</a:t>
            </a:r>
          </a:p>
          <a:p>
            <a:endParaRPr lang="sv-SE" dirty="0">
              <a:sym typeface="Wingdings" panose="05000000000000000000" pitchFamily="2" charset="2"/>
            </a:endParaRPr>
          </a:p>
          <a:p>
            <a:r>
              <a:rPr lang="sv-SE" dirty="0">
                <a:sym typeface="Wingdings" panose="05000000000000000000" pitchFamily="2" charset="2"/>
              </a:rPr>
              <a:t>I övrigt kommer mer info närmare.</a:t>
            </a:r>
          </a:p>
          <a:p>
            <a:endParaRPr lang="sv-SE" dirty="0">
              <a:sym typeface="Wingdings" panose="05000000000000000000" pitchFamily="2" charset="2"/>
            </a:endParaRPr>
          </a:p>
          <a:p>
            <a:r>
              <a:rPr lang="sv-SE" dirty="0">
                <a:sym typeface="Wingdings" panose="05000000000000000000" pitchFamily="2" charset="2"/>
              </a:rPr>
              <a:t>Gällande cup efter jul får vi ta beslut längre fram.</a:t>
            </a:r>
            <a:endParaRPr lang="sv-SE" dirty="0"/>
          </a:p>
        </p:txBody>
      </p:sp>
      <p:sp>
        <p:nvSpPr>
          <p:cNvPr id="4" name="Platshållare för bildnummer 3"/>
          <p:cNvSpPr>
            <a:spLocks noGrp="1"/>
          </p:cNvSpPr>
          <p:nvPr>
            <p:ph type="sldNum" sz="quarter" idx="5"/>
          </p:nvPr>
        </p:nvSpPr>
        <p:spPr/>
        <p:txBody>
          <a:bodyPr/>
          <a:lstStyle/>
          <a:p>
            <a:fld id="{FC295616-5BA3-4646-A92F-AC52D3D9991D}" type="slidenum">
              <a:rPr lang="sv-SE" smtClean="0"/>
              <a:t>7</a:t>
            </a:fld>
            <a:endParaRPr lang="sv-SE"/>
          </a:p>
        </p:txBody>
      </p:sp>
    </p:spTree>
    <p:extLst>
      <p:ext uri="{BB962C8B-B14F-4D97-AF65-F5344CB8AC3E}">
        <p14:creationId xmlns:p14="http://schemas.microsoft.com/office/powerpoint/2010/main" val="3732717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Vi åker bilar till AIK, KAIF och Norsjö/Malå, i övrigt kommer vi åka buss.</a:t>
            </a:r>
          </a:p>
          <a:p>
            <a:endParaRPr lang="sv-SE" dirty="0"/>
          </a:p>
          <a:p>
            <a:r>
              <a:rPr lang="sv-SE" dirty="0"/>
              <a:t>Möjlighet till samåkning med andra lag kommer utredas.</a:t>
            </a:r>
          </a:p>
        </p:txBody>
      </p:sp>
      <p:sp>
        <p:nvSpPr>
          <p:cNvPr id="4" name="Platshållare för bildnummer 3"/>
          <p:cNvSpPr>
            <a:spLocks noGrp="1"/>
          </p:cNvSpPr>
          <p:nvPr>
            <p:ph type="sldNum" sz="quarter" idx="5"/>
          </p:nvPr>
        </p:nvSpPr>
        <p:spPr/>
        <p:txBody>
          <a:bodyPr/>
          <a:lstStyle/>
          <a:p>
            <a:fld id="{FC295616-5BA3-4646-A92F-AC52D3D9991D}" type="slidenum">
              <a:rPr lang="sv-SE" smtClean="0"/>
              <a:t>8</a:t>
            </a:fld>
            <a:endParaRPr lang="sv-SE"/>
          </a:p>
        </p:txBody>
      </p:sp>
    </p:spTree>
    <p:extLst>
      <p:ext uri="{BB962C8B-B14F-4D97-AF65-F5344CB8AC3E}">
        <p14:creationId xmlns:p14="http://schemas.microsoft.com/office/powerpoint/2010/main" val="33937326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Denna infon har även killarna fått på teoripass förra veckan.</a:t>
            </a:r>
          </a:p>
        </p:txBody>
      </p:sp>
      <p:sp>
        <p:nvSpPr>
          <p:cNvPr id="4" name="Platshållare för bildnummer 3"/>
          <p:cNvSpPr>
            <a:spLocks noGrp="1"/>
          </p:cNvSpPr>
          <p:nvPr>
            <p:ph type="sldNum" sz="quarter" idx="5"/>
          </p:nvPr>
        </p:nvSpPr>
        <p:spPr/>
        <p:txBody>
          <a:bodyPr/>
          <a:lstStyle/>
          <a:p>
            <a:fld id="{FC295616-5BA3-4646-A92F-AC52D3D9991D}" type="slidenum">
              <a:rPr lang="sv-SE" smtClean="0"/>
              <a:t>9</a:t>
            </a:fld>
            <a:endParaRPr lang="sv-SE"/>
          </a:p>
        </p:txBody>
      </p:sp>
    </p:spTree>
    <p:extLst>
      <p:ext uri="{BB962C8B-B14F-4D97-AF65-F5344CB8AC3E}">
        <p14:creationId xmlns:p14="http://schemas.microsoft.com/office/powerpoint/2010/main" val="9363295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Denna infon har även killarna fått på teoripass förra veckan.</a:t>
            </a:r>
          </a:p>
        </p:txBody>
      </p:sp>
      <p:sp>
        <p:nvSpPr>
          <p:cNvPr id="4" name="Platshållare för bildnummer 3"/>
          <p:cNvSpPr>
            <a:spLocks noGrp="1"/>
          </p:cNvSpPr>
          <p:nvPr>
            <p:ph type="sldNum" sz="quarter" idx="5"/>
          </p:nvPr>
        </p:nvSpPr>
        <p:spPr/>
        <p:txBody>
          <a:bodyPr/>
          <a:lstStyle/>
          <a:p>
            <a:fld id="{FC295616-5BA3-4646-A92F-AC52D3D9991D}" type="slidenum">
              <a:rPr lang="sv-SE" smtClean="0"/>
              <a:t>10</a:t>
            </a:fld>
            <a:endParaRPr lang="sv-SE"/>
          </a:p>
        </p:txBody>
      </p:sp>
    </p:spTree>
    <p:extLst>
      <p:ext uri="{BB962C8B-B14F-4D97-AF65-F5344CB8AC3E}">
        <p14:creationId xmlns:p14="http://schemas.microsoft.com/office/powerpoint/2010/main" val="39321861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Denna infon har även killarna fått på teoripass förra veckan.</a:t>
            </a:r>
          </a:p>
        </p:txBody>
      </p:sp>
      <p:sp>
        <p:nvSpPr>
          <p:cNvPr id="4" name="Platshållare för bildnummer 3"/>
          <p:cNvSpPr>
            <a:spLocks noGrp="1"/>
          </p:cNvSpPr>
          <p:nvPr>
            <p:ph type="sldNum" sz="quarter" idx="5"/>
          </p:nvPr>
        </p:nvSpPr>
        <p:spPr/>
        <p:txBody>
          <a:bodyPr/>
          <a:lstStyle/>
          <a:p>
            <a:fld id="{FC295616-5BA3-4646-A92F-AC52D3D9991D}" type="slidenum">
              <a:rPr lang="sv-SE" smtClean="0"/>
              <a:t>11</a:t>
            </a:fld>
            <a:endParaRPr lang="sv-SE"/>
          </a:p>
        </p:txBody>
      </p:sp>
    </p:spTree>
    <p:extLst>
      <p:ext uri="{BB962C8B-B14F-4D97-AF65-F5344CB8AC3E}">
        <p14:creationId xmlns:p14="http://schemas.microsoft.com/office/powerpoint/2010/main" val="26265851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CFBFC1B-509A-8BC7-581D-4812ECB4FA7F}"/>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3F90EB1A-6450-E91E-AE5A-E453085626B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F35071D3-E993-F4B3-747D-CD239049AA16}"/>
              </a:ext>
            </a:extLst>
          </p:cNvPr>
          <p:cNvSpPr>
            <a:spLocks noGrp="1"/>
          </p:cNvSpPr>
          <p:nvPr>
            <p:ph type="dt" sz="half" idx="10"/>
          </p:nvPr>
        </p:nvSpPr>
        <p:spPr/>
        <p:txBody>
          <a:bodyPr/>
          <a:lstStyle/>
          <a:p>
            <a:fld id="{EB10C02C-5716-41FB-A006-3E0BE740A9B9}" type="datetimeFigureOut">
              <a:rPr lang="sv-SE" smtClean="0"/>
              <a:t>2024-09-02</a:t>
            </a:fld>
            <a:endParaRPr lang="sv-SE"/>
          </a:p>
        </p:txBody>
      </p:sp>
      <p:sp>
        <p:nvSpPr>
          <p:cNvPr id="5" name="Platshållare för sidfot 4">
            <a:extLst>
              <a:ext uri="{FF2B5EF4-FFF2-40B4-BE49-F238E27FC236}">
                <a16:creationId xmlns:a16="http://schemas.microsoft.com/office/drawing/2014/main" id="{A7ED30B1-0C8D-CC82-3C2D-A15C282C8D6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2B3F985-CA30-1B38-B3CE-3909AB0C5E74}"/>
              </a:ext>
            </a:extLst>
          </p:cNvPr>
          <p:cNvSpPr>
            <a:spLocks noGrp="1"/>
          </p:cNvSpPr>
          <p:nvPr>
            <p:ph type="sldNum" sz="quarter" idx="12"/>
          </p:nvPr>
        </p:nvSpPr>
        <p:spPr/>
        <p:txBody>
          <a:bodyPr/>
          <a:lstStyle/>
          <a:p>
            <a:fld id="{C65AB317-BCB4-4BD1-B470-3CC57D463D2C}" type="slidenum">
              <a:rPr lang="sv-SE" smtClean="0"/>
              <a:t>‹#›</a:t>
            </a:fld>
            <a:endParaRPr lang="sv-SE"/>
          </a:p>
        </p:txBody>
      </p:sp>
    </p:spTree>
    <p:extLst>
      <p:ext uri="{BB962C8B-B14F-4D97-AF65-F5344CB8AC3E}">
        <p14:creationId xmlns:p14="http://schemas.microsoft.com/office/powerpoint/2010/main" val="14270033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36D5B84-CB1F-0144-A52E-C50D253B996E}"/>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013F94AA-CA84-0446-BCA2-53174C22C699}"/>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D12736D6-68F2-6F2E-CC3E-F9C89054E26B}"/>
              </a:ext>
            </a:extLst>
          </p:cNvPr>
          <p:cNvSpPr>
            <a:spLocks noGrp="1"/>
          </p:cNvSpPr>
          <p:nvPr>
            <p:ph type="dt" sz="half" idx="10"/>
          </p:nvPr>
        </p:nvSpPr>
        <p:spPr/>
        <p:txBody>
          <a:bodyPr/>
          <a:lstStyle/>
          <a:p>
            <a:fld id="{EB10C02C-5716-41FB-A006-3E0BE740A9B9}" type="datetimeFigureOut">
              <a:rPr lang="sv-SE" smtClean="0"/>
              <a:t>2024-09-02</a:t>
            </a:fld>
            <a:endParaRPr lang="sv-SE"/>
          </a:p>
        </p:txBody>
      </p:sp>
      <p:sp>
        <p:nvSpPr>
          <p:cNvPr id="5" name="Platshållare för sidfot 4">
            <a:extLst>
              <a:ext uri="{FF2B5EF4-FFF2-40B4-BE49-F238E27FC236}">
                <a16:creationId xmlns:a16="http://schemas.microsoft.com/office/drawing/2014/main" id="{99E4D97C-CB8A-74DB-DB66-F2F23B7F45E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2A6AF5E-5251-A7BC-07EB-45F15EC82983}"/>
              </a:ext>
            </a:extLst>
          </p:cNvPr>
          <p:cNvSpPr>
            <a:spLocks noGrp="1"/>
          </p:cNvSpPr>
          <p:nvPr>
            <p:ph type="sldNum" sz="quarter" idx="12"/>
          </p:nvPr>
        </p:nvSpPr>
        <p:spPr/>
        <p:txBody>
          <a:bodyPr/>
          <a:lstStyle/>
          <a:p>
            <a:fld id="{C65AB317-BCB4-4BD1-B470-3CC57D463D2C}" type="slidenum">
              <a:rPr lang="sv-SE" smtClean="0"/>
              <a:t>‹#›</a:t>
            </a:fld>
            <a:endParaRPr lang="sv-SE"/>
          </a:p>
        </p:txBody>
      </p:sp>
    </p:spTree>
    <p:extLst>
      <p:ext uri="{BB962C8B-B14F-4D97-AF65-F5344CB8AC3E}">
        <p14:creationId xmlns:p14="http://schemas.microsoft.com/office/powerpoint/2010/main" val="21117930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9DD76175-3D17-E6A0-A087-31ED725AFDCF}"/>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01084D32-07F2-2A68-6143-FF31B214894B}"/>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5EAEB238-9798-4C7D-1BE3-03A3E3A86E86}"/>
              </a:ext>
            </a:extLst>
          </p:cNvPr>
          <p:cNvSpPr>
            <a:spLocks noGrp="1"/>
          </p:cNvSpPr>
          <p:nvPr>
            <p:ph type="dt" sz="half" idx="10"/>
          </p:nvPr>
        </p:nvSpPr>
        <p:spPr/>
        <p:txBody>
          <a:bodyPr/>
          <a:lstStyle/>
          <a:p>
            <a:fld id="{EB10C02C-5716-41FB-A006-3E0BE740A9B9}" type="datetimeFigureOut">
              <a:rPr lang="sv-SE" smtClean="0"/>
              <a:t>2024-09-02</a:t>
            </a:fld>
            <a:endParaRPr lang="sv-SE"/>
          </a:p>
        </p:txBody>
      </p:sp>
      <p:sp>
        <p:nvSpPr>
          <p:cNvPr id="5" name="Platshållare för sidfot 4">
            <a:extLst>
              <a:ext uri="{FF2B5EF4-FFF2-40B4-BE49-F238E27FC236}">
                <a16:creationId xmlns:a16="http://schemas.microsoft.com/office/drawing/2014/main" id="{F9042D99-6B8F-673A-DC15-8F91F2216B3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647116B-B606-FB63-E686-0F36CC9590B4}"/>
              </a:ext>
            </a:extLst>
          </p:cNvPr>
          <p:cNvSpPr>
            <a:spLocks noGrp="1"/>
          </p:cNvSpPr>
          <p:nvPr>
            <p:ph type="sldNum" sz="quarter" idx="12"/>
          </p:nvPr>
        </p:nvSpPr>
        <p:spPr/>
        <p:txBody>
          <a:bodyPr/>
          <a:lstStyle/>
          <a:p>
            <a:fld id="{C65AB317-BCB4-4BD1-B470-3CC57D463D2C}" type="slidenum">
              <a:rPr lang="sv-SE" smtClean="0"/>
              <a:t>‹#›</a:t>
            </a:fld>
            <a:endParaRPr lang="sv-SE"/>
          </a:p>
        </p:txBody>
      </p:sp>
    </p:spTree>
    <p:extLst>
      <p:ext uri="{BB962C8B-B14F-4D97-AF65-F5344CB8AC3E}">
        <p14:creationId xmlns:p14="http://schemas.microsoft.com/office/powerpoint/2010/main" val="1152238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23B00B9-C501-B3F9-01C3-5506DD419857}"/>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A9A18231-182E-F102-E4A4-D26D66E90A93}"/>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3B56003-46E3-118E-C969-E55C7D1ACF49}"/>
              </a:ext>
            </a:extLst>
          </p:cNvPr>
          <p:cNvSpPr>
            <a:spLocks noGrp="1"/>
          </p:cNvSpPr>
          <p:nvPr>
            <p:ph type="dt" sz="half" idx="10"/>
          </p:nvPr>
        </p:nvSpPr>
        <p:spPr/>
        <p:txBody>
          <a:bodyPr/>
          <a:lstStyle/>
          <a:p>
            <a:fld id="{EB10C02C-5716-41FB-A006-3E0BE740A9B9}" type="datetimeFigureOut">
              <a:rPr lang="sv-SE" smtClean="0"/>
              <a:t>2024-09-02</a:t>
            </a:fld>
            <a:endParaRPr lang="sv-SE"/>
          </a:p>
        </p:txBody>
      </p:sp>
      <p:sp>
        <p:nvSpPr>
          <p:cNvPr id="5" name="Platshållare för sidfot 4">
            <a:extLst>
              <a:ext uri="{FF2B5EF4-FFF2-40B4-BE49-F238E27FC236}">
                <a16:creationId xmlns:a16="http://schemas.microsoft.com/office/drawing/2014/main" id="{86772AAD-864F-19E3-BEC3-982C9C59B95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0134593-4864-06AF-0BCF-8569140477BE}"/>
              </a:ext>
            </a:extLst>
          </p:cNvPr>
          <p:cNvSpPr>
            <a:spLocks noGrp="1"/>
          </p:cNvSpPr>
          <p:nvPr>
            <p:ph type="sldNum" sz="quarter" idx="12"/>
          </p:nvPr>
        </p:nvSpPr>
        <p:spPr/>
        <p:txBody>
          <a:bodyPr/>
          <a:lstStyle/>
          <a:p>
            <a:fld id="{C65AB317-BCB4-4BD1-B470-3CC57D463D2C}" type="slidenum">
              <a:rPr lang="sv-SE" smtClean="0"/>
              <a:t>‹#›</a:t>
            </a:fld>
            <a:endParaRPr lang="sv-SE"/>
          </a:p>
        </p:txBody>
      </p:sp>
    </p:spTree>
    <p:extLst>
      <p:ext uri="{BB962C8B-B14F-4D97-AF65-F5344CB8AC3E}">
        <p14:creationId xmlns:p14="http://schemas.microsoft.com/office/powerpoint/2010/main" val="177294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A009D43-05A5-BCF7-92A9-E07CAB314CE3}"/>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B9F5D93B-0555-1CDD-1286-58A84350958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8A1044AB-91E2-D024-9B44-F37FE36D96BA}"/>
              </a:ext>
            </a:extLst>
          </p:cNvPr>
          <p:cNvSpPr>
            <a:spLocks noGrp="1"/>
          </p:cNvSpPr>
          <p:nvPr>
            <p:ph type="dt" sz="half" idx="10"/>
          </p:nvPr>
        </p:nvSpPr>
        <p:spPr/>
        <p:txBody>
          <a:bodyPr/>
          <a:lstStyle/>
          <a:p>
            <a:fld id="{EB10C02C-5716-41FB-A006-3E0BE740A9B9}" type="datetimeFigureOut">
              <a:rPr lang="sv-SE" smtClean="0"/>
              <a:t>2024-09-02</a:t>
            </a:fld>
            <a:endParaRPr lang="sv-SE"/>
          </a:p>
        </p:txBody>
      </p:sp>
      <p:sp>
        <p:nvSpPr>
          <p:cNvPr id="5" name="Platshållare för sidfot 4">
            <a:extLst>
              <a:ext uri="{FF2B5EF4-FFF2-40B4-BE49-F238E27FC236}">
                <a16:creationId xmlns:a16="http://schemas.microsoft.com/office/drawing/2014/main" id="{02C7C3AB-3D69-C761-F602-A6C50F2282E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170D3F3-B44A-0900-6DA1-927EFCC3CB7C}"/>
              </a:ext>
            </a:extLst>
          </p:cNvPr>
          <p:cNvSpPr>
            <a:spLocks noGrp="1"/>
          </p:cNvSpPr>
          <p:nvPr>
            <p:ph type="sldNum" sz="quarter" idx="12"/>
          </p:nvPr>
        </p:nvSpPr>
        <p:spPr/>
        <p:txBody>
          <a:bodyPr/>
          <a:lstStyle/>
          <a:p>
            <a:fld id="{C65AB317-BCB4-4BD1-B470-3CC57D463D2C}" type="slidenum">
              <a:rPr lang="sv-SE" smtClean="0"/>
              <a:t>‹#›</a:t>
            </a:fld>
            <a:endParaRPr lang="sv-SE"/>
          </a:p>
        </p:txBody>
      </p:sp>
    </p:spTree>
    <p:extLst>
      <p:ext uri="{BB962C8B-B14F-4D97-AF65-F5344CB8AC3E}">
        <p14:creationId xmlns:p14="http://schemas.microsoft.com/office/powerpoint/2010/main" val="760157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680338A-CFB9-310E-25DB-54211B073815}"/>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607176DF-3884-9322-D0AA-F498D4B50948}"/>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91E156B5-F40B-847D-6A8C-B055AF613C44}"/>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15CC17C7-0181-A39A-1975-7D3EFA21F4DF}"/>
              </a:ext>
            </a:extLst>
          </p:cNvPr>
          <p:cNvSpPr>
            <a:spLocks noGrp="1"/>
          </p:cNvSpPr>
          <p:nvPr>
            <p:ph type="dt" sz="half" idx="10"/>
          </p:nvPr>
        </p:nvSpPr>
        <p:spPr/>
        <p:txBody>
          <a:bodyPr/>
          <a:lstStyle/>
          <a:p>
            <a:fld id="{EB10C02C-5716-41FB-A006-3E0BE740A9B9}" type="datetimeFigureOut">
              <a:rPr lang="sv-SE" smtClean="0"/>
              <a:t>2024-09-02</a:t>
            </a:fld>
            <a:endParaRPr lang="sv-SE"/>
          </a:p>
        </p:txBody>
      </p:sp>
      <p:sp>
        <p:nvSpPr>
          <p:cNvPr id="6" name="Platshållare för sidfot 5">
            <a:extLst>
              <a:ext uri="{FF2B5EF4-FFF2-40B4-BE49-F238E27FC236}">
                <a16:creationId xmlns:a16="http://schemas.microsoft.com/office/drawing/2014/main" id="{F7D582F0-C083-0EFE-0590-0CA54F45B062}"/>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58116A2A-9E6D-09DC-61C8-170A07BAABFB}"/>
              </a:ext>
            </a:extLst>
          </p:cNvPr>
          <p:cNvSpPr>
            <a:spLocks noGrp="1"/>
          </p:cNvSpPr>
          <p:nvPr>
            <p:ph type="sldNum" sz="quarter" idx="12"/>
          </p:nvPr>
        </p:nvSpPr>
        <p:spPr/>
        <p:txBody>
          <a:bodyPr/>
          <a:lstStyle/>
          <a:p>
            <a:fld id="{C65AB317-BCB4-4BD1-B470-3CC57D463D2C}" type="slidenum">
              <a:rPr lang="sv-SE" smtClean="0"/>
              <a:t>‹#›</a:t>
            </a:fld>
            <a:endParaRPr lang="sv-SE"/>
          </a:p>
        </p:txBody>
      </p:sp>
    </p:spTree>
    <p:extLst>
      <p:ext uri="{BB962C8B-B14F-4D97-AF65-F5344CB8AC3E}">
        <p14:creationId xmlns:p14="http://schemas.microsoft.com/office/powerpoint/2010/main" val="2938087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2FA6D28-9775-B4E6-E182-87A99A354BBE}"/>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C426D2A2-3029-18AF-0E72-C75F6E2E2BB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07F51E25-6CBC-D385-9A82-4C3B1499D2D8}"/>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3266D40C-1C3B-06AF-7824-FD95F7506F5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80F35955-328E-F556-9A5C-AE8016B75A5B}"/>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21509F40-F23C-AD7D-E678-E57CD5F31775}"/>
              </a:ext>
            </a:extLst>
          </p:cNvPr>
          <p:cNvSpPr>
            <a:spLocks noGrp="1"/>
          </p:cNvSpPr>
          <p:nvPr>
            <p:ph type="dt" sz="half" idx="10"/>
          </p:nvPr>
        </p:nvSpPr>
        <p:spPr/>
        <p:txBody>
          <a:bodyPr/>
          <a:lstStyle/>
          <a:p>
            <a:fld id="{EB10C02C-5716-41FB-A006-3E0BE740A9B9}" type="datetimeFigureOut">
              <a:rPr lang="sv-SE" smtClean="0"/>
              <a:t>2024-09-02</a:t>
            </a:fld>
            <a:endParaRPr lang="sv-SE"/>
          </a:p>
        </p:txBody>
      </p:sp>
      <p:sp>
        <p:nvSpPr>
          <p:cNvPr id="8" name="Platshållare för sidfot 7">
            <a:extLst>
              <a:ext uri="{FF2B5EF4-FFF2-40B4-BE49-F238E27FC236}">
                <a16:creationId xmlns:a16="http://schemas.microsoft.com/office/drawing/2014/main" id="{E3EA9450-4ECB-0D96-E498-84543F8CF136}"/>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2AF198FA-DB4C-9174-E148-957CD9B42E2C}"/>
              </a:ext>
            </a:extLst>
          </p:cNvPr>
          <p:cNvSpPr>
            <a:spLocks noGrp="1"/>
          </p:cNvSpPr>
          <p:nvPr>
            <p:ph type="sldNum" sz="quarter" idx="12"/>
          </p:nvPr>
        </p:nvSpPr>
        <p:spPr/>
        <p:txBody>
          <a:bodyPr/>
          <a:lstStyle/>
          <a:p>
            <a:fld id="{C65AB317-BCB4-4BD1-B470-3CC57D463D2C}" type="slidenum">
              <a:rPr lang="sv-SE" smtClean="0"/>
              <a:t>‹#›</a:t>
            </a:fld>
            <a:endParaRPr lang="sv-SE"/>
          </a:p>
        </p:txBody>
      </p:sp>
    </p:spTree>
    <p:extLst>
      <p:ext uri="{BB962C8B-B14F-4D97-AF65-F5344CB8AC3E}">
        <p14:creationId xmlns:p14="http://schemas.microsoft.com/office/powerpoint/2010/main" val="1869633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46FF720-A98A-E28D-053A-27C94B00C6F7}"/>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423D6D4B-E4DE-8299-F5BD-131B82A558CF}"/>
              </a:ext>
            </a:extLst>
          </p:cNvPr>
          <p:cNvSpPr>
            <a:spLocks noGrp="1"/>
          </p:cNvSpPr>
          <p:nvPr>
            <p:ph type="dt" sz="half" idx="10"/>
          </p:nvPr>
        </p:nvSpPr>
        <p:spPr/>
        <p:txBody>
          <a:bodyPr/>
          <a:lstStyle/>
          <a:p>
            <a:fld id="{EB10C02C-5716-41FB-A006-3E0BE740A9B9}" type="datetimeFigureOut">
              <a:rPr lang="sv-SE" smtClean="0"/>
              <a:t>2024-09-02</a:t>
            </a:fld>
            <a:endParaRPr lang="sv-SE"/>
          </a:p>
        </p:txBody>
      </p:sp>
      <p:sp>
        <p:nvSpPr>
          <p:cNvPr id="4" name="Platshållare för sidfot 3">
            <a:extLst>
              <a:ext uri="{FF2B5EF4-FFF2-40B4-BE49-F238E27FC236}">
                <a16:creationId xmlns:a16="http://schemas.microsoft.com/office/drawing/2014/main" id="{65AE187F-88AE-1FA6-0415-09269BE56391}"/>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FE932B5B-72F7-0082-308C-1AEC750F4E1B}"/>
              </a:ext>
            </a:extLst>
          </p:cNvPr>
          <p:cNvSpPr>
            <a:spLocks noGrp="1"/>
          </p:cNvSpPr>
          <p:nvPr>
            <p:ph type="sldNum" sz="quarter" idx="12"/>
          </p:nvPr>
        </p:nvSpPr>
        <p:spPr/>
        <p:txBody>
          <a:bodyPr/>
          <a:lstStyle/>
          <a:p>
            <a:fld id="{C65AB317-BCB4-4BD1-B470-3CC57D463D2C}" type="slidenum">
              <a:rPr lang="sv-SE" smtClean="0"/>
              <a:t>‹#›</a:t>
            </a:fld>
            <a:endParaRPr lang="sv-SE"/>
          </a:p>
        </p:txBody>
      </p:sp>
    </p:spTree>
    <p:extLst>
      <p:ext uri="{BB962C8B-B14F-4D97-AF65-F5344CB8AC3E}">
        <p14:creationId xmlns:p14="http://schemas.microsoft.com/office/powerpoint/2010/main" val="2179653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DD5DE71B-245C-F6D7-93E1-BFF3EA370F83}"/>
              </a:ext>
            </a:extLst>
          </p:cNvPr>
          <p:cNvSpPr>
            <a:spLocks noGrp="1"/>
          </p:cNvSpPr>
          <p:nvPr>
            <p:ph type="dt" sz="half" idx="10"/>
          </p:nvPr>
        </p:nvSpPr>
        <p:spPr/>
        <p:txBody>
          <a:bodyPr/>
          <a:lstStyle/>
          <a:p>
            <a:fld id="{EB10C02C-5716-41FB-A006-3E0BE740A9B9}" type="datetimeFigureOut">
              <a:rPr lang="sv-SE" smtClean="0"/>
              <a:t>2024-09-02</a:t>
            </a:fld>
            <a:endParaRPr lang="sv-SE"/>
          </a:p>
        </p:txBody>
      </p:sp>
      <p:sp>
        <p:nvSpPr>
          <p:cNvPr id="3" name="Platshållare för sidfot 2">
            <a:extLst>
              <a:ext uri="{FF2B5EF4-FFF2-40B4-BE49-F238E27FC236}">
                <a16:creationId xmlns:a16="http://schemas.microsoft.com/office/drawing/2014/main" id="{59FAE96D-DB5C-91EE-BF32-807FB4A30BA3}"/>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31FA359F-1A44-ED5F-899E-93166F6E3A5A}"/>
              </a:ext>
            </a:extLst>
          </p:cNvPr>
          <p:cNvSpPr>
            <a:spLocks noGrp="1"/>
          </p:cNvSpPr>
          <p:nvPr>
            <p:ph type="sldNum" sz="quarter" idx="12"/>
          </p:nvPr>
        </p:nvSpPr>
        <p:spPr/>
        <p:txBody>
          <a:bodyPr/>
          <a:lstStyle/>
          <a:p>
            <a:fld id="{C65AB317-BCB4-4BD1-B470-3CC57D463D2C}" type="slidenum">
              <a:rPr lang="sv-SE" smtClean="0"/>
              <a:t>‹#›</a:t>
            </a:fld>
            <a:endParaRPr lang="sv-SE"/>
          </a:p>
        </p:txBody>
      </p:sp>
    </p:spTree>
    <p:extLst>
      <p:ext uri="{BB962C8B-B14F-4D97-AF65-F5344CB8AC3E}">
        <p14:creationId xmlns:p14="http://schemas.microsoft.com/office/powerpoint/2010/main" val="39932953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3A36B98-498C-6869-ED85-122A65881B8A}"/>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1C5D2C82-C0D0-C539-C7A8-8F5C4797EBC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95ECE894-FF55-18EB-4193-701F5A1447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68EA2019-FB9F-AD2D-5315-96C9783A7C24}"/>
              </a:ext>
            </a:extLst>
          </p:cNvPr>
          <p:cNvSpPr>
            <a:spLocks noGrp="1"/>
          </p:cNvSpPr>
          <p:nvPr>
            <p:ph type="dt" sz="half" idx="10"/>
          </p:nvPr>
        </p:nvSpPr>
        <p:spPr/>
        <p:txBody>
          <a:bodyPr/>
          <a:lstStyle/>
          <a:p>
            <a:fld id="{EB10C02C-5716-41FB-A006-3E0BE740A9B9}" type="datetimeFigureOut">
              <a:rPr lang="sv-SE" smtClean="0"/>
              <a:t>2024-09-02</a:t>
            </a:fld>
            <a:endParaRPr lang="sv-SE"/>
          </a:p>
        </p:txBody>
      </p:sp>
      <p:sp>
        <p:nvSpPr>
          <p:cNvPr id="6" name="Platshållare för sidfot 5">
            <a:extLst>
              <a:ext uri="{FF2B5EF4-FFF2-40B4-BE49-F238E27FC236}">
                <a16:creationId xmlns:a16="http://schemas.microsoft.com/office/drawing/2014/main" id="{BBB1717A-F6EF-542F-BD3E-29365D3D3656}"/>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A5471802-DB9C-5BD5-146A-2015B6F3285B}"/>
              </a:ext>
            </a:extLst>
          </p:cNvPr>
          <p:cNvSpPr>
            <a:spLocks noGrp="1"/>
          </p:cNvSpPr>
          <p:nvPr>
            <p:ph type="sldNum" sz="quarter" idx="12"/>
          </p:nvPr>
        </p:nvSpPr>
        <p:spPr/>
        <p:txBody>
          <a:bodyPr/>
          <a:lstStyle/>
          <a:p>
            <a:fld id="{C65AB317-BCB4-4BD1-B470-3CC57D463D2C}" type="slidenum">
              <a:rPr lang="sv-SE" smtClean="0"/>
              <a:t>‹#›</a:t>
            </a:fld>
            <a:endParaRPr lang="sv-SE"/>
          </a:p>
        </p:txBody>
      </p:sp>
    </p:spTree>
    <p:extLst>
      <p:ext uri="{BB962C8B-B14F-4D97-AF65-F5344CB8AC3E}">
        <p14:creationId xmlns:p14="http://schemas.microsoft.com/office/powerpoint/2010/main" val="15429481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86F2746-789F-C91A-513B-C2F1CF2F1C8E}"/>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C2AB22E2-58CC-107F-AD6A-F80CEBD64A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425A722B-600C-A83F-5ED4-84BC2BBFFC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D8AD57FC-E475-8A3F-52A1-B9D0DF8395C6}"/>
              </a:ext>
            </a:extLst>
          </p:cNvPr>
          <p:cNvSpPr>
            <a:spLocks noGrp="1"/>
          </p:cNvSpPr>
          <p:nvPr>
            <p:ph type="dt" sz="half" idx="10"/>
          </p:nvPr>
        </p:nvSpPr>
        <p:spPr/>
        <p:txBody>
          <a:bodyPr/>
          <a:lstStyle/>
          <a:p>
            <a:fld id="{EB10C02C-5716-41FB-A006-3E0BE740A9B9}" type="datetimeFigureOut">
              <a:rPr lang="sv-SE" smtClean="0"/>
              <a:t>2024-09-02</a:t>
            </a:fld>
            <a:endParaRPr lang="sv-SE"/>
          </a:p>
        </p:txBody>
      </p:sp>
      <p:sp>
        <p:nvSpPr>
          <p:cNvPr id="6" name="Platshållare för sidfot 5">
            <a:extLst>
              <a:ext uri="{FF2B5EF4-FFF2-40B4-BE49-F238E27FC236}">
                <a16:creationId xmlns:a16="http://schemas.microsoft.com/office/drawing/2014/main" id="{E00A1ACD-0BB6-66FB-DF04-CE9E3D645E53}"/>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F9D11D47-F929-981D-766B-4B4B136C9A85}"/>
              </a:ext>
            </a:extLst>
          </p:cNvPr>
          <p:cNvSpPr>
            <a:spLocks noGrp="1"/>
          </p:cNvSpPr>
          <p:nvPr>
            <p:ph type="sldNum" sz="quarter" idx="12"/>
          </p:nvPr>
        </p:nvSpPr>
        <p:spPr/>
        <p:txBody>
          <a:bodyPr/>
          <a:lstStyle/>
          <a:p>
            <a:fld id="{C65AB317-BCB4-4BD1-B470-3CC57D463D2C}" type="slidenum">
              <a:rPr lang="sv-SE" smtClean="0"/>
              <a:t>‹#›</a:t>
            </a:fld>
            <a:endParaRPr lang="sv-SE"/>
          </a:p>
        </p:txBody>
      </p:sp>
    </p:spTree>
    <p:extLst>
      <p:ext uri="{BB962C8B-B14F-4D97-AF65-F5344CB8AC3E}">
        <p14:creationId xmlns:p14="http://schemas.microsoft.com/office/powerpoint/2010/main" val="3756765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A5609D07-4A2D-AC57-0A5C-96683B0563B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C642D040-4B91-5687-39E5-C0DC0C419BD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85C87D63-1F08-FE56-18D0-7171B120AD6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0C02C-5716-41FB-A006-3E0BE740A9B9}" type="datetimeFigureOut">
              <a:rPr lang="sv-SE" smtClean="0"/>
              <a:t>2024-09-02</a:t>
            </a:fld>
            <a:endParaRPr lang="sv-SE"/>
          </a:p>
        </p:txBody>
      </p:sp>
      <p:sp>
        <p:nvSpPr>
          <p:cNvPr id="5" name="Platshållare för sidfot 4">
            <a:extLst>
              <a:ext uri="{FF2B5EF4-FFF2-40B4-BE49-F238E27FC236}">
                <a16:creationId xmlns:a16="http://schemas.microsoft.com/office/drawing/2014/main" id="{C26677D1-E174-6632-2C71-F2C3C1FEB7A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B1FB79B3-A448-E4F4-0690-00C5CE93A71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5AB317-BCB4-4BD1-B470-3CC57D463D2C}" type="slidenum">
              <a:rPr lang="sv-SE" smtClean="0"/>
              <a:t>‹#›</a:t>
            </a:fld>
            <a:endParaRPr lang="sv-SE"/>
          </a:p>
        </p:txBody>
      </p:sp>
    </p:spTree>
    <p:extLst>
      <p:ext uri="{BB962C8B-B14F-4D97-AF65-F5344CB8AC3E}">
        <p14:creationId xmlns:p14="http://schemas.microsoft.com/office/powerpoint/2010/main" val="38215769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36E9E3E-5B88-BA0F-9FBB-BE51234DA822}"/>
              </a:ext>
            </a:extLst>
          </p:cNvPr>
          <p:cNvSpPr>
            <a:spLocks noGrp="1"/>
          </p:cNvSpPr>
          <p:nvPr>
            <p:ph type="ctrTitle"/>
          </p:nvPr>
        </p:nvSpPr>
        <p:spPr/>
        <p:txBody>
          <a:bodyPr>
            <a:normAutofit/>
          </a:bodyPr>
          <a:lstStyle/>
          <a:p>
            <a:r>
              <a:rPr lang="sv-SE" sz="8800" b="1" dirty="0">
                <a:solidFill>
                  <a:schemeClr val="bg1"/>
                </a:solidFill>
              </a:rPr>
              <a:t>Clemensnäs HC U14</a:t>
            </a:r>
          </a:p>
        </p:txBody>
      </p:sp>
      <p:sp>
        <p:nvSpPr>
          <p:cNvPr id="3" name="Underrubrik 2">
            <a:extLst>
              <a:ext uri="{FF2B5EF4-FFF2-40B4-BE49-F238E27FC236}">
                <a16:creationId xmlns:a16="http://schemas.microsoft.com/office/drawing/2014/main" id="{E978FE8C-EE74-0F85-202E-4B4BA85BD81D}"/>
              </a:ext>
            </a:extLst>
          </p:cNvPr>
          <p:cNvSpPr>
            <a:spLocks noGrp="1"/>
          </p:cNvSpPr>
          <p:nvPr>
            <p:ph type="subTitle" idx="1"/>
          </p:nvPr>
        </p:nvSpPr>
        <p:spPr>
          <a:xfrm>
            <a:off x="1524000" y="3911600"/>
            <a:ext cx="9144000" cy="1346200"/>
          </a:xfrm>
        </p:spPr>
        <p:txBody>
          <a:bodyPr/>
          <a:lstStyle/>
          <a:p>
            <a:r>
              <a:rPr lang="sv-SE" dirty="0">
                <a:solidFill>
                  <a:schemeClr val="bg1"/>
                </a:solidFill>
              </a:rPr>
              <a:t>Säsongen 2024 - 2025</a:t>
            </a:r>
          </a:p>
        </p:txBody>
      </p:sp>
    </p:spTree>
    <p:extLst>
      <p:ext uri="{BB962C8B-B14F-4D97-AF65-F5344CB8AC3E}">
        <p14:creationId xmlns:p14="http://schemas.microsoft.com/office/powerpoint/2010/main" val="19982673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a:extLst>
            <a:ext uri="{FF2B5EF4-FFF2-40B4-BE49-F238E27FC236}">
              <a16:creationId xmlns:a16="http://schemas.microsoft.com/office/drawing/2014/main" id="{4D0FD202-4D02-0779-BAFA-0722EE3E7B1F}"/>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137056DA-FD43-23E2-6F33-010AB32D0796}"/>
              </a:ext>
            </a:extLst>
          </p:cNvPr>
          <p:cNvSpPr>
            <a:spLocks noGrp="1"/>
          </p:cNvSpPr>
          <p:nvPr>
            <p:ph type="title"/>
          </p:nvPr>
        </p:nvSpPr>
        <p:spPr>
          <a:xfrm>
            <a:off x="838200" y="19685"/>
            <a:ext cx="10515600" cy="1325563"/>
          </a:xfrm>
        </p:spPr>
        <p:txBody>
          <a:bodyPr/>
          <a:lstStyle/>
          <a:p>
            <a:r>
              <a:rPr lang="sv-SE" b="1" dirty="0">
                <a:solidFill>
                  <a:schemeClr val="bg1"/>
                </a:solidFill>
              </a:rPr>
              <a:t>Ordningsregler</a:t>
            </a:r>
          </a:p>
        </p:txBody>
      </p:sp>
      <p:sp>
        <p:nvSpPr>
          <p:cNvPr id="3" name="Platshållare för innehåll 2">
            <a:extLst>
              <a:ext uri="{FF2B5EF4-FFF2-40B4-BE49-F238E27FC236}">
                <a16:creationId xmlns:a16="http://schemas.microsoft.com/office/drawing/2014/main" id="{49CC6388-44FA-A2C1-A549-626DB209534D}"/>
              </a:ext>
            </a:extLst>
          </p:cNvPr>
          <p:cNvSpPr>
            <a:spLocks noGrp="1"/>
          </p:cNvSpPr>
          <p:nvPr>
            <p:ph idx="1"/>
          </p:nvPr>
        </p:nvSpPr>
        <p:spPr>
          <a:xfrm>
            <a:off x="591778" y="1109272"/>
            <a:ext cx="10612120" cy="4407107"/>
          </a:xfrm>
        </p:spPr>
        <p:txBody>
          <a:bodyPr>
            <a:normAutofit/>
          </a:bodyPr>
          <a:lstStyle/>
          <a:p>
            <a:r>
              <a:rPr lang="sv-SE"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Kom i tid till träning och match, kolla </a:t>
            </a:r>
            <a:r>
              <a:rPr lang="sv-SE" sz="20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appen</a:t>
            </a:r>
            <a:r>
              <a:rPr lang="sv-SE"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och ta eget ansvar runt träning.  Ombytt och klar 10 min före</a:t>
            </a:r>
          </a:p>
          <a:p>
            <a:r>
              <a:rPr lang="sv-SE" sz="2000" dirty="0">
                <a:solidFill>
                  <a:schemeClr val="bg1"/>
                </a:solidFill>
                <a:latin typeface="Calibri" panose="020F0502020204030204" pitchFamily="34" charset="0"/>
                <a:ea typeface="Calibri" panose="020F0502020204030204" pitchFamily="34" charset="0"/>
                <a:cs typeface="Times New Roman" panose="02020603050405020304" pitchFamily="18" charset="0"/>
              </a:rPr>
              <a:t>Värm upp off-</a:t>
            </a:r>
            <a:r>
              <a:rPr lang="sv-SE" sz="2000" dirty="0" err="1">
                <a:solidFill>
                  <a:schemeClr val="bg1"/>
                </a:solidFill>
                <a:latin typeface="Calibri" panose="020F0502020204030204" pitchFamily="34" charset="0"/>
                <a:ea typeface="Calibri" panose="020F0502020204030204" pitchFamily="34" charset="0"/>
                <a:cs typeface="Times New Roman" panose="02020603050405020304" pitchFamily="18" charset="0"/>
              </a:rPr>
              <a:t>ice</a:t>
            </a:r>
            <a:r>
              <a:rPr lang="sv-SE" sz="2000" dirty="0">
                <a:solidFill>
                  <a:schemeClr val="bg1"/>
                </a:solidFill>
                <a:latin typeface="Calibri" panose="020F0502020204030204" pitchFamily="34" charset="0"/>
                <a:ea typeface="Calibri" panose="020F0502020204030204" pitchFamily="34" charset="0"/>
                <a:cs typeface="Times New Roman" panose="02020603050405020304" pitchFamily="18" charset="0"/>
              </a:rPr>
              <a:t> innan träning</a:t>
            </a:r>
          </a:p>
          <a:p>
            <a:r>
              <a:rPr lang="sv-SE"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Vi har ett vårdat språk i omklädningsrum och mot varandra.</a:t>
            </a:r>
          </a:p>
          <a:p>
            <a:r>
              <a:rPr lang="sv-SE"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Inga mobiler i omklädningsrum, tas fram när man lämnat koppar. (ja man får ringa viktiga samtal efter pratat med ledare) Tas telefonen fram i omklädningsrummet blir man ej kallad till match.</a:t>
            </a:r>
          </a:p>
          <a:p>
            <a:r>
              <a:rPr lang="sv-SE"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Respektera varandra NEJ är ett NEJ.  </a:t>
            </a:r>
          </a:p>
          <a:p>
            <a:r>
              <a:rPr lang="sv-SE"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Alla ska trivas i omklädningsrummet, vi hälsar på varandra ingen lämnas utanför i </a:t>
            </a:r>
            <a:r>
              <a:rPr lang="sv-SE" sz="2000" dirty="0">
                <a:solidFill>
                  <a:schemeClr val="bg1"/>
                </a:solidFill>
                <a:latin typeface="Calibri" panose="020F0502020204030204" pitchFamily="34" charset="0"/>
                <a:ea typeface="Calibri" panose="020F0502020204030204" pitchFamily="34" charset="0"/>
                <a:cs typeface="Times New Roman" panose="02020603050405020304" pitchFamily="18" charset="0"/>
              </a:rPr>
              <a:t>C</a:t>
            </a:r>
            <a:r>
              <a:rPr lang="sv-SE"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lemensnäs U14.  </a:t>
            </a:r>
          </a:p>
          <a:p>
            <a:r>
              <a:rPr lang="sv-SE"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Håll ordning i förråd och ta hem utrustningen och tvätta 1-2 gånger i månaden! NI SKA TVÄTTA! INTE MAMMA EL PAPPA. Del av eget ansvar</a:t>
            </a:r>
          </a:p>
          <a:p>
            <a:r>
              <a:rPr lang="sv-SE"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Viktigt att äta innan och efter träning, även fylla på med vätska! Kroppen behöver bränsle för att orka!(dvs mat) </a:t>
            </a:r>
          </a:p>
          <a:p>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sv-SE" dirty="0">
              <a:solidFill>
                <a:schemeClr val="bg1"/>
              </a:solidFill>
            </a:endParaRPr>
          </a:p>
          <a:p>
            <a:endParaRPr lang="sv-SE" dirty="0">
              <a:solidFill>
                <a:schemeClr val="bg1"/>
              </a:solidFill>
            </a:endParaRPr>
          </a:p>
          <a:p>
            <a:pPr marL="0" indent="0">
              <a:buNone/>
            </a:pPr>
            <a:endParaRPr lang="sv-SE" dirty="0">
              <a:solidFill>
                <a:schemeClr val="bg1"/>
              </a:solidFill>
            </a:endParaRPr>
          </a:p>
          <a:p>
            <a:endParaRPr lang="sv-SE" dirty="0">
              <a:solidFill>
                <a:schemeClr val="bg1"/>
              </a:solidFill>
            </a:endParaRPr>
          </a:p>
        </p:txBody>
      </p:sp>
    </p:spTree>
    <p:extLst>
      <p:ext uri="{BB962C8B-B14F-4D97-AF65-F5344CB8AC3E}">
        <p14:creationId xmlns:p14="http://schemas.microsoft.com/office/powerpoint/2010/main" val="3369401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a:extLst>
            <a:ext uri="{FF2B5EF4-FFF2-40B4-BE49-F238E27FC236}">
              <a16:creationId xmlns:a16="http://schemas.microsoft.com/office/drawing/2014/main" id="{4D0FD202-4D02-0779-BAFA-0722EE3E7B1F}"/>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137056DA-FD43-23E2-6F33-010AB32D0796}"/>
              </a:ext>
            </a:extLst>
          </p:cNvPr>
          <p:cNvSpPr>
            <a:spLocks noGrp="1"/>
          </p:cNvSpPr>
          <p:nvPr>
            <p:ph type="title"/>
          </p:nvPr>
        </p:nvSpPr>
        <p:spPr>
          <a:xfrm>
            <a:off x="838200" y="19685"/>
            <a:ext cx="10515600" cy="1325563"/>
          </a:xfrm>
        </p:spPr>
        <p:txBody>
          <a:bodyPr/>
          <a:lstStyle/>
          <a:p>
            <a:r>
              <a:rPr lang="sv-SE" b="1" dirty="0">
                <a:solidFill>
                  <a:schemeClr val="bg1"/>
                </a:solidFill>
              </a:rPr>
              <a:t>På isen</a:t>
            </a:r>
          </a:p>
        </p:txBody>
      </p:sp>
      <p:sp>
        <p:nvSpPr>
          <p:cNvPr id="3" name="Platshållare för innehåll 2">
            <a:extLst>
              <a:ext uri="{FF2B5EF4-FFF2-40B4-BE49-F238E27FC236}">
                <a16:creationId xmlns:a16="http://schemas.microsoft.com/office/drawing/2014/main" id="{49CC6388-44FA-A2C1-A549-626DB209534D}"/>
              </a:ext>
            </a:extLst>
          </p:cNvPr>
          <p:cNvSpPr>
            <a:spLocks noGrp="1"/>
          </p:cNvSpPr>
          <p:nvPr>
            <p:ph idx="1"/>
          </p:nvPr>
        </p:nvSpPr>
        <p:spPr>
          <a:xfrm>
            <a:off x="591778" y="1109272"/>
            <a:ext cx="10612120" cy="4407107"/>
          </a:xfrm>
        </p:spPr>
        <p:txBody>
          <a:bodyPr>
            <a:normAutofit lnSpcReduction="10000"/>
          </a:bodyPr>
          <a:lstStyle/>
          <a:p>
            <a:r>
              <a:rPr lang="sv-SE" sz="2200" dirty="0">
                <a:solidFill>
                  <a:schemeClr val="bg1"/>
                </a:solidFill>
              </a:rPr>
              <a:t>Inga skott vid vattenpaus el avblåsning! Aldrig skott mot Båset! Ser vi ryggtavlan på en målvakt så skjuter man inte! (Inga skydd på baksidan)</a:t>
            </a:r>
          </a:p>
          <a:p>
            <a:r>
              <a:rPr lang="sv-SE" sz="2200" dirty="0">
                <a:solidFill>
                  <a:schemeClr val="bg1"/>
                </a:solidFill>
              </a:rPr>
              <a:t>Våga utmana! Våga göra det du inte brukar! Våga ta plats och var delaktig! Våga utmana er själva!</a:t>
            </a:r>
          </a:p>
          <a:p>
            <a:r>
              <a:rPr lang="sv-SE" sz="2200" dirty="0">
                <a:solidFill>
                  <a:schemeClr val="bg1"/>
                </a:solidFill>
              </a:rPr>
              <a:t>På träning ger vi 100%, ”som man tränar spelar man”</a:t>
            </a:r>
          </a:p>
          <a:p>
            <a:r>
              <a:rPr lang="sv-SE" sz="2200" dirty="0">
                <a:solidFill>
                  <a:schemeClr val="bg1"/>
                </a:solidFill>
              </a:rPr>
              <a:t>Förstår man inte övningen ställer man sig sist och tittar! Aldrig bara ”vispa” iväg ett pass utan fullt fokus när vi är på is! ALLAS ANSVAR</a:t>
            </a:r>
          </a:p>
          <a:p>
            <a:r>
              <a:rPr lang="sv-SE" sz="2200" dirty="0">
                <a:solidFill>
                  <a:schemeClr val="bg1"/>
                </a:solidFill>
              </a:rPr>
              <a:t>Vi använder tacklingar som ett hjälpmedel i spelet inte för att ”hämnas”.</a:t>
            </a:r>
          </a:p>
          <a:p>
            <a:r>
              <a:rPr lang="sv-SE" sz="2200" dirty="0">
                <a:solidFill>
                  <a:schemeClr val="bg1"/>
                </a:solidFill>
              </a:rPr>
              <a:t>Vi accepterar dom lag som vi blir tilldelade på träning, Gnäll accepteras ej! </a:t>
            </a:r>
          </a:p>
          <a:p>
            <a:r>
              <a:rPr lang="sv-SE" sz="2200" dirty="0">
                <a:solidFill>
                  <a:schemeClr val="bg1"/>
                </a:solidFill>
              </a:rPr>
              <a:t>Vi tävlar på träning och kampar! Kan gå hårt till men vi lämnar aldrig koppar och är sura på varandra, då reder vi ut det. Frustration och ilska omvandlar vi till energi till skridskoåkning, skott, kamp och </a:t>
            </a:r>
            <a:r>
              <a:rPr lang="sv-SE" sz="2200" dirty="0" err="1">
                <a:solidFill>
                  <a:schemeClr val="bg1"/>
                </a:solidFill>
              </a:rPr>
              <a:t>pepp</a:t>
            </a:r>
            <a:r>
              <a:rPr lang="sv-SE" sz="2200" dirty="0">
                <a:solidFill>
                  <a:schemeClr val="bg1"/>
                </a:solidFill>
              </a:rPr>
              <a:t>! ALLAS ANSVAR</a:t>
            </a:r>
          </a:p>
          <a:p>
            <a:endParaRPr lang="sv-S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sv-SE" dirty="0">
              <a:solidFill>
                <a:schemeClr val="bg1"/>
              </a:solidFill>
            </a:endParaRPr>
          </a:p>
          <a:p>
            <a:endParaRPr lang="sv-SE" dirty="0">
              <a:solidFill>
                <a:schemeClr val="bg1"/>
              </a:solidFill>
            </a:endParaRPr>
          </a:p>
          <a:p>
            <a:pPr marL="0" indent="0">
              <a:buNone/>
            </a:pPr>
            <a:endParaRPr lang="sv-SE" dirty="0">
              <a:solidFill>
                <a:schemeClr val="bg1"/>
              </a:solidFill>
            </a:endParaRPr>
          </a:p>
          <a:p>
            <a:endParaRPr lang="sv-SE" dirty="0">
              <a:solidFill>
                <a:schemeClr val="bg1"/>
              </a:solidFill>
            </a:endParaRPr>
          </a:p>
        </p:txBody>
      </p:sp>
    </p:spTree>
    <p:extLst>
      <p:ext uri="{BB962C8B-B14F-4D97-AF65-F5344CB8AC3E}">
        <p14:creationId xmlns:p14="http://schemas.microsoft.com/office/powerpoint/2010/main" val="167357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a:extLst>
            <a:ext uri="{FF2B5EF4-FFF2-40B4-BE49-F238E27FC236}">
              <a16:creationId xmlns:a16="http://schemas.microsoft.com/office/drawing/2014/main" id="{4D0FD202-4D02-0779-BAFA-0722EE3E7B1F}"/>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137056DA-FD43-23E2-6F33-010AB32D0796}"/>
              </a:ext>
            </a:extLst>
          </p:cNvPr>
          <p:cNvSpPr>
            <a:spLocks noGrp="1"/>
          </p:cNvSpPr>
          <p:nvPr>
            <p:ph type="title"/>
          </p:nvPr>
        </p:nvSpPr>
        <p:spPr>
          <a:xfrm>
            <a:off x="838200" y="2211388"/>
            <a:ext cx="10515600" cy="1325563"/>
          </a:xfrm>
        </p:spPr>
        <p:txBody>
          <a:bodyPr>
            <a:normAutofit/>
          </a:bodyPr>
          <a:lstStyle/>
          <a:p>
            <a:pPr algn="ctr"/>
            <a:r>
              <a:rPr lang="sv-SE" sz="6000" b="1" dirty="0">
                <a:solidFill>
                  <a:schemeClr val="bg1"/>
                </a:solidFill>
              </a:rPr>
              <a:t>Budget och försäljning</a:t>
            </a:r>
          </a:p>
        </p:txBody>
      </p:sp>
    </p:spTree>
    <p:extLst>
      <p:ext uri="{BB962C8B-B14F-4D97-AF65-F5344CB8AC3E}">
        <p14:creationId xmlns:p14="http://schemas.microsoft.com/office/powerpoint/2010/main" val="1572894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a:extLst>
            <a:ext uri="{FF2B5EF4-FFF2-40B4-BE49-F238E27FC236}">
              <a16:creationId xmlns:a16="http://schemas.microsoft.com/office/drawing/2014/main" id="{4D0FD202-4D02-0779-BAFA-0722EE3E7B1F}"/>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137056DA-FD43-23E2-6F33-010AB32D0796}"/>
              </a:ext>
            </a:extLst>
          </p:cNvPr>
          <p:cNvSpPr>
            <a:spLocks noGrp="1"/>
          </p:cNvSpPr>
          <p:nvPr>
            <p:ph type="title"/>
          </p:nvPr>
        </p:nvSpPr>
        <p:spPr>
          <a:xfrm>
            <a:off x="838200" y="2373140"/>
            <a:ext cx="10515600" cy="1325563"/>
          </a:xfrm>
        </p:spPr>
        <p:txBody>
          <a:bodyPr>
            <a:normAutofit/>
          </a:bodyPr>
          <a:lstStyle/>
          <a:p>
            <a:pPr algn="ctr"/>
            <a:r>
              <a:rPr lang="sv-SE" sz="8000" b="1" dirty="0">
                <a:solidFill>
                  <a:schemeClr val="bg1"/>
                </a:solidFill>
              </a:rPr>
              <a:t>Tankar eller funderingar?</a:t>
            </a:r>
          </a:p>
        </p:txBody>
      </p:sp>
    </p:spTree>
    <p:extLst>
      <p:ext uri="{BB962C8B-B14F-4D97-AF65-F5344CB8AC3E}">
        <p14:creationId xmlns:p14="http://schemas.microsoft.com/office/powerpoint/2010/main" val="5183156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20DBCC3-6728-F7DA-FD58-CACFA759806A}"/>
              </a:ext>
            </a:extLst>
          </p:cNvPr>
          <p:cNvSpPr>
            <a:spLocks noGrp="1"/>
          </p:cNvSpPr>
          <p:nvPr>
            <p:ph type="title"/>
          </p:nvPr>
        </p:nvSpPr>
        <p:spPr>
          <a:xfrm>
            <a:off x="838200" y="22225"/>
            <a:ext cx="10515600" cy="1325563"/>
          </a:xfrm>
        </p:spPr>
        <p:txBody>
          <a:bodyPr/>
          <a:lstStyle/>
          <a:p>
            <a:r>
              <a:rPr lang="sv-SE" b="1" u="sng" dirty="0">
                <a:solidFill>
                  <a:schemeClr val="bg1"/>
                </a:solidFill>
              </a:rPr>
              <a:t>Agenda:</a:t>
            </a:r>
          </a:p>
        </p:txBody>
      </p:sp>
      <p:sp>
        <p:nvSpPr>
          <p:cNvPr id="3" name="Platshållare för innehåll 2">
            <a:extLst>
              <a:ext uri="{FF2B5EF4-FFF2-40B4-BE49-F238E27FC236}">
                <a16:creationId xmlns:a16="http://schemas.microsoft.com/office/drawing/2014/main" id="{BEAC4252-D1C3-E986-D587-84627AA7B196}"/>
              </a:ext>
            </a:extLst>
          </p:cNvPr>
          <p:cNvSpPr>
            <a:spLocks noGrp="1"/>
          </p:cNvSpPr>
          <p:nvPr>
            <p:ph idx="1"/>
          </p:nvPr>
        </p:nvSpPr>
        <p:spPr>
          <a:xfrm>
            <a:off x="741680" y="1122838"/>
            <a:ext cx="10612120" cy="5277962"/>
          </a:xfrm>
        </p:spPr>
        <p:txBody>
          <a:bodyPr/>
          <a:lstStyle/>
          <a:p>
            <a:r>
              <a:rPr lang="sv-SE" dirty="0">
                <a:solidFill>
                  <a:schemeClr val="bg1"/>
                </a:solidFill>
              </a:rPr>
              <a:t>Ledarstab</a:t>
            </a:r>
          </a:p>
          <a:p>
            <a:r>
              <a:rPr lang="sv-SE" dirty="0">
                <a:solidFill>
                  <a:schemeClr val="bg1"/>
                </a:solidFill>
              </a:rPr>
              <a:t>Spelartrupp</a:t>
            </a:r>
          </a:p>
          <a:p>
            <a:r>
              <a:rPr lang="sv-SE" dirty="0">
                <a:solidFill>
                  <a:schemeClr val="bg1"/>
                </a:solidFill>
              </a:rPr>
              <a:t>Träningsupplägg säsongen 24/25</a:t>
            </a:r>
          </a:p>
          <a:p>
            <a:r>
              <a:rPr lang="sv-SE" dirty="0">
                <a:solidFill>
                  <a:schemeClr val="bg1"/>
                </a:solidFill>
              </a:rPr>
              <a:t>Träningsläger</a:t>
            </a:r>
          </a:p>
          <a:p>
            <a:r>
              <a:rPr lang="sv-SE" dirty="0">
                <a:solidFill>
                  <a:schemeClr val="bg1"/>
                </a:solidFill>
              </a:rPr>
              <a:t>Cuper</a:t>
            </a:r>
          </a:p>
          <a:p>
            <a:r>
              <a:rPr lang="sv-SE" dirty="0">
                <a:solidFill>
                  <a:schemeClr val="bg1"/>
                </a:solidFill>
              </a:rPr>
              <a:t>Serie</a:t>
            </a:r>
          </a:p>
          <a:p>
            <a:r>
              <a:rPr lang="sv-SE" dirty="0">
                <a:solidFill>
                  <a:schemeClr val="bg1"/>
                </a:solidFill>
              </a:rPr>
              <a:t>Nytt för i år</a:t>
            </a:r>
          </a:p>
          <a:p>
            <a:r>
              <a:rPr lang="sv-SE" dirty="0">
                <a:solidFill>
                  <a:schemeClr val="bg1"/>
                </a:solidFill>
              </a:rPr>
              <a:t>Ordningsregler</a:t>
            </a:r>
          </a:p>
          <a:p>
            <a:r>
              <a:rPr lang="sv-SE" dirty="0">
                <a:solidFill>
                  <a:schemeClr val="bg1"/>
                </a:solidFill>
              </a:rPr>
              <a:t>Budget och försäljning</a:t>
            </a:r>
          </a:p>
          <a:p>
            <a:r>
              <a:rPr lang="sv-SE" dirty="0">
                <a:solidFill>
                  <a:schemeClr val="bg1"/>
                </a:solidFill>
              </a:rPr>
              <a:t>Frågor</a:t>
            </a:r>
          </a:p>
          <a:p>
            <a:endParaRPr lang="sv-SE" dirty="0">
              <a:solidFill>
                <a:schemeClr val="bg1"/>
              </a:solidFill>
            </a:endParaRPr>
          </a:p>
          <a:p>
            <a:endParaRPr lang="sv-SE" dirty="0">
              <a:solidFill>
                <a:schemeClr val="bg1"/>
              </a:solidFill>
            </a:endParaRPr>
          </a:p>
          <a:p>
            <a:endParaRPr lang="sv-SE" dirty="0">
              <a:solidFill>
                <a:schemeClr val="bg1"/>
              </a:solidFill>
            </a:endParaRPr>
          </a:p>
          <a:p>
            <a:endParaRPr lang="sv-SE" dirty="0">
              <a:solidFill>
                <a:schemeClr val="bg1"/>
              </a:solidFill>
            </a:endParaRPr>
          </a:p>
          <a:p>
            <a:endParaRPr lang="sv-SE" dirty="0">
              <a:solidFill>
                <a:schemeClr val="bg1"/>
              </a:solidFill>
            </a:endParaRPr>
          </a:p>
        </p:txBody>
      </p:sp>
    </p:spTree>
    <p:extLst>
      <p:ext uri="{BB962C8B-B14F-4D97-AF65-F5344CB8AC3E}">
        <p14:creationId xmlns:p14="http://schemas.microsoft.com/office/powerpoint/2010/main" val="30427618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20DBCC3-6728-F7DA-FD58-CACFA759806A}"/>
              </a:ext>
            </a:extLst>
          </p:cNvPr>
          <p:cNvSpPr>
            <a:spLocks noGrp="1"/>
          </p:cNvSpPr>
          <p:nvPr>
            <p:ph type="title"/>
          </p:nvPr>
        </p:nvSpPr>
        <p:spPr/>
        <p:txBody>
          <a:bodyPr/>
          <a:lstStyle/>
          <a:p>
            <a:r>
              <a:rPr lang="sv-SE" b="1" dirty="0">
                <a:solidFill>
                  <a:schemeClr val="bg1"/>
                </a:solidFill>
              </a:rPr>
              <a:t>Ledarstab</a:t>
            </a:r>
          </a:p>
        </p:txBody>
      </p:sp>
      <p:sp>
        <p:nvSpPr>
          <p:cNvPr id="3" name="Platshållare för innehåll 2">
            <a:extLst>
              <a:ext uri="{FF2B5EF4-FFF2-40B4-BE49-F238E27FC236}">
                <a16:creationId xmlns:a16="http://schemas.microsoft.com/office/drawing/2014/main" id="{BEAC4252-D1C3-E986-D587-84627AA7B196}"/>
              </a:ext>
            </a:extLst>
          </p:cNvPr>
          <p:cNvSpPr>
            <a:spLocks noGrp="1"/>
          </p:cNvSpPr>
          <p:nvPr>
            <p:ph idx="1"/>
          </p:nvPr>
        </p:nvSpPr>
        <p:spPr>
          <a:xfrm>
            <a:off x="741680" y="1564640"/>
            <a:ext cx="10612120" cy="4612323"/>
          </a:xfrm>
        </p:spPr>
        <p:txBody>
          <a:bodyPr>
            <a:normAutofit fontScale="92500" lnSpcReduction="10000"/>
          </a:bodyPr>
          <a:lstStyle/>
          <a:p>
            <a:r>
              <a:rPr lang="sv-SE" dirty="0">
                <a:solidFill>
                  <a:schemeClr val="bg1"/>
                </a:solidFill>
              </a:rPr>
              <a:t>Huvudtränare:		Jesper Öhman</a:t>
            </a:r>
          </a:p>
          <a:p>
            <a:r>
              <a:rPr lang="sv-SE" dirty="0">
                <a:solidFill>
                  <a:schemeClr val="bg1"/>
                </a:solidFill>
              </a:rPr>
              <a:t>Tränare:			Johnny  Hörnsten</a:t>
            </a:r>
          </a:p>
          <a:p>
            <a:r>
              <a:rPr lang="sv-SE" dirty="0">
                <a:solidFill>
                  <a:schemeClr val="bg1"/>
                </a:solidFill>
              </a:rPr>
              <a:t>Tränare:			Simon Johansson</a:t>
            </a:r>
          </a:p>
          <a:p>
            <a:r>
              <a:rPr lang="sv-SE" dirty="0">
                <a:solidFill>
                  <a:schemeClr val="bg1"/>
                </a:solidFill>
              </a:rPr>
              <a:t>Mv. tränare:		Magnus Karlsson</a:t>
            </a:r>
          </a:p>
          <a:p>
            <a:r>
              <a:rPr lang="sv-SE" dirty="0">
                <a:solidFill>
                  <a:schemeClr val="bg1"/>
                </a:solidFill>
              </a:rPr>
              <a:t>Materialförvaltare: 	Johan Asplund</a:t>
            </a:r>
          </a:p>
          <a:p>
            <a:r>
              <a:rPr lang="sv-SE" dirty="0">
                <a:solidFill>
                  <a:schemeClr val="bg1"/>
                </a:solidFill>
              </a:rPr>
              <a:t>Materialförvaltare: 	Tomas Lindgren</a:t>
            </a:r>
          </a:p>
          <a:p>
            <a:r>
              <a:rPr lang="sv-SE" dirty="0">
                <a:solidFill>
                  <a:schemeClr val="bg1"/>
                </a:solidFill>
              </a:rPr>
              <a:t>Lagledare: 			Emma Andersson</a:t>
            </a:r>
          </a:p>
          <a:p>
            <a:r>
              <a:rPr lang="sv-SE" dirty="0">
                <a:solidFill>
                  <a:schemeClr val="bg1"/>
                </a:solidFill>
              </a:rPr>
              <a:t>Lagledare:			Elin Bäckman</a:t>
            </a:r>
          </a:p>
          <a:p>
            <a:r>
              <a:rPr lang="sv-SE" dirty="0" err="1">
                <a:solidFill>
                  <a:schemeClr val="bg1"/>
                </a:solidFill>
              </a:rPr>
              <a:t>Fystränare</a:t>
            </a:r>
            <a:r>
              <a:rPr lang="sv-SE" dirty="0">
                <a:solidFill>
                  <a:schemeClr val="bg1"/>
                </a:solidFill>
              </a:rPr>
              <a:t>:			Maria Öhman</a:t>
            </a:r>
          </a:p>
          <a:p>
            <a:r>
              <a:rPr lang="sv-SE" dirty="0" err="1">
                <a:solidFill>
                  <a:schemeClr val="bg1"/>
                </a:solidFill>
              </a:rPr>
              <a:t>Fystränare</a:t>
            </a:r>
            <a:r>
              <a:rPr lang="sv-SE" dirty="0">
                <a:solidFill>
                  <a:schemeClr val="bg1"/>
                </a:solidFill>
              </a:rPr>
              <a:t>:			Lite oklart…</a:t>
            </a:r>
          </a:p>
        </p:txBody>
      </p:sp>
    </p:spTree>
    <p:extLst>
      <p:ext uri="{BB962C8B-B14F-4D97-AF65-F5344CB8AC3E}">
        <p14:creationId xmlns:p14="http://schemas.microsoft.com/office/powerpoint/2010/main" val="22197085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20DBCC3-6728-F7DA-FD58-CACFA759806A}"/>
              </a:ext>
            </a:extLst>
          </p:cNvPr>
          <p:cNvSpPr>
            <a:spLocks noGrp="1"/>
          </p:cNvSpPr>
          <p:nvPr>
            <p:ph type="title"/>
          </p:nvPr>
        </p:nvSpPr>
        <p:spPr>
          <a:xfrm>
            <a:off x="838200" y="2358813"/>
            <a:ext cx="10515600" cy="1325563"/>
          </a:xfrm>
        </p:spPr>
        <p:txBody>
          <a:bodyPr/>
          <a:lstStyle/>
          <a:p>
            <a:pPr algn="ctr"/>
            <a:r>
              <a:rPr lang="sv-SE" b="1" dirty="0">
                <a:solidFill>
                  <a:schemeClr val="bg1"/>
                </a:solidFill>
              </a:rPr>
              <a:t>Spelartrupp</a:t>
            </a:r>
          </a:p>
        </p:txBody>
      </p:sp>
    </p:spTree>
    <p:extLst>
      <p:ext uri="{BB962C8B-B14F-4D97-AF65-F5344CB8AC3E}">
        <p14:creationId xmlns:p14="http://schemas.microsoft.com/office/powerpoint/2010/main" val="418640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a:extLst>
            <a:ext uri="{FF2B5EF4-FFF2-40B4-BE49-F238E27FC236}">
              <a16:creationId xmlns:a16="http://schemas.microsoft.com/office/drawing/2014/main" id="{4D0FD202-4D02-0779-BAFA-0722EE3E7B1F}"/>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137056DA-FD43-23E2-6F33-010AB32D0796}"/>
              </a:ext>
            </a:extLst>
          </p:cNvPr>
          <p:cNvSpPr>
            <a:spLocks noGrp="1"/>
          </p:cNvSpPr>
          <p:nvPr>
            <p:ph type="title"/>
          </p:nvPr>
        </p:nvSpPr>
        <p:spPr>
          <a:xfrm>
            <a:off x="838200" y="154595"/>
            <a:ext cx="10515600" cy="1325563"/>
          </a:xfrm>
        </p:spPr>
        <p:txBody>
          <a:bodyPr/>
          <a:lstStyle/>
          <a:p>
            <a:r>
              <a:rPr lang="sv-SE" b="1" dirty="0">
                <a:solidFill>
                  <a:schemeClr val="bg1"/>
                </a:solidFill>
              </a:rPr>
              <a:t>Träningsupplägg säsong</a:t>
            </a:r>
          </a:p>
        </p:txBody>
      </p:sp>
      <p:sp>
        <p:nvSpPr>
          <p:cNvPr id="3" name="Platshållare för innehåll 2">
            <a:extLst>
              <a:ext uri="{FF2B5EF4-FFF2-40B4-BE49-F238E27FC236}">
                <a16:creationId xmlns:a16="http://schemas.microsoft.com/office/drawing/2014/main" id="{49CC6388-44FA-A2C1-A549-626DB209534D}"/>
              </a:ext>
            </a:extLst>
          </p:cNvPr>
          <p:cNvSpPr>
            <a:spLocks noGrp="1"/>
          </p:cNvSpPr>
          <p:nvPr>
            <p:ph idx="1"/>
          </p:nvPr>
        </p:nvSpPr>
        <p:spPr>
          <a:xfrm>
            <a:off x="741680" y="1885590"/>
            <a:ext cx="10612120" cy="4572000"/>
          </a:xfrm>
        </p:spPr>
        <p:txBody>
          <a:bodyPr/>
          <a:lstStyle/>
          <a:p>
            <a:r>
              <a:rPr lang="sv-SE" dirty="0">
                <a:solidFill>
                  <a:schemeClr val="bg1"/>
                </a:solidFill>
              </a:rPr>
              <a:t>Ungefärlig träningsmängd per vecka:</a:t>
            </a:r>
          </a:p>
          <a:p>
            <a:pPr lvl="1"/>
            <a:r>
              <a:rPr lang="sv-SE" dirty="0">
                <a:solidFill>
                  <a:schemeClr val="bg1"/>
                </a:solidFill>
              </a:rPr>
              <a:t>3  – 5 </a:t>
            </a:r>
            <a:r>
              <a:rPr lang="sv-SE" dirty="0" err="1">
                <a:solidFill>
                  <a:schemeClr val="bg1"/>
                </a:solidFill>
              </a:rPr>
              <a:t>ispass</a:t>
            </a:r>
            <a:endParaRPr lang="sv-SE" dirty="0">
              <a:solidFill>
                <a:schemeClr val="bg1"/>
              </a:solidFill>
            </a:endParaRPr>
          </a:p>
          <a:p>
            <a:pPr lvl="1"/>
            <a:r>
              <a:rPr lang="sv-SE" dirty="0">
                <a:solidFill>
                  <a:schemeClr val="bg1"/>
                </a:solidFill>
              </a:rPr>
              <a:t>2 – 3 </a:t>
            </a:r>
            <a:r>
              <a:rPr lang="sv-SE" dirty="0" err="1">
                <a:solidFill>
                  <a:schemeClr val="bg1"/>
                </a:solidFill>
              </a:rPr>
              <a:t>fyspass</a:t>
            </a:r>
            <a:r>
              <a:rPr lang="sv-SE" dirty="0">
                <a:solidFill>
                  <a:schemeClr val="bg1"/>
                </a:solidFill>
              </a:rPr>
              <a:t> (fokus styrka och smidighet)</a:t>
            </a:r>
          </a:p>
          <a:p>
            <a:pPr lvl="1"/>
            <a:r>
              <a:rPr lang="sv-SE" dirty="0">
                <a:solidFill>
                  <a:schemeClr val="bg1"/>
                </a:solidFill>
              </a:rPr>
              <a:t>1 teoripass</a:t>
            </a:r>
          </a:p>
          <a:p>
            <a:pPr lvl="1"/>
            <a:r>
              <a:rPr lang="sv-SE" dirty="0">
                <a:solidFill>
                  <a:schemeClr val="bg1"/>
                </a:solidFill>
              </a:rPr>
              <a:t>Eventuell match/-er</a:t>
            </a:r>
          </a:p>
          <a:p>
            <a:pPr lvl="1"/>
            <a:r>
              <a:rPr lang="sv-SE" dirty="0">
                <a:solidFill>
                  <a:schemeClr val="bg1"/>
                </a:solidFill>
              </a:rPr>
              <a:t>Beroende på matcher och tillgång på istider</a:t>
            </a:r>
          </a:p>
          <a:p>
            <a:pPr marL="0" indent="0">
              <a:buNone/>
            </a:pPr>
            <a:endParaRPr lang="sv-SE" dirty="0">
              <a:solidFill>
                <a:schemeClr val="bg1"/>
              </a:solidFill>
            </a:endParaRPr>
          </a:p>
          <a:p>
            <a:r>
              <a:rPr lang="sv-SE" dirty="0">
                <a:solidFill>
                  <a:schemeClr val="bg1"/>
                </a:solidFill>
              </a:rPr>
              <a:t>Upp- och nedlåning (U13 samt U15)</a:t>
            </a:r>
          </a:p>
        </p:txBody>
      </p:sp>
    </p:spTree>
    <p:extLst>
      <p:ext uri="{BB962C8B-B14F-4D97-AF65-F5344CB8AC3E}">
        <p14:creationId xmlns:p14="http://schemas.microsoft.com/office/powerpoint/2010/main" val="28077021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a:extLst>
            <a:ext uri="{FF2B5EF4-FFF2-40B4-BE49-F238E27FC236}">
              <a16:creationId xmlns:a16="http://schemas.microsoft.com/office/drawing/2014/main" id="{4D0FD202-4D02-0779-BAFA-0722EE3E7B1F}"/>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137056DA-FD43-23E2-6F33-010AB32D0796}"/>
              </a:ext>
            </a:extLst>
          </p:cNvPr>
          <p:cNvSpPr>
            <a:spLocks noGrp="1"/>
          </p:cNvSpPr>
          <p:nvPr>
            <p:ph type="title"/>
          </p:nvPr>
        </p:nvSpPr>
        <p:spPr>
          <a:xfrm>
            <a:off x="838200" y="154595"/>
            <a:ext cx="10515600" cy="1325563"/>
          </a:xfrm>
        </p:spPr>
        <p:txBody>
          <a:bodyPr/>
          <a:lstStyle/>
          <a:p>
            <a:r>
              <a:rPr lang="sv-SE" b="1" dirty="0">
                <a:solidFill>
                  <a:schemeClr val="bg1"/>
                </a:solidFill>
              </a:rPr>
              <a:t>Träningsläger i Norsjö</a:t>
            </a:r>
          </a:p>
        </p:txBody>
      </p:sp>
      <p:sp>
        <p:nvSpPr>
          <p:cNvPr id="3" name="Platshållare för innehåll 2">
            <a:extLst>
              <a:ext uri="{FF2B5EF4-FFF2-40B4-BE49-F238E27FC236}">
                <a16:creationId xmlns:a16="http://schemas.microsoft.com/office/drawing/2014/main" id="{49CC6388-44FA-A2C1-A549-626DB209534D}"/>
              </a:ext>
            </a:extLst>
          </p:cNvPr>
          <p:cNvSpPr>
            <a:spLocks noGrp="1"/>
          </p:cNvSpPr>
          <p:nvPr>
            <p:ph idx="1"/>
          </p:nvPr>
        </p:nvSpPr>
        <p:spPr>
          <a:xfrm>
            <a:off x="741680" y="1885590"/>
            <a:ext cx="10612120" cy="4572000"/>
          </a:xfrm>
        </p:spPr>
        <p:txBody>
          <a:bodyPr/>
          <a:lstStyle/>
          <a:p>
            <a:r>
              <a:rPr lang="sv-SE">
                <a:solidFill>
                  <a:schemeClr val="bg1"/>
                </a:solidFill>
              </a:rPr>
              <a:t>13-14 </a:t>
            </a:r>
            <a:r>
              <a:rPr lang="sv-SE" dirty="0">
                <a:solidFill>
                  <a:schemeClr val="bg1"/>
                </a:solidFill>
              </a:rPr>
              <a:t>september</a:t>
            </a:r>
          </a:p>
          <a:p>
            <a:r>
              <a:rPr lang="sv-SE" dirty="0">
                <a:solidFill>
                  <a:schemeClr val="bg1"/>
                </a:solidFill>
              </a:rPr>
              <a:t>Fredag efter skolan (två </a:t>
            </a:r>
            <a:r>
              <a:rPr lang="sv-SE" dirty="0" err="1">
                <a:solidFill>
                  <a:schemeClr val="bg1"/>
                </a:solidFill>
              </a:rPr>
              <a:t>ispass</a:t>
            </a:r>
            <a:r>
              <a:rPr lang="sv-SE" dirty="0">
                <a:solidFill>
                  <a:schemeClr val="bg1"/>
                </a:solidFill>
              </a:rPr>
              <a:t>)</a:t>
            </a:r>
          </a:p>
          <a:p>
            <a:r>
              <a:rPr lang="sv-SE" dirty="0">
                <a:solidFill>
                  <a:schemeClr val="bg1"/>
                </a:solidFill>
              </a:rPr>
              <a:t>Tills lördag vid lunchtid (teori + träningsmatch)</a:t>
            </a:r>
          </a:p>
          <a:p>
            <a:r>
              <a:rPr lang="sv-SE" dirty="0">
                <a:solidFill>
                  <a:schemeClr val="bg1"/>
                </a:solidFill>
              </a:rPr>
              <a:t>Vi åker bilar och bort i skolsal</a:t>
            </a:r>
          </a:p>
        </p:txBody>
      </p:sp>
    </p:spTree>
    <p:extLst>
      <p:ext uri="{BB962C8B-B14F-4D97-AF65-F5344CB8AC3E}">
        <p14:creationId xmlns:p14="http://schemas.microsoft.com/office/powerpoint/2010/main" val="34212473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a:extLst>
            <a:ext uri="{FF2B5EF4-FFF2-40B4-BE49-F238E27FC236}">
              <a16:creationId xmlns:a16="http://schemas.microsoft.com/office/drawing/2014/main" id="{4D0FD202-4D02-0779-BAFA-0722EE3E7B1F}"/>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137056DA-FD43-23E2-6F33-010AB32D0796}"/>
              </a:ext>
            </a:extLst>
          </p:cNvPr>
          <p:cNvSpPr>
            <a:spLocks noGrp="1"/>
          </p:cNvSpPr>
          <p:nvPr>
            <p:ph type="title"/>
          </p:nvPr>
        </p:nvSpPr>
        <p:spPr>
          <a:xfrm>
            <a:off x="838200" y="154595"/>
            <a:ext cx="10515600" cy="1325563"/>
          </a:xfrm>
        </p:spPr>
        <p:txBody>
          <a:bodyPr/>
          <a:lstStyle/>
          <a:p>
            <a:r>
              <a:rPr lang="sv-SE" b="1" dirty="0">
                <a:solidFill>
                  <a:schemeClr val="bg1"/>
                </a:solidFill>
              </a:rPr>
              <a:t>Cup i Luleå 27-29 september</a:t>
            </a:r>
          </a:p>
        </p:txBody>
      </p:sp>
      <p:sp>
        <p:nvSpPr>
          <p:cNvPr id="3" name="Platshållare för innehåll 2">
            <a:extLst>
              <a:ext uri="{FF2B5EF4-FFF2-40B4-BE49-F238E27FC236}">
                <a16:creationId xmlns:a16="http://schemas.microsoft.com/office/drawing/2014/main" id="{49CC6388-44FA-A2C1-A549-626DB209534D}"/>
              </a:ext>
            </a:extLst>
          </p:cNvPr>
          <p:cNvSpPr>
            <a:spLocks noGrp="1"/>
          </p:cNvSpPr>
          <p:nvPr>
            <p:ph idx="1"/>
          </p:nvPr>
        </p:nvSpPr>
        <p:spPr>
          <a:xfrm>
            <a:off x="741680" y="1885590"/>
            <a:ext cx="10612120" cy="4572000"/>
          </a:xfrm>
        </p:spPr>
        <p:txBody>
          <a:bodyPr/>
          <a:lstStyle/>
          <a:p>
            <a:r>
              <a:rPr lang="sv-SE" dirty="0">
                <a:solidFill>
                  <a:schemeClr val="bg1"/>
                </a:solidFill>
              </a:rPr>
              <a:t>Fler cuper???</a:t>
            </a:r>
          </a:p>
          <a:p>
            <a:endParaRPr lang="sv-SE" dirty="0">
              <a:solidFill>
                <a:schemeClr val="bg1"/>
              </a:solidFill>
            </a:endParaRPr>
          </a:p>
          <a:p>
            <a:pPr marL="0" indent="0">
              <a:buNone/>
            </a:pPr>
            <a:endParaRPr lang="sv-SE" dirty="0">
              <a:solidFill>
                <a:schemeClr val="bg1"/>
              </a:solidFill>
            </a:endParaRPr>
          </a:p>
        </p:txBody>
      </p:sp>
    </p:spTree>
    <p:extLst>
      <p:ext uri="{BB962C8B-B14F-4D97-AF65-F5344CB8AC3E}">
        <p14:creationId xmlns:p14="http://schemas.microsoft.com/office/powerpoint/2010/main" val="7703304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a:extLst>
            <a:ext uri="{FF2B5EF4-FFF2-40B4-BE49-F238E27FC236}">
              <a16:creationId xmlns:a16="http://schemas.microsoft.com/office/drawing/2014/main" id="{4D0FD202-4D02-0779-BAFA-0722EE3E7B1F}"/>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137056DA-FD43-23E2-6F33-010AB32D0796}"/>
              </a:ext>
            </a:extLst>
          </p:cNvPr>
          <p:cNvSpPr>
            <a:spLocks noGrp="1"/>
          </p:cNvSpPr>
          <p:nvPr>
            <p:ph type="title"/>
          </p:nvPr>
        </p:nvSpPr>
        <p:spPr>
          <a:xfrm>
            <a:off x="838200" y="-25285"/>
            <a:ext cx="10515600" cy="1325563"/>
          </a:xfrm>
        </p:spPr>
        <p:txBody>
          <a:bodyPr/>
          <a:lstStyle/>
          <a:p>
            <a:r>
              <a:rPr lang="sv-SE" b="1" dirty="0">
                <a:solidFill>
                  <a:schemeClr val="bg1"/>
                </a:solidFill>
              </a:rPr>
              <a:t>Seriespel</a:t>
            </a:r>
          </a:p>
        </p:txBody>
      </p:sp>
      <p:sp>
        <p:nvSpPr>
          <p:cNvPr id="3" name="Platshållare för innehåll 2">
            <a:extLst>
              <a:ext uri="{FF2B5EF4-FFF2-40B4-BE49-F238E27FC236}">
                <a16:creationId xmlns:a16="http://schemas.microsoft.com/office/drawing/2014/main" id="{49CC6388-44FA-A2C1-A549-626DB209534D}"/>
              </a:ext>
            </a:extLst>
          </p:cNvPr>
          <p:cNvSpPr>
            <a:spLocks noGrp="1"/>
          </p:cNvSpPr>
          <p:nvPr>
            <p:ph idx="1"/>
          </p:nvPr>
        </p:nvSpPr>
        <p:spPr>
          <a:xfrm>
            <a:off x="741680" y="1270993"/>
            <a:ext cx="10612120" cy="4572000"/>
          </a:xfrm>
        </p:spPr>
        <p:txBody>
          <a:bodyPr>
            <a:normAutofit lnSpcReduction="10000"/>
          </a:bodyPr>
          <a:lstStyle/>
          <a:p>
            <a:r>
              <a:rPr lang="sv-SE" dirty="0">
                <a:solidFill>
                  <a:schemeClr val="bg1"/>
                </a:solidFill>
              </a:rPr>
              <a:t>En enkelserie, med dubbelmöte hemma/borta.</a:t>
            </a:r>
          </a:p>
          <a:p>
            <a:r>
              <a:rPr lang="sv-SE" dirty="0">
                <a:solidFill>
                  <a:schemeClr val="bg1"/>
                </a:solidFill>
              </a:rPr>
              <a:t>Eventuellt ett slutspel i vår.</a:t>
            </a:r>
          </a:p>
          <a:p>
            <a:r>
              <a:rPr lang="sv-SE" dirty="0">
                <a:solidFill>
                  <a:schemeClr val="bg1"/>
                </a:solidFill>
              </a:rPr>
              <a:t>Anmälda lag:</a:t>
            </a:r>
          </a:p>
          <a:p>
            <a:pPr lvl="1"/>
            <a:r>
              <a:rPr lang="sv-SE" dirty="0">
                <a:solidFill>
                  <a:schemeClr val="bg1"/>
                </a:solidFill>
              </a:rPr>
              <a:t>Arvidsjaur</a:t>
            </a:r>
          </a:p>
          <a:p>
            <a:pPr lvl="1"/>
            <a:r>
              <a:rPr lang="sv-SE" dirty="0">
                <a:solidFill>
                  <a:schemeClr val="bg1"/>
                </a:solidFill>
              </a:rPr>
              <a:t>KAIF</a:t>
            </a:r>
          </a:p>
          <a:p>
            <a:pPr lvl="1"/>
            <a:r>
              <a:rPr lang="sv-SE" dirty="0">
                <a:solidFill>
                  <a:schemeClr val="bg1"/>
                </a:solidFill>
              </a:rPr>
              <a:t>Lycksele</a:t>
            </a:r>
          </a:p>
          <a:p>
            <a:pPr lvl="1"/>
            <a:r>
              <a:rPr lang="sv-SE" dirty="0">
                <a:solidFill>
                  <a:schemeClr val="bg1"/>
                </a:solidFill>
              </a:rPr>
              <a:t>Norsjö/Malå</a:t>
            </a:r>
          </a:p>
          <a:p>
            <a:pPr lvl="1"/>
            <a:r>
              <a:rPr lang="sv-SE" dirty="0">
                <a:solidFill>
                  <a:schemeClr val="bg1"/>
                </a:solidFill>
              </a:rPr>
              <a:t>AIK</a:t>
            </a:r>
          </a:p>
          <a:p>
            <a:pPr lvl="1"/>
            <a:r>
              <a:rPr lang="sv-SE" dirty="0">
                <a:solidFill>
                  <a:schemeClr val="bg1"/>
                </a:solidFill>
              </a:rPr>
              <a:t>Storuman</a:t>
            </a:r>
          </a:p>
          <a:p>
            <a:pPr lvl="1"/>
            <a:r>
              <a:rPr lang="sv-SE" dirty="0">
                <a:solidFill>
                  <a:schemeClr val="bg1"/>
                </a:solidFill>
              </a:rPr>
              <a:t>Teg</a:t>
            </a:r>
          </a:p>
          <a:p>
            <a:pPr lvl="1"/>
            <a:r>
              <a:rPr lang="sv-SE" dirty="0">
                <a:solidFill>
                  <a:schemeClr val="bg1"/>
                </a:solidFill>
              </a:rPr>
              <a:t>Vilhelmina</a:t>
            </a:r>
          </a:p>
        </p:txBody>
      </p:sp>
    </p:spTree>
    <p:extLst>
      <p:ext uri="{BB962C8B-B14F-4D97-AF65-F5344CB8AC3E}">
        <p14:creationId xmlns:p14="http://schemas.microsoft.com/office/powerpoint/2010/main" val="29034321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a:extLst>
            <a:ext uri="{FF2B5EF4-FFF2-40B4-BE49-F238E27FC236}">
              <a16:creationId xmlns:a16="http://schemas.microsoft.com/office/drawing/2014/main" id="{4D0FD202-4D02-0779-BAFA-0722EE3E7B1F}"/>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137056DA-FD43-23E2-6F33-010AB32D0796}"/>
              </a:ext>
            </a:extLst>
          </p:cNvPr>
          <p:cNvSpPr>
            <a:spLocks noGrp="1"/>
          </p:cNvSpPr>
          <p:nvPr>
            <p:ph type="title"/>
          </p:nvPr>
        </p:nvSpPr>
        <p:spPr>
          <a:xfrm>
            <a:off x="838200" y="19685"/>
            <a:ext cx="10515600" cy="1325563"/>
          </a:xfrm>
        </p:spPr>
        <p:txBody>
          <a:bodyPr/>
          <a:lstStyle/>
          <a:p>
            <a:r>
              <a:rPr lang="sv-SE" b="1" dirty="0">
                <a:solidFill>
                  <a:schemeClr val="bg1"/>
                </a:solidFill>
              </a:rPr>
              <a:t>Nytt för i år!</a:t>
            </a:r>
          </a:p>
        </p:txBody>
      </p:sp>
      <p:sp>
        <p:nvSpPr>
          <p:cNvPr id="3" name="Platshållare för innehåll 2">
            <a:extLst>
              <a:ext uri="{FF2B5EF4-FFF2-40B4-BE49-F238E27FC236}">
                <a16:creationId xmlns:a16="http://schemas.microsoft.com/office/drawing/2014/main" id="{49CC6388-44FA-A2C1-A549-626DB209534D}"/>
              </a:ext>
            </a:extLst>
          </p:cNvPr>
          <p:cNvSpPr>
            <a:spLocks noGrp="1"/>
          </p:cNvSpPr>
          <p:nvPr>
            <p:ph idx="1"/>
          </p:nvPr>
        </p:nvSpPr>
        <p:spPr>
          <a:xfrm>
            <a:off x="591778" y="1109272"/>
            <a:ext cx="10612120" cy="4407107"/>
          </a:xfrm>
        </p:spPr>
        <p:txBody>
          <a:bodyPr>
            <a:normAutofit/>
          </a:bodyPr>
          <a:lstStyle/>
          <a:p>
            <a:r>
              <a:rPr lang="sv-SE" dirty="0">
                <a:solidFill>
                  <a:schemeClr val="bg1"/>
                </a:solidFill>
              </a:rPr>
              <a:t>Frånvaro meddelas till Jesper eller Johnny via samtal eller sms</a:t>
            </a:r>
          </a:p>
          <a:p>
            <a:pPr marL="0" indent="0">
              <a:buNone/>
            </a:pPr>
            <a:endParaRPr lang="sv-SE" dirty="0">
              <a:solidFill>
                <a:schemeClr val="bg1"/>
              </a:solidFill>
            </a:endParaRPr>
          </a:p>
          <a:p>
            <a:r>
              <a:rPr lang="sv-SE" dirty="0">
                <a:solidFill>
                  <a:schemeClr val="bg1"/>
                </a:solidFill>
              </a:rPr>
              <a:t>Vi vill </a:t>
            </a:r>
            <a:r>
              <a:rPr lang="sv-SE">
                <a:solidFill>
                  <a:schemeClr val="bg1"/>
                </a:solidFill>
              </a:rPr>
              <a:t>att barnen </a:t>
            </a:r>
            <a:r>
              <a:rPr lang="sv-SE" dirty="0">
                <a:solidFill>
                  <a:schemeClr val="bg1"/>
                </a:solidFill>
              </a:rPr>
              <a:t>själva tar ansvar och </a:t>
            </a:r>
            <a:r>
              <a:rPr lang="sv-SE">
                <a:solidFill>
                  <a:schemeClr val="bg1"/>
                </a:solidFill>
              </a:rPr>
              <a:t>meddelar oss INTE FÖRÄLDRARNA</a:t>
            </a:r>
            <a:endParaRPr lang="sv-SE" dirty="0">
              <a:solidFill>
                <a:schemeClr val="bg1"/>
              </a:solidFill>
            </a:endParaRPr>
          </a:p>
          <a:p>
            <a:pPr marL="0" indent="0">
              <a:buNone/>
            </a:pPr>
            <a:endParaRPr lang="sv-SE" dirty="0">
              <a:solidFill>
                <a:schemeClr val="bg1"/>
              </a:solidFill>
            </a:endParaRPr>
          </a:p>
          <a:p>
            <a:r>
              <a:rPr lang="sv-SE" dirty="0">
                <a:solidFill>
                  <a:schemeClr val="bg1"/>
                </a:solidFill>
              </a:rPr>
              <a:t>Hör vi inget förväntar vi oss att man kommer på träningen</a:t>
            </a:r>
          </a:p>
          <a:p>
            <a:pPr marL="0" indent="0">
              <a:buNone/>
            </a:pPr>
            <a:endParaRPr lang="sv-SE" dirty="0">
              <a:solidFill>
                <a:schemeClr val="bg1"/>
              </a:solidFill>
            </a:endParaRPr>
          </a:p>
          <a:p>
            <a:r>
              <a:rPr lang="sv-SE" dirty="0">
                <a:solidFill>
                  <a:schemeClr val="bg1"/>
                </a:solidFill>
              </a:rPr>
              <a:t>Kallelse till match kommer ske sista träning innan match</a:t>
            </a:r>
          </a:p>
          <a:p>
            <a:endParaRPr lang="sv-SE" dirty="0">
              <a:solidFill>
                <a:schemeClr val="bg1"/>
              </a:solidFill>
            </a:endParaRPr>
          </a:p>
          <a:p>
            <a:endParaRPr lang="sv-SE" dirty="0">
              <a:solidFill>
                <a:schemeClr val="bg1"/>
              </a:solidFill>
            </a:endParaRPr>
          </a:p>
          <a:p>
            <a:pPr marL="0" indent="0">
              <a:buNone/>
            </a:pPr>
            <a:endParaRPr lang="sv-SE" dirty="0">
              <a:solidFill>
                <a:schemeClr val="bg1"/>
              </a:solidFill>
            </a:endParaRPr>
          </a:p>
          <a:p>
            <a:endParaRPr lang="sv-SE" dirty="0">
              <a:solidFill>
                <a:schemeClr val="bg1"/>
              </a:solidFill>
            </a:endParaRPr>
          </a:p>
        </p:txBody>
      </p:sp>
    </p:spTree>
    <p:extLst>
      <p:ext uri="{BB962C8B-B14F-4D97-AF65-F5344CB8AC3E}">
        <p14:creationId xmlns:p14="http://schemas.microsoft.com/office/powerpoint/2010/main" val="2190609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7e8c184d-02f3-4f90-b4f3-3c403e1d84ae"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4BA4293976B9A34EBBB74D7D7BD573B7" ma:contentTypeVersion="16" ma:contentTypeDescription="Skapa ett nytt dokument." ma:contentTypeScope="" ma:versionID="8e61094074860b6caf607c5a406c4ed8">
  <xsd:schema xmlns:xsd="http://www.w3.org/2001/XMLSchema" xmlns:xs="http://www.w3.org/2001/XMLSchema" xmlns:p="http://schemas.microsoft.com/office/2006/metadata/properties" xmlns:ns3="7e8c184d-02f3-4f90-b4f3-3c403e1d84ae" xmlns:ns4="1e655f7f-1968-41d6-be4a-86e546594de6" targetNamespace="http://schemas.microsoft.com/office/2006/metadata/properties" ma:root="true" ma:fieldsID="1b559be2de23d2ad456a40b02f621b6b" ns3:_="" ns4:_="">
    <xsd:import namespace="7e8c184d-02f3-4f90-b4f3-3c403e1d84ae"/>
    <xsd:import namespace="1e655f7f-1968-41d6-be4a-86e546594de6"/>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4:SharedWithUsers" minOccurs="0"/>
                <xsd:element ref="ns4:SharedWithDetails" minOccurs="0"/>
                <xsd:element ref="ns4:SharingHintHash" minOccurs="0"/>
                <xsd:element ref="ns3:MediaServiceLocation" minOccurs="0"/>
                <xsd:element ref="ns3:_activity" minOccurs="0"/>
                <xsd:element ref="ns3:MediaServiceObjectDetectorVersions" minOccurs="0"/>
                <xsd:element ref="ns3:MediaLengthInSecond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e8c184d-02f3-4f90-b4f3-3c403e1d84a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_activity" ma:index="19" nillable="true" ma:displayName="_activity" ma:hidden="true" ma:internalName="_activity">
      <xsd:simpleType>
        <xsd:restriction base="dms:Note"/>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SystemTags" ma:index="22" nillable="true" ma:displayName="MediaServiceSystemTags" ma:hidden="true" ma:internalName="MediaServiceSystemTags" ma:readOnly="true">
      <xsd:simpleType>
        <xsd:restriction base="dms:Note"/>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e655f7f-1968-41d6-be4a-86e546594de6" elementFormDefault="qualified">
    <xsd:import namespace="http://schemas.microsoft.com/office/2006/documentManagement/types"/>
    <xsd:import namespace="http://schemas.microsoft.com/office/infopath/2007/PartnerControls"/>
    <xsd:element name="SharedWithUsers" ma:index="15"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Delat med information" ma:internalName="SharedWithDetails" ma:readOnly="true">
      <xsd:simpleType>
        <xsd:restriction base="dms:Note">
          <xsd:maxLength value="255"/>
        </xsd:restriction>
      </xsd:simpleType>
    </xsd:element>
    <xsd:element name="SharingHintHash" ma:index="17" nillable="true" ma:displayName="Delar tips,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4189EE7-4908-4B5F-8FA2-A4AD7843DFA0}">
  <ds:schemaRefs>
    <ds:schemaRef ds:uri="http://purl.org/dc/elements/1.1/"/>
    <ds:schemaRef ds:uri="7e8c184d-02f3-4f90-b4f3-3c403e1d84ae"/>
    <ds:schemaRef ds:uri="http://schemas.openxmlformats.org/package/2006/metadata/core-properties"/>
    <ds:schemaRef ds:uri="http://schemas.microsoft.com/office/infopath/2007/PartnerControls"/>
    <ds:schemaRef ds:uri="1e655f7f-1968-41d6-be4a-86e546594de6"/>
    <ds:schemaRef ds:uri="http://purl.org/dc/dcmitype/"/>
    <ds:schemaRef ds:uri="http://schemas.microsoft.com/office/2006/documentManagement/types"/>
    <ds:schemaRef ds:uri="http://schemas.microsoft.com/office/2006/metadata/properties"/>
    <ds:schemaRef ds:uri="http://www.w3.org/XML/1998/namespace"/>
    <ds:schemaRef ds:uri="http://purl.org/dc/terms/"/>
  </ds:schemaRefs>
</ds:datastoreItem>
</file>

<file path=customXml/itemProps2.xml><?xml version="1.0" encoding="utf-8"?>
<ds:datastoreItem xmlns:ds="http://schemas.openxmlformats.org/officeDocument/2006/customXml" ds:itemID="{65DBE8D5-DC0A-4296-85BF-BB7BBE62EF84}">
  <ds:schemaRefs>
    <ds:schemaRef ds:uri="http://schemas.microsoft.com/sharepoint/v3/contenttype/forms"/>
  </ds:schemaRefs>
</ds:datastoreItem>
</file>

<file path=customXml/itemProps3.xml><?xml version="1.0" encoding="utf-8"?>
<ds:datastoreItem xmlns:ds="http://schemas.openxmlformats.org/officeDocument/2006/customXml" ds:itemID="{B5922E44-AFB9-45A6-BE21-6BFA1736D9D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e8c184d-02f3-4f90-b4f3-3c403e1d84ae"/>
    <ds:schemaRef ds:uri="1e655f7f-1968-41d6-be4a-86e546594de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230</TotalTime>
  <Words>832</Words>
  <Application>Microsoft Office PowerPoint</Application>
  <PresentationFormat>Bredbild</PresentationFormat>
  <Paragraphs>124</Paragraphs>
  <Slides>13</Slides>
  <Notes>11</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13</vt:i4>
      </vt:variant>
    </vt:vector>
  </HeadingPairs>
  <TitlesOfParts>
    <vt:vector size="18" baseType="lpstr">
      <vt:lpstr>Arial</vt:lpstr>
      <vt:lpstr>Calibri</vt:lpstr>
      <vt:lpstr>Calibri Light</vt:lpstr>
      <vt:lpstr>Wingdings</vt:lpstr>
      <vt:lpstr>Office-tema</vt:lpstr>
      <vt:lpstr>Clemensnäs HC U14</vt:lpstr>
      <vt:lpstr>Agenda:</vt:lpstr>
      <vt:lpstr>Ledarstab</vt:lpstr>
      <vt:lpstr>Spelartrupp</vt:lpstr>
      <vt:lpstr>Träningsupplägg säsong</vt:lpstr>
      <vt:lpstr>Träningsläger i Norsjö</vt:lpstr>
      <vt:lpstr>Cup i Luleå 27-29 september</vt:lpstr>
      <vt:lpstr>Seriespel</vt:lpstr>
      <vt:lpstr>Nytt för i år!</vt:lpstr>
      <vt:lpstr>Ordningsregler</vt:lpstr>
      <vt:lpstr>På isen</vt:lpstr>
      <vt:lpstr>Budget och försäljning</vt:lpstr>
      <vt:lpstr>Tankar eller funderingar?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Clemensnäs HC U14</dc:title>
  <dc:creator>Jesper Öman</dc:creator>
  <cp:lastModifiedBy>Jesper Öman</cp:lastModifiedBy>
  <cp:revision>4</cp:revision>
  <dcterms:created xsi:type="dcterms:W3CDTF">2024-04-10T13:55:12Z</dcterms:created>
  <dcterms:modified xsi:type="dcterms:W3CDTF">2024-09-02T07:28:52Z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0x0101004BA4293976B9A34EBBB74D7D7BD573B7</vt:lpwstr>
  </property>
</Properties>
</file>