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4" r:id="rId5"/>
    <p:sldId id="259" r:id="rId6"/>
    <p:sldId id="258" r:id="rId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825" autoAdjust="0"/>
    <p:restoredTop sz="94660"/>
  </p:normalViewPr>
  <p:slideViewPr>
    <p:cSldViewPr snapToGrid="0">
      <p:cViewPr>
        <p:scale>
          <a:sx n="60" d="100"/>
          <a:sy n="60" d="100"/>
        </p:scale>
        <p:origin x="30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06A025-5142-D8DA-CA2C-CFB294DF8F3F}"/>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9BEB1384-EB3C-1D8B-98A1-71F4D9299B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DDDB095-D85D-5967-FEBC-4440B8D6600B}"/>
              </a:ext>
            </a:extLst>
          </p:cNvPr>
          <p:cNvSpPr>
            <a:spLocks noGrp="1"/>
          </p:cNvSpPr>
          <p:nvPr>
            <p:ph type="dt" sz="half" idx="10"/>
          </p:nvPr>
        </p:nvSpPr>
        <p:spPr/>
        <p:txBody>
          <a:bodyPr/>
          <a:lstStyle/>
          <a:p>
            <a:fld id="{2F15BD59-D6FD-4774-8212-D8F0C9F0DEAF}" type="datetimeFigureOut">
              <a:rPr lang="sv-SE" smtClean="0"/>
              <a:t>2025-01-01</a:t>
            </a:fld>
            <a:endParaRPr lang="sv-SE"/>
          </a:p>
        </p:txBody>
      </p:sp>
      <p:sp>
        <p:nvSpPr>
          <p:cNvPr id="5" name="Platshållare för sidfot 4">
            <a:extLst>
              <a:ext uri="{FF2B5EF4-FFF2-40B4-BE49-F238E27FC236}">
                <a16:creationId xmlns:a16="http://schemas.microsoft.com/office/drawing/2014/main" id="{61548176-16BE-6DCC-F51D-8AD35FA6766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6306F6B-3F26-C377-BA31-0B48C2E6B76C}"/>
              </a:ext>
            </a:extLst>
          </p:cNvPr>
          <p:cNvSpPr>
            <a:spLocks noGrp="1"/>
          </p:cNvSpPr>
          <p:nvPr>
            <p:ph type="sldNum" sz="quarter" idx="12"/>
          </p:nvPr>
        </p:nvSpPr>
        <p:spPr/>
        <p:txBody>
          <a:bodyPr/>
          <a:lstStyle/>
          <a:p>
            <a:fld id="{19B507CC-F770-4D4B-8EBA-B39A05B0697D}" type="slidenum">
              <a:rPr lang="sv-SE" smtClean="0"/>
              <a:t>‹#›</a:t>
            </a:fld>
            <a:endParaRPr lang="sv-SE"/>
          </a:p>
        </p:txBody>
      </p:sp>
    </p:spTree>
    <p:extLst>
      <p:ext uri="{BB962C8B-B14F-4D97-AF65-F5344CB8AC3E}">
        <p14:creationId xmlns:p14="http://schemas.microsoft.com/office/powerpoint/2010/main" val="132398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89BAC6-07B9-0A40-B915-3F444F94A73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8805EEE-8139-438D-C512-84DEA2FBE54A}"/>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D3CFD64-AA81-67A8-AC2E-BEFA51F0FEE8}"/>
              </a:ext>
            </a:extLst>
          </p:cNvPr>
          <p:cNvSpPr>
            <a:spLocks noGrp="1"/>
          </p:cNvSpPr>
          <p:nvPr>
            <p:ph type="dt" sz="half" idx="10"/>
          </p:nvPr>
        </p:nvSpPr>
        <p:spPr/>
        <p:txBody>
          <a:bodyPr/>
          <a:lstStyle/>
          <a:p>
            <a:fld id="{2F15BD59-D6FD-4774-8212-D8F0C9F0DEAF}" type="datetimeFigureOut">
              <a:rPr lang="sv-SE" smtClean="0"/>
              <a:t>2025-01-01</a:t>
            </a:fld>
            <a:endParaRPr lang="sv-SE"/>
          </a:p>
        </p:txBody>
      </p:sp>
      <p:sp>
        <p:nvSpPr>
          <p:cNvPr id="5" name="Platshållare för sidfot 4">
            <a:extLst>
              <a:ext uri="{FF2B5EF4-FFF2-40B4-BE49-F238E27FC236}">
                <a16:creationId xmlns:a16="http://schemas.microsoft.com/office/drawing/2014/main" id="{30B86CA2-0381-F6F7-5905-51FA55D547F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A4EEAAE-7B3B-B9B7-881A-2081E8C5DE57}"/>
              </a:ext>
            </a:extLst>
          </p:cNvPr>
          <p:cNvSpPr>
            <a:spLocks noGrp="1"/>
          </p:cNvSpPr>
          <p:nvPr>
            <p:ph type="sldNum" sz="quarter" idx="12"/>
          </p:nvPr>
        </p:nvSpPr>
        <p:spPr/>
        <p:txBody>
          <a:bodyPr/>
          <a:lstStyle/>
          <a:p>
            <a:fld id="{19B507CC-F770-4D4B-8EBA-B39A05B0697D}" type="slidenum">
              <a:rPr lang="sv-SE" smtClean="0"/>
              <a:t>‹#›</a:t>
            </a:fld>
            <a:endParaRPr lang="sv-SE"/>
          </a:p>
        </p:txBody>
      </p:sp>
    </p:spTree>
    <p:extLst>
      <p:ext uri="{BB962C8B-B14F-4D97-AF65-F5344CB8AC3E}">
        <p14:creationId xmlns:p14="http://schemas.microsoft.com/office/powerpoint/2010/main" val="2080348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358D1F0E-2D15-1519-F950-EDFE6F9C98AC}"/>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23B2D64-FDDB-6C7A-0E5C-ED4BC4F39888}"/>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04EBA06-2FE6-4603-5C13-74D87454165E}"/>
              </a:ext>
            </a:extLst>
          </p:cNvPr>
          <p:cNvSpPr>
            <a:spLocks noGrp="1"/>
          </p:cNvSpPr>
          <p:nvPr>
            <p:ph type="dt" sz="half" idx="10"/>
          </p:nvPr>
        </p:nvSpPr>
        <p:spPr/>
        <p:txBody>
          <a:bodyPr/>
          <a:lstStyle/>
          <a:p>
            <a:fld id="{2F15BD59-D6FD-4774-8212-D8F0C9F0DEAF}" type="datetimeFigureOut">
              <a:rPr lang="sv-SE" smtClean="0"/>
              <a:t>2025-01-01</a:t>
            </a:fld>
            <a:endParaRPr lang="sv-SE"/>
          </a:p>
        </p:txBody>
      </p:sp>
      <p:sp>
        <p:nvSpPr>
          <p:cNvPr id="5" name="Platshållare för sidfot 4">
            <a:extLst>
              <a:ext uri="{FF2B5EF4-FFF2-40B4-BE49-F238E27FC236}">
                <a16:creationId xmlns:a16="http://schemas.microsoft.com/office/drawing/2014/main" id="{7E10F0B9-C0FA-DBD4-2BF5-C17157DA5BD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D55996F-8DCD-35FC-B3ED-C5A7544D4C0D}"/>
              </a:ext>
            </a:extLst>
          </p:cNvPr>
          <p:cNvSpPr>
            <a:spLocks noGrp="1"/>
          </p:cNvSpPr>
          <p:nvPr>
            <p:ph type="sldNum" sz="quarter" idx="12"/>
          </p:nvPr>
        </p:nvSpPr>
        <p:spPr/>
        <p:txBody>
          <a:bodyPr/>
          <a:lstStyle/>
          <a:p>
            <a:fld id="{19B507CC-F770-4D4B-8EBA-B39A05B0697D}" type="slidenum">
              <a:rPr lang="sv-SE" smtClean="0"/>
              <a:t>‹#›</a:t>
            </a:fld>
            <a:endParaRPr lang="sv-SE"/>
          </a:p>
        </p:txBody>
      </p:sp>
    </p:spTree>
    <p:extLst>
      <p:ext uri="{BB962C8B-B14F-4D97-AF65-F5344CB8AC3E}">
        <p14:creationId xmlns:p14="http://schemas.microsoft.com/office/powerpoint/2010/main" val="2100777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C8E0C2-6F05-46D5-1F07-5B726A8B453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27C9E5D-DD03-38A1-4315-B85E73668E15}"/>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2680D8B-17CE-5A17-EB5A-34F876208114}"/>
              </a:ext>
            </a:extLst>
          </p:cNvPr>
          <p:cNvSpPr>
            <a:spLocks noGrp="1"/>
          </p:cNvSpPr>
          <p:nvPr>
            <p:ph type="dt" sz="half" idx="10"/>
          </p:nvPr>
        </p:nvSpPr>
        <p:spPr/>
        <p:txBody>
          <a:bodyPr/>
          <a:lstStyle/>
          <a:p>
            <a:fld id="{2F15BD59-D6FD-4774-8212-D8F0C9F0DEAF}" type="datetimeFigureOut">
              <a:rPr lang="sv-SE" smtClean="0"/>
              <a:t>2025-01-01</a:t>
            </a:fld>
            <a:endParaRPr lang="sv-SE"/>
          </a:p>
        </p:txBody>
      </p:sp>
      <p:sp>
        <p:nvSpPr>
          <p:cNvPr id="5" name="Platshållare för sidfot 4">
            <a:extLst>
              <a:ext uri="{FF2B5EF4-FFF2-40B4-BE49-F238E27FC236}">
                <a16:creationId xmlns:a16="http://schemas.microsoft.com/office/drawing/2014/main" id="{47803A40-4522-D51E-1DEB-662CB01C782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00608F9-77E2-1AAE-9719-F3CAF72B7542}"/>
              </a:ext>
            </a:extLst>
          </p:cNvPr>
          <p:cNvSpPr>
            <a:spLocks noGrp="1"/>
          </p:cNvSpPr>
          <p:nvPr>
            <p:ph type="sldNum" sz="quarter" idx="12"/>
          </p:nvPr>
        </p:nvSpPr>
        <p:spPr/>
        <p:txBody>
          <a:bodyPr/>
          <a:lstStyle/>
          <a:p>
            <a:fld id="{19B507CC-F770-4D4B-8EBA-B39A05B0697D}" type="slidenum">
              <a:rPr lang="sv-SE" smtClean="0"/>
              <a:t>‹#›</a:t>
            </a:fld>
            <a:endParaRPr lang="sv-SE"/>
          </a:p>
        </p:txBody>
      </p:sp>
    </p:spTree>
    <p:extLst>
      <p:ext uri="{BB962C8B-B14F-4D97-AF65-F5344CB8AC3E}">
        <p14:creationId xmlns:p14="http://schemas.microsoft.com/office/powerpoint/2010/main" val="889010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D7964B-6400-A6E5-B345-EE0CD864269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03CA73B7-0DCC-8FA1-B4D1-236E09FEE5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790990EA-1189-C358-CEA3-D01BAA722351}"/>
              </a:ext>
            </a:extLst>
          </p:cNvPr>
          <p:cNvSpPr>
            <a:spLocks noGrp="1"/>
          </p:cNvSpPr>
          <p:nvPr>
            <p:ph type="dt" sz="half" idx="10"/>
          </p:nvPr>
        </p:nvSpPr>
        <p:spPr/>
        <p:txBody>
          <a:bodyPr/>
          <a:lstStyle/>
          <a:p>
            <a:fld id="{2F15BD59-D6FD-4774-8212-D8F0C9F0DEAF}" type="datetimeFigureOut">
              <a:rPr lang="sv-SE" smtClean="0"/>
              <a:t>2025-01-01</a:t>
            </a:fld>
            <a:endParaRPr lang="sv-SE"/>
          </a:p>
        </p:txBody>
      </p:sp>
      <p:sp>
        <p:nvSpPr>
          <p:cNvPr id="5" name="Platshållare för sidfot 4">
            <a:extLst>
              <a:ext uri="{FF2B5EF4-FFF2-40B4-BE49-F238E27FC236}">
                <a16:creationId xmlns:a16="http://schemas.microsoft.com/office/drawing/2014/main" id="{9DFDC4F8-A454-CD83-3896-360A2DF408A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E1676B3-CA80-47AB-7B7A-9C501B9AD89C}"/>
              </a:ext>
            </a:extLst>
          </p:cNvPr>
          <p:cNvSpPr>
            <a:spLocks noGrp="1"/>
          </p:cNvSpPr>
          <p:nvPr>
            <p:ph type="sldNum" sz="quarter" idx="12"/>
          </p:nvPr>
        </p:nvSpPr>
        <p:spPr/>
        <p:txBody>
          <a:bodyPr/>
          <a:lstStyle/>
          <a:p>
            <a:fld id="{19B507CC-F770-4D4B-8EBA-B39A05B0697D}" type="slidenum">
              <a:rPr lang="sv-SE" smtClean="0"/>
              <a:t>‹#›</a:t>
            </a:fld>
            <a:endParaRPr lang="sv-SE"/>
          </a:p>
        </p:txBody>
      </p:sp>
    </p:spTree>
    <p:extLst>
      <p:ext uri="{BB962C8B-B14F-4D97-AF65-F5344CB8AC3E}">
        <p14:creationId xmlns:p14="http://schemas.microsoft.com/office/powerpoint/2010/main" val="2987187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B48200-EC64-44C7-3040-EDFD8E8A3CD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ECD2DFF-E00B-78E0-0A2A-646FB6E40C44}"/>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228FA6A5-CE35-0DE2-AF53-ADDCCABF0A99}"/>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FE8E0F5F-6722-67F5-D9E3-DF90A32AE740}"/>
              </a:ext>
            </a:extLst>
          </p:cNvPr>
          <p:cNvSpPr>
            <a:spLocks noGrp="1"/>
          </p:cNvSpPr>
          <p:nvPr>
            <p:ph type="dt" sz="half" idx="10"/>
          </p:nvPr>
        </p:nvSpPr>
        <p:spPr/>
        <p:txBody>
          <a:bodyPr/>
          <a:lstStyle/>
          <a:p>
            <a:fld id="{2F15BD59-D6FD-4774-8212-D8F0C9F0DEAF}" type="datetimeFigureOut">
              <a:rPr lang="sv-SE" smtClean="0"/>
              <a:t>2025-01-01</a:t>
            </a:fld>
            <a:endParaRPr lang="sv-SE"/>
          </a:p>
        </p:txBody>
      </p:sp>
      <p:sp>
        <p:nvSpPr>
          <p:cNvPr id="6" name="Platshållare för sidfot 5">
            <a:extLst>
              <a:ext uri="{FF2B5EF4-FFF2-40B4-BE49-F238E27FC236}">
                <a16:creationId xmlns:a16="http://schemas.microsoft.com/office/drawing/2014/main" id="{04CB564A-EDA4-CA70-FBC6-23C5E0F34F9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D53BF29-8B10-C5D3-6D11-356D7B22E28B}"/>
              </a:ext>
            </a:extLst>
          </p:cNvPr>
          <p:cNvSpPr>
            <a:spLocks noGrp="1"/>
          </p:cNvSpPr>
          <p:nvPr>
            <p:ph type="sldNum" sz="quarter" idx="12"/>
          </p:nvPr>
        </p:nvSpPr>
        <p:spPr/>
        <p:txBody>
          <a:bodyPr/>
          <a:lstStyle/>
          <a:p>
            <a:fld id="{19B507CC-F770-4D4B-8EBA-B39A05B0697D}" type="slidenum">
              <a:rPr lang="sv-SE" smtClean="0"/>
              <a:t>‹#›</a:t>
            </a:fld>
            <a:endParaRPr lang="sv-SE"/>
          </a:p>
        </p:txBody>
      </p:sp>
    </p:spTree>
    <p:extLst>
      <p:ext uri="{BB962C8B-B14F-4D97-AF65-F5344CB8AC3E}">
        <p14:creationId xmlns:p14="http://schemas.microsoft.com/office/powerpoint/2010/main" val="3621159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C8DB62-F513-C343-41CF-34BE3F1304D0}"/>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A7BA1CFA-5645-D834-E5CE-0135AF5371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FF0166CC-3C73-F11C-F347-C587D34B437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2722C3FE-067D-F072-F721-B970BB7C0F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77FB4B6-62D5-372C-4A86-5CEB6DA531DD}"/>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25BF9CA-4BAC-252C-DABC-1687BF6894CF}"/>
              </a:ext>
            </a:extLst>
          </p:cNvPr>
          <p:cNvSpPr>
            <a:spLocks noGrp="1"/>
          </p:cNvSpPr>
          <p:nvPr>
            <p:ph type="dt" sz="half" idx="10"/>
          </p:nvPr>
        </p:nvSpPr>
        <p:spPr/>
        <p:txBody>
          <a:bodyPr/>
          <a:lstStyle/>
          <a:p>
            <a:fld id="{2F15BD59-D6FD-4774-8212-D8F0C9F0DEAF}" type="datetimeFigureOut">
              <a:rPr lang="sv-SE" smtClean="0"/>
              <a:t>2025-01-01</a:t>
            </a:fld>
            <a:endParaRPr lang="sv-SE"/>
          </a:p>
        </p:txBody>
      </p:sp>
      <p:sp>
        <p:nvSpPr>
          <p:cNvPr id="8" name="Platshållare för sidfot 7">
            <a:extLst>
              <a:ext uri="{FF2B5EF4-FFF2-40B4-BE49-F238E27FC236}">
                <a16:creationId xmlns:a16="http://schemas.microsoft.com/office/drawing/2014/main" id="{F37F6767-9EE8-A1F6-BC8D-A64F105D58E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D80C884F-8A6D-FF60-EFDA-2284DD36D73A}"/>
              </a:ext>
            </a:extLst>
          </p:cNvPr>
          <p:cNvSpPr>
            <a:spLocks noGrp="1"/>
          </p:cNvSpPr>
          <p:nvPr>
            <p:ph type="sldNum" sz="quarter" idx="12"/>
          </p:nvPr>
        </p:nvSpPr>
        <p:spPr/>
        <p:txBody>
          <a:bodyPr/>
          <a:lstStyle/>
          <a:p>
            <a:fld id="{19B507CC-F770-4D4B-8EBA-B39A05B0697D}" type="slidenum">
              <a:rPr lang="sv-SE" smtClean="0"/>
              <a:t>‹#›</a:t>
            </a:fld>
            <a:endParaRPr lang="sv-SE"/>
          </a:p>
        </p:txBody>
      </p:sp>
    </p:spTree>
    <p:extLst>
      <p:ext uri="{BB962C8B-B14F-4D97-AF65-F5344CB8AC3E}">
        <p14:creationId xmlns:p14="http://schemas.microsoft.com/office/powerpoint/2010/main" val="3402310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D9BABA-A21F-C084-FE8A-D963156E920E}"/>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035C842-89BB-B7FB-D4C0-7A574E3BEF3D}"/>
              </a:ext>
            </a:extLst>
          </p:cNvPr>
          <p:cNvSpPr>
            <a:spLocks noGrp="1"/>
          </p:cNvSpPr>
          <p:nvPr>
            <p:ph type="dt" sz="half" idx="10"/>
          </p:nvPr>
        </p:nvSpPr>
        <p:spPr/>
        <p:txBody>
          <a:bodyPr/>
          <a:lstStyle/>
          <a:p>
            <a:fld id="{2F15BD59-D6FD-4774-8212-D8F0C9F0DEAF}" type="datetimeFigureOut">
              <a:rPr lang="sv-SE" smtClean="0"/>
              <a:t>2025-01-01</a:t>
            </a:fld>
            <a:endParaRPr lang="sv-SE"/>
          </a:p>
        </p:txBody>
      </p:sp>
      <p:sp>
        <p:nvSpPr>
          <p:cNvPr id="4" name="Platshållare för sidfot 3">
            <a:extLst>
              <a:ext uri="{FF2B5EF4-FFF2-40B4-BE49-F238E27FC236}">
                <a16:creationId xmlns:a16="http://schemas.microsoft.com/office/drawing/2014/main" id="{E794A813-88F9-51A8-DE23-5DAEBABBD7E5}"/>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C574D36B-DCB6-CD87-CD79-86FF97C95BC8}"/>
              </a:ext>
            </a:extLst>
          </p:cNvPr>
          <p:cNvSpPr>
            <a:spLocks noGrp="1"/>
          </p:cNvSpPr>
          <p:nvPr>
            <p:ph type="sldNum" sz="quarter" idx="12"/>
          </p:nvPr>
        </p:nvSpPr>
        <p:spPr/>
        <p:txBody>
          <a:bodyPr/>
          <a:lstStyle/>
          <a:p>
            <a:fld id="{19B507CC-F770-4D4B-8EBA-B39A05B0697D}" type="slidenum">
              <a:rPr lang="sv-SE" smtClean="0"/>
              <a:t>‹#›</a:t>
            </a:fld>
            <a:endParaRPr lang="sv-SE"/>
          </a:p>
        </p:txBody>
      </p:sp>
    </p:spTree>
    <p:extLst>
      <p:ext uri="{BB962C8B-B14F-4D97-AF65-F5344CB8AC3E}">
        <p14:creationId xmlns:p14="http://schemas.microsoft.com/office/powerpoint/2010/main" val="3717939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4712A22-0E22-DA1B-476F-305909105154}"/>
              </a:ext>
            </a:extLst>
          </p:cNvPr>
          <p:cNvSpPr>
            <a:spLocks noGrp="1"/>
          </p:cNvSpPr>
          <p:nvPr>
            <p:ph type="dt" sz="half" idx="10"/>
          </p:nvPr>
        </p:nvSpPr>
        <p:spPr/>
        <p:txBody>
          <a:bodyPr/>
          <a:lstStyle/>
          <a:p>
            <a:fld id="{2F15BD59-D6FD-4774-8212-D8F0C9F0DEAF}" type="datetimeFigureOut">
              <a:rPr lang="sv-SE" smtClean="0"/>
              <a:t>2025-01-01</a:t>
            </a:fld>
            <a:endParaRPr lang="sv-SE"/>
          </a:p>
        </p:txBody>
      </p:sp>
      <p:sp>
        <p:nvSpPr>
          <p:cNvPr id="3" name="Platshållare för sidfot 2">
            <a:extLst>
              <a:ext uri="{FF2B5EF4-FFF2-40B4-BE49-F238E27FC236}">
                <a16:creationId xmlns:a16="http://schemas.microsoft.com/office/drawing/2014/main" id="{185443D0-2EAC-0423-F28D-6B8A2FBEDAAE}"/>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3C1867BB-C281-BDDE-8742-F36E178E4877}"/>
              </a:ext>
            </a:extLst>
          </p:cNvPr>
          <p:cNvSpPr>
            <a:spLocks noGrp="1"/>
          </p:cNvSpPr>
          <p:nvPr>
            <p:ph type="sldNum" sz="quarter" idx="12"/>
          </p:nvPr>
        </p:nvSpPr>
        <p:spPr/>
        <p:txBody>
          <a:bodyPr/>
          <a:lstStyle/>
          <a:p>
            <a:fld id="{19B507CC-F770-4D4B-8EBA-B39A05B0697D}" type="slidenum">
              <a:rPr lang="sv-SE" smtClean="0"/>
              <a:t>‹#›</a:t>
            </a:fld>
            <a:endParaRPr lang="sv-SE"/>
          </a:p>
        </p:txBody>
      </p:sp>
    </p:spTree>
    <p:extLst>
      <p:ext uri="{BB962C8B-B14F-4D97-AF65-F5344CB8AC3E}">
        <p14:creationId xmlns:p14="http://schemas.microsoft.com/office/powerpoint/2010/main" val="123220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9DC8521-A272-A73D-B497-C9A43CD68DB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8BF24DD-8E88-02E3-F5DB-96C55E814E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30B35062-DC94-02F7-360F-D10946FD3A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1CE5D0C-2599-83C1-F5C2-BB7A3AF6D23A}"/>
              </a:ext>
            </a:extLst>
          </p:cNvPr>
          <p:cNvSpPr>
            <a:spLocks noGrp="1"/>
          </p:cNvSpPr>
          <p:nvPr>
            <p:ph type="dt" sz="half" idx="10"/>
          </p:nvPr>
        </p:nvSpPr>
        <p:spPr/>
        <p:txBody>
          <a:bodyPr/>
          <a:lstStyle/>
          <a:p>
            <a:fld id="{2F15BD59-D6FD-4774-8212-D8F0C9F0DEAF}" type="datetimeFigureOut">
              <a:rPr lang="sv-SE" smtClean="0"/>
              <a:t>2025-01-01</a:t>
            </a:fld>
            <a:endParaRPr lang="sv-SE"/>
          </a:p>
        </p:txBody>
      </p:sp>
      <p:sp>
        <p:nvSpPr>
          <p:cNvPr id="6" name="Platshållare för sidfot 5">
            <a:extLst>
              <a:ext uri="{FF2B5EF4-FFF2-40B4-BE49-F238E27FC236}">
                <a16:creationId xmlns:a16="http://schemas.microsoft.com/office/drawing/2014/main" id="{722144A4-F020-8B95-CB28-15216CFA459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10868FA-EDDC-F00D-5B2A-23187A5C06CD}"/>
              </a:ext>
            </a:extLst>
          </p:cNvPr>
          <p:cNvSpPr>
            <a:spLocks noGrp="1"/>
          </p:cNvSpPr>
          <p:nvPr>
            <p:ph type="sldNum" sz="quarter" idx="12"/>
          </p:nvPr>
        </p:nvSpPr>
        <p:spPr/>
        <p:txBody>
          <a:bodyPr/>
          <a:lstStyle/>
          <a:p>
            <a:fld id="{19B507CC-F770-4D4B-8EBA-B39A05B0697D}" type="slidenum">
              <a:rPr lang="sv-SE" smtClean="0"/>
              <a:t>‹#›</a:t>
            </a:fld>
            <a:endParaRPr lang="sv-SE"/>
          </a:p>
        </p:txBody>
      </p:sp>
    </p:spTree>
    <p:extLst>
      <p:ext uri="{BB962C8B-B14F-4D97-AF65-F5344CB8AC3E}">
        <p14:creationId xmlns:p14="http://schemas.microsoft.com/office/powerpoint/2010/main" val="839481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5F6DD1-2E70-66F2-ACB9-60CA0DA75E7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5C4E9BD7-CBA0-7CCD-0C13-099AF56B18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EC514F2-C90C-942F-4237-5A3B9D312E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5C95C1F-46D6-C08D-99D5-C0BD87A74EBB}"/>
              </a:ext>
            </a:extLst>
          </p:cNvPr>
          <p:cNvSpPr>
            <a:spLocks noGrp="1"/>
          </p:cNvSpPr>
          <p:nvPr>
            <p:ph type="dt" sz="half" idx="10"/>
          </p:nvPr>
        </p:nvSpPr>
        <p:spPr/>
        <p:txBody>
          <a:bodyPr/>
          <a:lstStyle/>
          <a:p>
            <a:fld id="{2F15BD59-D6FD-4774-8212-D8F0C9F0DEAF}" type="datetimeFigureOut">
              <a:rPr lang="sv-SE" smtClean="0"/>
              <a:t>2025-01-01</a:t>
            </a:fld>
            <a:endParaRPr lang="sv-SE"/>
          </a:p>
        </p:txBody>
      </p:sp>
      <p:sp>
        <p:nvSpPr>
          <p:cNvPr id="6" name="Platshållare för sidfot 5">
            <a:extLst>
              <a:ext uri="{FF2B5EF4-FFF2-40B4-BE49-F238E27FC236}">
                <a16:creationId xmlns:a16="http://schemas.microsoft.com/office/drawing/2014/main" id="{5E59F6D0-C8C9-FF45-203A-B7A2D1A58D3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13AE4FD-1E64-7E29-8FC1-DB1F290C3647}"/>
              </a:ext>
            </a:extLst>
          </p:cNvPr>
          <p:cNvSpPr>
            <a:spLocks noGrp="1"/>
          </p:cNvSpPr>
          <p:nvPr>
            <p:ph type="sldNum" sz="quarter" idx="12"/>
          </p:nvPr>
        </p:nvSpPr>
        <p:spPr/>
        <p:txBody>
          <a:bodyPr/>
          <a:lstStyle/>
          <a:p>
            <a:fld id="{19B507CC-F770-4D4B-8EBA-B39A05B0697D}" type="slidenum">
              <a:rPr lang="sv-SE" smtClean="0"/>
              <a:t>‹#›</a:t>
            </a:fld>
            <a:endParaRPr lang="sv-SE"/>
          </a:p>
        </p:txBody>
      </p:sp>
    </p:spTree>
    <p:extLst>
      <p:ext uri="{BB962C8B-B14F-4D97-AF65-F5344CB8AC3E}">
        <p14:creationId xmlns:p14="http://schemas.microsoft.com/office/powerpoint/2010/main" val="1287045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5A8380D-767A-6C1C-6A11-1753456B3A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B8183E6-3A37-2008-FD3E-755AB8657A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6F67000-760E-9B25-E717-798902345C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F15BD59-D6FD-4774-8212-D8F0C9F0DEAF}" type="datetimeFigureOut">
              <a:rPr lang="sv-SE" smtClean="0"/>
              <a:t>2025-01-01</a:t>
            </a:fld>
            <a:endParaRPr lang="sv-SE"/>
          </a:p>
        </p:txBody>
      </p:sp>
      <p:sp>
        <p:nvSpPr>
          <p:cNvPr id="5" name="Platshållare för sidfot 4">
            <a:extLst>
              <a:ext uri="{FF2B5EF4-FFF2-40B4-BE49-F238E27FC236}">
                <a16:creationId xmlns:a16="http://schemas.microsoft.com/office/drawing/2014/main" id="{4F6A89F3-253C-565D-EF20-08A0747BF0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F54C5CC3-F618-A850-288C-9D4A3E089B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9B507CC-F770-4D4B-8EBA-B39A05B0697D}" type="slidenum">
              <a:rPr lang="sv-SE" smtClean="0"/>
              <a:t>‹#›</a:t>
            </a:fld>
            <a:endParaRPr lang="sv-SE"/>
          </a:p>
        </p:txBody>
      </p:sp>
    </p:spTree>
    <p:extLst>
      <p:ext uri="{BB962C8B-B14F-4D97-AF65-F5344CB8AC3E}">
        <p14:creationId xmlns:p14="http://schemas.microsoft.com/office/powerpoint/2010/main" val="2982430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BC5090-2281-DD05-962F-B599650D7AF9}"/>
              </a:ext>
            </a:extLst>
          </p:cNvPr>
          <p:cNvSpPr>
            <a:spLocks noGrp="1"/>
          </p:cNvSpPr>
          <p:nvPr>
            <p:ph type="ctrTitle"/>
          </p:nvPr>
        </p:nvSpPr>
        <p:spPr/>
        <p:txBody>
          <a:bodyPr>
            <a:normAutofit/>
          </a:bodyPr>
          <a:lstStyle/>
          <a:p>
            <a:r>
              <a:rPr lang="sv-SE" sz="8800" b="1" dirty="0"/>
              <a:t>CHC U16</a:t>
            </a:r>
            <a:br>
              <a:rPr lang="sv-SE" sz="8800" b="1" dirty="0"/>
            </a:br>
            <a:r>
              <a:rPr lang="sv-SE" sz="3600" b="1" dirty="0" err="1"/>
              <a:t>Lagträff</a:t>
            </a:r>
            <a:r>
              <a:rPr lang="sv-SE" sz="3600" b="1" dirty="0"/>
              <a:t> 241216</a:t>
            </a:r>
          </a:p>
        </p:txBody>
      </p:sp>
    </p:spTree>
    <p:extLst>
      <p:ext uri="{BB962C8B-B14F-4D97-AF65-F5344CB8AC3E}">
        <p14:creationId xmlns:p14="http://schemas.microsoft.com/office/powerpoint/2010/main" val="2842089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4" name="Rubrik 1">
            <a:extLst>
              <a:ext uri="{FF2B5EF4-FFF2-40B4-BE49-F238E27FC236}">
                <a16:creationId xmlns:a16="http://schemas.microsoft.com/office/drawing/2014/main" id="{D8BA0DB3-0003-3784-15F1-CECA4DAD230B}"/>
              </a:ext>
            </a:extLst>
          </p:cNvPr>
          <p:cNvSpPr>
            <a:spLocks noGrp="1"/>
          </p:cNvSpPr>
          <p:nvPr>
            <p:ph type="title"/>
          </p:nvPr>
        </p:nvSpPr>
        <p:spPr>
          <a:xfrm>
            <a:off x="838200" y="2576697"/>
            <a:ext cx="10515600" cy="1857080"/>
          </a:xfrm>
        </p:spPr>
        <p:txBody>
          <a:bodyPr>
            <a:normAutofit fontScale="90000"/>
          </a:bodyPr>
          <a:lstStyle/>
          <a:p>
            <a:pPr algn="ctr"/>
            <a:r>
              <a:rPr lang="sv-SE" dirty="0"/>
              <a:t>Tränarnas mål med denna säsong är att  </a:t>
            </a:r>
            <a:br>
              <a:rPr lang="sv-SE" dirty="0"/>
            </a:br>
            <a:r>
              <a:rPr lang="sv-SE" dirty="0"/>
              <a:t>förbereda varje spelare så bra som möjligt inför kommande utmaningar. Att varje spelare ska få möjligheten att bli lite bättre varje pass utifrån dennes förutsättningar.</a:t>
            </a:r>
            <a:br>
              <a:rPr lang="sv-SE" dirty="0"/>
            </a:br>
            <a:br>
              <a:rPr lang="sv-SE" dirty="0"/>
            </a:br>
            <a:r>
              <a:rPr lang="sv-SE" dirty="0"/>
              <a:t>Som spelare krävs det att du är beredd att vara med och tävla, att du vill bidra och göra skillnad! </a:t>
            </a:r>
            <a:br>
              <a:rPr lang="sv-SE" dirty="0"/>
            </a:br>
            <a:br>
              <a:rPr lang="sv-SE" dirty="0"/>
            </a:br>
            <a:r>
              <a:rPr lang="sv-SE" dirty="0"/>
              <a:t>Du måste vara beredd att ge ditt yttersta för laget – varje träning, varje byte och varje match!</a:t>
            </a:r>
            <a:br>
              <a:rPr lang="sv-SE" dirty="0"/>
            </a:br>
            <a:endParaRPr lang="sv-SE" dirty="0"/>
          </a:p>
        </p:txBody>
      </p:sp>
    </p:spTree>
    <p:extLst>
      <p:ext uri="{BB962C8B-B14F-4D97-AF65-F5344CB8AC3E}">
        <p14:creationId xmlns:p14="http://schemas.microsoft.com/office/powerpoint/2010/main" val="357247738"/>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30F5409E-DD2C-D382-4BDD-B96981EAD38C}"/>
              </a:ext>
            </a:extLst>
          </p:cNvPr>
          <p:cNvSpPr>
            <a:spLocks noGrp="1"/>
          </p:cNvSpPr>
          <p:nvPr>
            <p:ph idx="1"/>
          </p:nvPr>
        </p:nvSpPr>
        <p:spPr/>
        <p:txBody>
          <a:bodyPr>
            <a:normAutofit lnSpcReduction="10000"/>
          </a:bodyPr>
          <a:lstStyle/>
          <a:p>
            <a:pPr marL="0" indent="0">
              <a:buFont typeface="Arial" panose="020B0604020202020204" pitchFamily="34" charset="0"/>
              <a:buNone/>
            </a:pPr>
            <a:r>
              <a:rPr lang="sv-SE" b="1" dirty="0"/>
              <a:t>Information </a:t>
            </a:r>
          </a:p>
          <a:p>
            <a:pPr marL="0" indent="0">
              <a:buNone/>
            </a:pPr>
            <a:r>
              <a:rPr lang="sv-SE" dirty="0"/>
              <a:t>Under Alex frånvaro kommer Elmer att kliva in som kapten. Elton är fortsatt assisterande med stöd av Alvin. Känner du  att du inte kan prata med ledarna – vänd dig till en av kaptenerna. </a:t>
            </a:r>
          </a:p>
          <a:p>
            <a:pPr marL="0" indent="0">
              <a:buNone/>
            </a:pPr>
            <a:r>
              <a:rPr lang="sv-SE" b="1" dirty="0"/>
              <a:t>Stöd varandra – både på och utanför planen!</a:t>
            </a:r>
          </a:p>
          <a:p>
            <a:pPr marL="0" indent="0">
              <a:buFont typeface="Arial" panose="020B0604020202020204" pitchFamily="34" charset="0"/>
              <a:buNone/>
            </a:pPr>
            <a:endParaRPr lang="sv-SE" dirty="0"/>
          </a:p>
          <a:p>
            <a:pPr marL="0" indent="0">
              <a:buNone/>
            </a:pPr>
            <a:r>
              <a:rPr lang="sv-SE" dirty="0"/>
              <a:t>I samband med samtliga </a:t>
            </a:r>
            <a:r>
              <a:rPr lang="sv-SE" dirty="0" err="1"/>
              <a:t>ispass</a:t>
            </a:r>
            <a:r>
              <a:rPr lang="sv-SE" dirty="0"/>
              <a:t> på </a:t>
            </a:r>
            <a:r>
              <a:rPr lang="sv-SE" dirty="0" err="1"/>
              <a:t>Kopparhallen</a:t>
            </a:r>
            <a:r>
              <a:rPr lang="sv-SE" dirty="0"/>
              <a:t> kommer det att planeras någon form av fys. Dessa kommer att ledas av Ulf, Fredrik eller någon av istränarna. Fokus kommer att variera från rehab, stretch till tyngre pass.</a:t>
            </a:r>
          </a:p>
          <a:p>
            <a:pPr marL="0" indent="0">
              <a:buNone/>
            </a:pPr>
            <a:endParaRPr lang="sv-SE" dirty="0"/>
          </a:p>
        </p:txBody>
      </p:sp>
    </p:spTree>
    <p:extLst>
      <p:ext uri="{BB962C8B-B14F-4D97-AF65-F5344CB8AC3E}">
        <p14:creationId xmlns:p14="http://schemas.microsoft.com/office/powerpoint/2010/main" val="96481473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31A549A3-625A-0179-4D9C-EFADA16431AA}"/>
              </a:ext>
            </a:extLst>
          </p:cNvPr>
          <p:cNvSpPr>
            <a:spLocks noGrp="1"/>
          </p:cNvSpPr>
          <p:nvPr>
            <p:ph idx="1"/>
          </p:nvPr>
        </p:nvSpPr>
        <p:spPr>
          <a:xfrm>
            <a:off x="838200" y="680484"/>
            <a:ext cx="10515600" cy="5496479"/>
          </a:xfrm>
        </p:spPr>
        <p:txBody>
          <a:bodyPr>
            <a:normAutofit/>
          </a:bodyPr>
          <a:lstStyle/>
          <a:p>
            <a:pPr marL="0" indent="0">
              <a:buFont typeface="Arial" panose="020B0604020202020204" pitchFamily="34" charset="0"/>
              <a:buNone/>
            </a:pPr>
            <a:r>
              <a:rPr lang="sv-SE" b="1" dirty="0"/>
              <a:t>Kommunikation och Engagemang</a:t>
            </a:r>
          </a:p>
          <a:p>
            <a:pPr marL="0" indent="0">
              <a:buNone/>
            </a:pPr>
            <a:r>
              <a:rPr lang="sv-SE" dirty="0"/>
              <a:t>Laget är överens om att förhålla sig till de överenskomna reglerna. Dessa kommer att efterlevas av tränarna. (Ex vis är man inte klar på utsatt tid – tränar man inte.) Spelarna meddelar om man inte ska delta på träning eller blir sen. Förväntan är att spelarna är förberedda inför träning - fokuserad och engagerad redan från start. </a:t>
            </a:r>
          </a:p>
          <a:p>
            <a:pPr marL="0" indent="0">
              <a:buNone/>
            </a:pPr>
            <a:r>
              <a:rPr lang="sv-SE" dirty="0"/>
              <a:t>Spelare från U15 kommer att kallas till träningar för att fylla ut truppen och på så vis ge kvalité på träningarna. Visas inte engagemang och vilja på träning så kommer också spelare från U15 att kallas in till match. </a:t>
            </a:r>
          </a:p>
          <a:p>
            <a:pPr marL="0" indent="0">
              <a:buNone/>
            </a:pPr>
            <a:r>
              <a:rPr lang="sv-SE" dirty="0"/>
              <a:t>Tränarna kommer att jobba för att spelare ska lyftas uppåt för träning med J18.</a:t>
            </a:r>
          </a:p>
          <a:p>
            <a:endParaRPr lang="sv-SE" dirty="0"/>
          </a:p>
        </p:txBody>
      </p:sp>
    </p:spTree>
    <p:extLst>
      <p:ext uri="{BB962C8B-B14F-4D97-AF65-F5344CB8AC3E}">
        <p14:creationId xmlns:p14="http://schemas.microsoft.com/office/powerpoint/2010/main" val="88418213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56F592B-4D16-3DD2-A3BC-B7CBC0FF74E1}"/>
              </a:ext>
            </a:extLst>
          </p:cNvPr>
          <p:cNvSpPr>
            <a:spLocks noGrp="1"/>
          </p:cNvSpPr>
          <p:nvPr>
            <p:ph idx="1"/>
          </p:nvPr>
        </p:nvSpPr>
        <p:spPr/>
        <p:txBody>
          <a:bodyPr>
            <a:normAutofit/>
          </a:bodyPr>
          <a:lstStyle/>
          <a:p>
            <a:pPr marL="0" indent="0">
              <a:buNone/>
            </a:pPr>
            <a:r>
              <a:rPr lang="sv-SE" dirty="0"/>
              <a:t>Känner du dig sliten eller har ont – var rättvis mot dig själv och laget. Meddela ledarna.</a:t>
            </a:r>
          </a:p>
          <a:p>
            <a:pPr marL="0" indent="0">
              <a:buNone/>
            </a:pPr>
            <a:r>
              <a:rPr lang="sv-SE" dirty="0"/>
              <a:t>Förberedelse inför träning och match. Tydligare </a:t>
            </a:r>
            <a:r>
              <a:rPr lang="sv-SE" b="1" dirty="0"/>
              <a:t>gemensamt</a:t>
            </a:r>
            <a:r>
              <a:rPr lang="sv-SE" dirty="0"/>
              <a:t> upplägg kommer att tas fram inför match. </a:t>
            </a:r>
          </a:p>
          <a:p>
            <a:pPr marL="0" indent="0">
              <a:buNone/>
            </a:pPr>
            <a:r>
              <a:rPr lang="sv-SE" dirty="0"/>
              <a:t>Nuvarande spelsystem kommer att fortsätta – så även i J18. Läs på i pärmen ni fått och ställ frågor. </a:t>
            </a:r>
            <a:r>
              <a:rPr lang="sv-SE" b="1" dirty="0"/>
              <a:t>Lita på varandra och systemet!</a:t>
            </a:r>
            <a:endParaRPr lang="sv-SE" dirty="0"/>
          </a:p>
          <a:p>
            <a:pPr marL="0" indent="0">
              <a:buNone/>
            </a:pPr>
            <a:r>
              <a:rPr lang="sv-SE" dirty="0"/>
              <a:t>Vi förväntar oss att ni är beredda att höja den mentala närvaron och tävlingsnivån. Hur hanterar man mentala svackorna? Jobba med det på träningarna också för att sedan kunna göra detsamma på matcherna. </a:t>
            </a:r>
          </a:p>
          <a:p>
            <a:pPr marL="0" indent="0">
              <a:buNone/>
            </a:pPr>
            <a:endParaRPr lang="sv-SE" dirty="0"/>
          </a:p>
          <a:p>
            <a:pPr marL="0" indent="0">
              <a:buNone/>
            </a:pPr>
            <a:endParaRPr lang="sv-SE" dirty="0"/>
          </a:p>
        </p:txBody>
      </p:sp>
    </p:spTree>
    <p:extLst>
      <p:ext uri="{BB962C8B-B14F-4D97-AF65-F5344CB8AC3E}">
        <p14:creationId xmlns:p14="http://schemas.microsoft.com/office/powerpoint/2010/main" val="329302744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B03CE7B5-D15D-BB4D-80A1-79D692FC2D7A}"/>
              </a:ext>
            </a:extLst>
          </p:cNvPr>
          <p:cNvSpPr>
            <a:spLocks noGrp="1"/>
          </p:cNvSpPr>
          <p:nvPr>
            <p:ph idx="1"/>
          </p:nvPr>
        </p:nvSpPr>
        <p:spPr/>
        <p:txBody>
          <a:bodyPr>
            <a:normAutofit/>
          </a:bodyPr>
          <a:lstStyle/>
          <a:p>
            <a:pPr marL="0" indent="0" algn="ctr">
              <a:buNone/>
            </a:pPr>
            <a:r>
              <a:rPr lang="sv-SE" dirty="0"/>
              <a:t>Vi har nu möjlighet att sätta tonen för kommande del av säsongen.</a:t>
            </a:r>
          </a:p>
          <a:p>
            <a:pPr marL="0" indent="0" algn="ctr">
              <a:buNone/>
            </a:pPr>
            <a:endParaRPr lang="sv-SE" dirty="0"/>
          </a:p>
          <a:p>
            <a:pPr marL="0" indent="0" algn="ctr">
              <a:buNone/>
            </a:pPr>
            <a:r>
              <a:rPr lang="sv-SE" b="1" dirty="0"/>
              <a:t>Tränarna är här för att ge er verktyg både på och utanför isen.  </a:t>
            </a:r>
          </a:p>
          <a:p>
            <a:pPr marL="0" indent="0" algn="ctr">
              <a:buNone/>
            </a:pPr>
            <a:endParaRPr lang="sv-SE" dirty="0"/>
          </a:p>
          <a:p>
            <a:pPr marL="0" indent="0" algn="ctr">
              <a:buNone/>
            </a:pPr>
            <a:endParaRPr lang="sv-SE" dirty="0"/>
          </a:p>
          <a:p>
            <a:pPr marL="0" indent="0">
              <a:buNone/>
            </a:pPr>
            <a:endParaRPr lang="sv-SE" dirty="0"/>
          </a:p>
          <a:p>
            <a:pPr marL="0" indent="0">
              <a:buNone/>
            </a:pPr>
            <a:r>
              <a:rPr lang="sv-SE" dirty="0"/>
              <a:t> </a:t>
            </a:r>
          </a:p>
          <a:p>
            <a:endParaRPr lang="sv-SE" dirty="0"/>
          </a:p>
          <a:p>
            <a:pPr marL="0" indent="0">
              <a:buNone/>
            </a:pPr>
            <a:endParaRPr lang="sv-SE" dirty="0"/>
          </a:p>
        </p:txBody>
      </p:sp>
    </p:spTree>
    <p:extLst>
      <p:ext uri="{BB962C8B-B14F-4D97-AF65-F5344CB8AC3E}">
        <p14:creationId xmlns:p14="http://schemas.microsoft.com/office/powerpoint/2010/main" val="918363836"/>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docProps/app.xml><?xml version="1.0" encoding="utf-8"?>
<Properties xmlns="http://schemas.openxmlformats.org/officeDocument/2006/extended-properties" xmlns:vt="http://schemas.openxmlformats.org/officeDocument/2006/docPropsVTypes">
  <Template/>
  <TotalTime>820</TotalTime>
  <Words>423</Words>
  <Application>Microsoft Office PowerPoint</Application>
  <PresentationFormat>Bredbild</PresentationFormat>
  <Paragraphs>22</Paragraphs>
  <Slides>6</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6</vt:i4>
      </vt:variant>
    </vt:vector>
  </HeadingPairs>
  <TitlesOfParts>
    <vt:vector size="10" baseType="lpstr">
      <vt:lpstr>Aptos</vt:lpstr>
      <vt:lpstr>Aptos Display</vt:lpstr>
      <vt:lpstr>Arial</vt:lpstr>
      <vt:lpstr>Office-tema</vt:lpstr>
      <vt:lpstr>CHC U16 Lagträff 241216</vt:lpstr>
      <vt:lpstr>Tränarnas mål med denna säsong är att   förbereda varje spelare så bra som möjligt inför kommande utmaningar. Att varje spelare ska få möjligheten att bli lite bättre varje pass utifrån dennes förutsättningar.  Som spelare krävs det att du är beredd att vara med och tävla, att du vill bidra och göra skillnad!   Du måste vara beredd att ge ditt yttersta för laget – varje träning, varje byte och varje match! </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Ida Marklund /SOK</dc:creator>
  <cp:lastModifiedBy>Ida Marklund /SOK</cp:lastModifiedBy>
  <cp:revision>4</cp:revision>
  <dcterms:created xsi:type="dcterms:W3CDTF">2024-12-16T18:12:18Z</dcterms:created>
  <dcterms:modified xsi:type="dcterms:W3CDTF">2025-01-01T17:36:24Z</dcterms:modified>
</cp:coreProperties>
</file>