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 id="2147483676" r:id="rId2"/>
  </p:sldMasterIdLst>
  <p:sldIdLst>
    <p:sldId id="267" r:id="rId3"/>
    <p:sldId id="270" r:id="rId4"/>
    <p:sldId id="274" r:id="rId5"/>
    <p:sldId id="286" r:id="rId6"/>
    <p:sldId id="287" r:id="rId7"/>
    <p:sldId id="289" r:id="rId8"/>
    <p:sldId id="290" r:id="rId9"/>
    <p:sldId id="291" r:id="rId10"/>
    <p:sldId id="292" r:id="rId11"/>
    <p:sldId id="293" r:id="rId12"/>
    <p:sldId id="285" r:id="rId13"/>
  </p:sldIdLst>
  <p:sldSz cx="12192000" cy="6858000"/>
  <p:notesSz cx="6858000" cy="9144000"/>
  <p:embeddedFontLst>
    <p:embeddedFont>
      <p:font typeface="Bebas Neue Bold" panose="020B0606020202050201" charset="0"/>
      <p:bold r:id="rId14"/>
    </p:embeddedFont>
    <p:embeddedFont>
      <p:font typeface="ROBOTO LIGHT" panose="02000000000000000000" pitchFamily="2" charset="0"/>
      <p:regular r:id="rId15"/>
      <p:italic r:id="rId16"/>
    </p:embeddedFont>
  </p:embeddedFont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84411"/>
    <a:srgbClr val="BE873D"/>
    <a:srgbClr val="05572F"/>
    <a:srgbClr val="005D2F"/>
    <a:srgbClr val="055B3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5D5FC57-9FF6-4B37-97BB-8E3C9424B998}" v="9" dt="2026-10-15T11:05:29.727"/>
    <p1510:client id="{D5F6488E-6ADE-4F62-9100-E0DA26D8CB1D}" v="2" dt="2026-10-15T11:55:38.19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994" autoAdjust="0"/>
    <p:restoredTop sz="96357" autoAdjust="0"/>
  </p:normalViewPr>
  <p:slideViewPr>
    <p:cSldViewPr snapToGrid="0" showGuides="1">
      <p:cViewPr varScale="1">
        <p:scale>
          <a:sx n="106" d="100"/>
          <a:sy n="106" d="100"/>
        </p:scale>
        <p:origin x="1194" y="15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21" Type="http://schemas.microsoft.com/office/2016/11/relationships/changesInfo" Target="changesInfos/changesInfo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font" Target="fonts/font3.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font" Target="fonts/font2.fntdata"/><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1.fntdata"/><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nus Persson" userId="d163d1b3-effd-4c36-bc59-11973c95b8c7" providerId="ADAL" clId="{73611414-0E01-4296-AEA1-28CFFCC897B1}"/>
    <pc:docChg chg="custSel modSld">
      <pc:chgData name="Linus Persson" userId="d163d1b3-effd-4c36-bc59-11973c95b8c7" providerId="ADAL" clId="{73611414-0E01-4296-AEA1-28CFFCC897B1}" dt="2026-10-15T12:00:15.045" v="10"/>
      <pc:docMkLst>
        <pc:docMk/>
      </pc:docMkLst>
      <pc:sldChg chg="addSp delSp modSp mod">
        <pc:chgData name="Linus Persson" userId="d163d1b3-effd-4c36-bc59-11973c95b8c7" providerId="ADAL" clId="{73611414-0E01-4296-AEA1-28CFFCC897B1}" dt="2026-10-15T11:59:59.985" v="7"/>
        <pc:sldMkLst>
          <pc:docMk/>
          <pc:sldMk cId="2524976753" sldId="274"/>
        </pc:sldMkLst>
        <pc:picChg chg="add mod">
          <ac:chgData name="Linus Persson" userId="d163d1b3-effd-4c36-bc59-11973c95b8c7" providerId="ADAL" clId="{73611414-0E01-4296-AEA1-28CFFCC897B1}" dt="2026-10-15T11:59:59.985" v="7"/>
          <ac:picMkLst>
            <pc:docMk/>
            <pc:sldMk cId="2524976753" sldId="274"/>
            <ac:picMk id="5" creationId="{8562EB80-2E13-BAB0-A505-4553022E6DA1}"/>
          </ac:picMkLst>
        </pc:picChg>
        <pc:picChg chg="del">
          <ac:chgData name="Linus Persson" userId="d163d1b3-effd-4c36-bc59-11973c95b8c7" providerId="ADAL" clId="{73611414-0E01-4296-AEA1-28CFFCC897B1}" dt="2026-10-15T11:59:42.165" v="5" actId="478"/>
          <ac:picMkLst>
            <pc:docMk/>
            <pc:sldMk cId="2524976753" sldId="274"/>
            <ac:picMk id="9" creationId="{69B7CA71-9313-B731-42BD-A1D5B968F1FC}"/>
          </ac:picMkLst>
        </pc:picChg>
      </pc:sldChg>
      <pc:sldChg chg="addSp delSp modSp mod">
        <pc:chgData name="Linus Persson" userId="d163d1b3-effd-4c36-bc59-11973c95b8c7" providerId="ADAL" clId="{73611414-0E01-4296-AEA1-28CFFCC897B1}" dt="2026-10-15T11:55:51.206" v="4" actId="1076"/>
        <pc:sldMkLst>
          <pc:docMk/>
          <pc:sldMk cId="229549570" sldId="290"/>
        </pc:sldMkLst>
        <pc:graphicFrameChg chg="add mod">
          <ac:chgData name="Linus Persson" userId="d163d1b3-effd-4c36-bc59-11973c95b8c7" providerId="ADAL" clId="{73611414-0E01-4296-AEA1-28CFFCC897B1}" dt="2026-10-15T11:55:35.132" v="1"/>
          <ac:graphicFrameMkLst>
            <pc:docMk/>
            <pc:sldMk cId="229549570" sldId="290"/>
            <ac:graphicFrameMk id="3" creationId="{CD8FDD06-6347-22A8-6F55-C7972F375E02}"/>
          </ac:graphicFrameMkLst>
        </pc:graphicFrameChg>
        <pc:picChg chg="del">
          <ac:chgData name="Linus Persson" userId="d163d1b3-effd-4c36-bc59-11973c95b8c7" providerId="ADAL" clId="{73611414-0E01-4296-AEA1-28CFFCC897B1}" dt="2026-10-15T11:55:33.648" v="0" actId="478"/>
          <ac:picMkLst>
            <pc:docMk/>
            <pc:sldMk cId="229549570" sldId="290"/>
            <ac:picMk id="6" creationId="{702F2263-8214-26BE-BB44-6D51082A5905}"/>
          </ac:picMkLst>
        </pc:picChg>
        <pc:picChg chg="add mod">
          <ac:chgData name="Linus Persson" userId="d163d1b3-effd-4c36-bc59-11973c95b8c7" providerId="ADAL" clId="{73611414-0E01-4296-AEA1-28CFFCC897B1}" dt="2026-10-15T11:55:51.206" v="4" actId="1076"/>
          <ac:picMkLst>
            <pc:docMk/>
            <pc:sldMk cId="229549570" sldId="290"/>
            <ac:picMk id="7" creationId="{8091572A-060A-5AB8-F89C-E14ECBF7B95A}"/>
          </ac:picMkLst>
        </pc:picChg>
      </pc:sldChg>
      <pc:sldChg chg="addSp delSp modSp mod">
        <pc:chgData name="Linus Persson" userId="d163d1b3-effd-4c36-bc59-11973c95b8c7" providerId="ADAL" clId="{73611414-0E01-4296-AEA1-28CFFCC897B1}" dt="2026-10-15T12:00:15.045" v="10"/>
        <pc:sldMkLst>
          <pc:docMk/>
          <pc:sldMk cId="1034958612" sldId="292"/>
        </pc:sldMkLst>
        <pc:picChg chg="add mod">
          <ac:chgData name="Linus Persson" userId="d163d1b3-effd-4c36-bc59-11973c95b8c7" providerId="ADAL" clId="{73611414-0E01-4296-AEA1-28CFFCC897B1}" dt="2026-10-15T12:00:15.045" v="10"/>
          <ac:picMkLst>
            <pc:docMk/>
            <pc:sldMk cId="1034958612" sldId="292"/>
            <ac:picMk id="5" creationId="{ADDB0FCF-36CC-2D7A-A7AA-8B8AB684A8B5}"/>
          </ac:picMkLst>
        </pc:picChg>
        <pc:picChg chg="del">
          <ac:chgData name="Linus Persson" userId="d163d1b3-effd-4c36-bc59-11973c95b8c7" providerId="ADAL" clId="{73611414-0E01-4296-AEA1-28CFFCC897B1}" dt="2026-10-15T12:00:13.523" v="8" actId="478"/>
          <ac:picMkLst>
            <pc:docMk/>
            <pc:sldMk cId="1034958612" sldId="292"/>
            <ac:picMk id="6" creationId="{A9F3E432-7D0E-5285-15F4-3B7AF6AE2C6C}"/>
          </ac:picMkLst>
        </pc:picChg>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5C2C4548-D24F-2A81-83BE-9895AF04241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57B96C72-BB80-BCE9-6722-56EFA200D155}"/>
              </a:ext>
            </a:extLst>
          </p:cNvPr>
          <p:cNvSpPr>
            <a:spLocks noGrp="1"/>
          </p:cNvSpPr>
          <p:nvPr>
            <p:ph type="ctrTitle"/>
          </p:nvPr>
        </p:nvSpPr>
        <p:spPr>
          <a:xfrm>
            <a:off x="1524000" y="1122363"/>
            <a:ext cx="9144000" cy="2387600"/>
          </a:xfrm>
        </p:spPr>
        <p:txBody>
          <a:bodyPr anchor="b"/>
          <a:lstStyle>
            <a:lvl1pPr algn="ctr">
              <a:defRPr sz="6000"/>
            </a:lvl1pPr>
          </a:lstStyle>
          <a:p>
            <a:r>
              <a:rPr lang="sv-SE" dirty="0"/>
              <a:t>Klicka här för att ändra mall för rubrikformat</a:t>
            </a:r>
          </a:p>
        </p:txBody>
      </p:sp>
      <p:sp>
        <p:nvSpPr>
          <p:cNvPr id="3" name="Underrubrik 2">
            <a:extLst>
              <a:ext uri="{FF2B5EF4-FFF2-40B4-BE49-F238E27FC236}">
                <a16:creationId xmlns:a16="http://schemas.microsoft.com/office/drawing/2014/main" id="{F702F9FC-DDF7-0DCB-18DA-FCA2295D9791}"/>
              </a:ext>
            </a:extLst>
          </p:cNvPr>
          <p:cNvSpPr>
            <a:spLocks noGrp="1"/>
          </p:cNvSpPr>
          <p:nvPr>
            <p:ph type="subTitle" idx="1"/>
          </p:nvPr>
        </p:nvSpPr>
        <p:spPr>
          <a:xfrm>
            <a:off x="1524000" y="3602038"/>
            <a:ext cx="9144000" cy="1655762"/>
          </a:xfrm>
        </p:spPr>
        <p:txBody>
          <a:bodyPr>
            <a:normAutofit/>
          </a:bodyPr>
          <a:lstStyle>
            <a:lvl1pPr marL="0" indent="0" algn="ct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DA16682C-1ADC-FD24-97C0-EFC8B1DA6F69}"/>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2026-10-15</a:t>
            </a:fld>
            <a:endParaRPr lang="sv-SE"/>
          </a:p>
        </p:txBody>
      </p:sp>
      <p:sp>
        <p:nvSpPr>
          <p:cNvPr id="5" name="Platshållare för sidfot 4">
            <a:extLst>
              <a:ext uri="{FF2B5EF4-FFF2-40B4-BE49-F238E27FC236}">
                <a16:creationId xmlns:a16="http://schemas.microsoft.com/office/drawing/2014/main" id="{83D6120B-99F7-33F6-8A50-FAE0921C06F7}"/>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a:extLst>
              <a:ext uri="{FF2B5EF4-FFF2-40B4-BE49-F238E27FC236}">
                <a16:creationId xmlns:a16="http://schemas.microsoft.com/office/drawing/2014/main" id="{87C4695B-5BDA-E0CF-A857-7953B6FA1B19}"/>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pic>
        <p:nvPicPr>
          <p:cNvPr id="8" name="Bildobjekt 7">
            <a:extLst>
              <a:ext uri="{FF2B5EF4-FFF2-40B4-BE49-F238E27FC236}">
                <a16:creationId xmlns:a16="http://schemas.microsoft.com/office/drawing/2014/main" id="{B8B253B0-8154-D176-5F18-E32F6B94AB30}"/>
              </a:ext>
            </a:extLst>
          </p:cNvPr>
          <p:cNvPicPr>
            <a:picLocks noChangeAspect="1"/>
          </p:cNvPicPr>
          <p:nvPr userDrawn="1"/>
        </p:nvPicPr>
        <p:blipFill>
          <a:blip r:embed="rId3"/>
          <a:stretch>
            <a:fillRect/>
          </a:stretch>
        </p:blipFill>
        <p:spPr>
          <a:xfrm>
            <a:off x="10350378" y="0"/>
            <a:ext cx="1003422" cy="1264920"/>
          </a:xfrm>
          <a:prstGeom prst="rect">
            <a:avLst/>
          </a:prstGeom>
        </p:spPr>
      </p:pic>
    </p:spTree>
    <p:extLst>
      <p:ext uri="{BB962C8B-B14F-4D97-AF65-F5344CB8AC3E}">
        <p14:creationId xmlns:p14="http://schemas.microsoft.com/office/powerpoint/2010/main" val="193955773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Rubrikbild">
    <p:spTree>
      <p:nvGrpSpPr>
        <p:cNvPr id="1" name=""/>
        <p:cNvGrpSpPr/>
        <p:nvPr/>
      </p:nvGrpSpPr>
      <p:grpSpPr>
        <a:xfrm>
          <a:off x="0" y="0"/>
          <a:ext cx="0" cy="0"/>
          <a:chOff x="0" y="0"/>
          <a:chExt cx="0" cy="0"/>
        </a:xfrm>
      </p:grpSpPr>
      <p:sp>
        <p:nvSpPr>
          <p:cNvPr id="11" name="Platshållare för bild 2">
            <a:extLst>
              <a:ext uri="{FF2B5EF4-FFF2-40B4-BE49-F238E27FC236}">
                <a16:creationId xmlns:a16="http://schemas.microsoft.com/office/drawing/2014/main" id="{0A4FFC36-F5CC-79D4-BD92-3E14C4D17416}"/>
              </a:ext>
            </a:extLst>
          </p:cNvPr>
          <p:cNvSpPr>
            <a:spLocks noGrp="1"/>
          </p:cNvSpPr>
          <p:nvPr>
            <p:ph type="pic" idx="14"/>
          </p:nvPr>
        </p:nvSpPr>
        <p:spPr>
          <a:xfrm>
            <a:off x="0" y="0"/>
            <a:ext cx="12192000"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datum 3">
            <a:extLst>
              <a:ext uri="{FF2B5EF4-FFF2-40B4-BE49-F238E27FC236}">
                <a16:creationId xmlns:a16="http://schemas.microsoft.com/office/drawing/2014/main" id="{DA16682C-1ADC-FD24-97C0-EFC8B1DA6F69}"/>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2026-10-15</a:t>
            </a:fld>
            <a:endParaRPr lang="sv-SE"/>
          </a:p>
        </p:txBody>
      </p:sp>
      <p:sp>
        <p:nvSpPr>
          <p:cNvPr id="5" name="Platshållare för sidfot 4">
            <a:extLst>
              <a:ext uri="{FF2B5EF4-FFF2-40B4-BE49-F238E27FC236}">
                <a16:creationId xmlns:a16="http://schemas.microsoft.com/office/drawing/2014/main" id="{83D6120B-99F7-33F6-8A50-FAE0921C06F7}"/>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a:extLst>
              <a:ext uri="{FF2B5EF4-FFF2-40B4-BE49-F238E27FC236}">
                <a16:creationId xmlns:a16="http://schemas.microsoft.com/office/drawing/2014/main" id="{87C4695B-5BDA-E0CF-A857-7953B6FA1B19}"/>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pic>
        <p:nvPicPr>
          <p:cNvPr id="8" name="Bildobjekt 7">
            <a:extLst>
              <a:ext uri="{FF2B5EF4-FFF2-40B4-BE49-F238E27FC236}">
                <a16:creationId xmlns:a16="http://schemas.microsoft.com/office/drawing/2014/main" id="{B8B253B0-8154-D176-5F18-E32F6B94AB30}"/>
              </a:ext>
            </a:extLst>
          </p:cNvPr>
          <p:cNvPicPr>
            <a:picLocks noChangeAspect="1"/>
          </p:cNvPicPr>
          <p:nvPr userDrawn="1"/>
        </p:nvPicPr>
        <p:blipFill>
          <a:blip r:embed="rId2"/>
          <a:stretch>
            <a:fillRect/>
          </a:stretch>
        </p:blipFill>
        <p:spPr>
          <a:xfrm>
            <a:off x="10350378" y="0"/>
            <a:ext cx="1003422" cy="1264920"/>
          </a:xfrm>
          <a:prstGeom prst="rect">
            <a:avLst/>
          </a:prstGeom>
        </p:spPr>
      </p:pic>
      <p:sp>
        <p:nvSpPr>
          <p:cNvPr id="2" name="Rubrik 1">
            <a:extLst>
              <a:ext uri="{FF2B5EF4-FFF2-40B4-BE49-F238E27FC236}">
                <a16:creationId xmlns:a16="http://schemas.microsoft.com/office/drawing/2014/main" id="{920D785A-13C6-ECAA-9118-0BF058A8F32E}"/>
              </a:ext>
            </a:extLst>
          </p:cNvPr>
          <p:cNvSpPr>
            <a:spLocks noGrp="1"/>
          </p:cNvSpPr>
          <p:nvPr>
            <p:ph type="ctrTitle"/>
          </p:nvPr>
        </p:nvSpPr>
        <p:spPr>
          <a:xfrm>
            <a:off x="1524000" y="1457342"/>
            <a:ext cx="9144000" cy="2387600"/>
          </a:xfrm>
        </p:spPr>
        <p:txBody>
          <a:bodyPr anchor="b"/>
          <a:lstStyle>
            <a:lvl1pPr algn="ctr">
              <a:defRPr sz="6000"/>
            </a:lvl1pPr>
          </a:lstStyle>
          <a:p>
            <a:r>
              <a:rPr lang="sv-SE" dirty="0"/>
              <a:t>Klicka här för att ändra mall för rubrikformat</a:t>
            </a:r>
          </a:p>
        </p:txBody>
      </p:sp>
      <p:sp>
        <p:nvSpPr>
          <p:cNvPr id="3" name="Underrubrik 2">
            <a:extLst>
              <a:ext uri="{FF2B5EF4-FFF2-40B4-BE49-F238E27FC236}">
                <a16:creationId xmlns:a16="http://schemas.microsoft.com/office/drawing/2014/main" id="{0E46C50A-0FBC-F75A-AC43-776229445F46}"/>
              </a:ext>
            </a:extLst>
          </p:cNvPr>
          <p:cNvSpPr>
            <a:spLocks noGrp="1"/>
          </p:cNvSpPr>
          <p:nvPr>
            <p:ph type="subTitle" idx="1"/>
          </p:nvPr>
        </p:nvSpPr>
        <p:spPr>
          <a:xfrm>
            <a:off x="1524000" y="3937017"/>
            <a:ext cx="9144000" cy="1655762"/>
          </a:xfrm>
        </p:spPr>
        <p:txBody>
          <a:bodyPr>
            <a:normAutofit/>
          </a:bodyPr>
          <a:lstStyle>
            <a:lvl1pPr marL="0" indent="0" algn="ct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Tree>
    <p:extLst>
      <p:ext uri="{BB962C8B-B14F-4D97-AF65-F5344CB8AC3E}">
        <p14:creationId xmlns:p14="http://schemas.microsoft.com/office/powerpoint/2010/main" val="18709658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Rubrikbild">
    <p:spTree>
      <p:nvGrpSpPr>
        <p:cNvPr id="1" name=""/>
        <p:cNvGrpSpPr/>
        <p:nvPr/>
      </p:nvGrpSpPr>
      <p:grpSpPr>
        <a:xfrm>
          <a:off x="0" y="0"/>
          <a:ext cx="0" cy="0"/>
          <a:chOff x="0" y="0"/>
          <a:chExt cx="0" cy="0"/>
        </a:xfrm>
      </p:grpSpPr>
      <p:sp>
        <p:nvSpPr>
          <p:cNvPr id="11" name="Platshållare för bild 2">
            <a:extLst>
              <a:ext uri="{FF2B5EF4-FFF2-40B4-BE49-F238E27FC236}">
                <a16:creationId xmlns:a16="http://schemas.microsoft.com/office/drawing/2014/main" id="{0A4FFC36-F5CC-79D4-BD92-3E14C4D17416}"/>
              </a:ext>
            </a:extLst>
          </p:cNvPr>
          <p:cNvSpPr>
            <a:spLocks noGrp="1"/>
          </p:cNvSpPr>
          <p:nvPr>
            <p:ph type="pic" idx="14"/>
          </p:nvPr>
        </p:nvSpPr>
        <p:spPr>
          <a:xfrm>
            <a:off x="0" y="0"/>
            <a:ext cx="12192000"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datum 3">
            <a:extLst>
              <a:ext uri="{FF2B5EF4-FFF2-40B4-BE49-F238E27FC236}">
                <a16:creationId xmlns:a16="http://schemas.microsoft.com/office/drawing/2014/main" id="{DA16682C-1ADC-FD24-97C0-EFC8B1DA6F69}"/>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2026-10-15</a:t>
            </a:fld>
            <a:endParaRPr lang="sv-SE"/>
          </a:p>
        </p:txBody>
      </p:sp>
      <p:sp>
        <p:nvSpPr>
          <p:cNvPr id="5" name="Platshållare för sidfot 4">
            <a:extLst>
              <a:ext uri="{FF2B5EF4-FFF2-40B4-BE49-F238E27FC236}">
                <a16:creationId xmlns:a16="http://schemas.microsoft.com/office/drawing/2014/main" id="{83D6120B-99F7-33F6-8A50-FAE0921C06F7}"/>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a:extLst>
              <a:ext uri="{FF2B5EF4-FFF2-40B4-BE49-F238E27FC236}">
                <a16:creationId xmlns:a16="http://schemas.microsoft.com/office/drawing/2014/main" id="{87C4695B-5BDA-E0CF-A857-7953B6FA1B19}"/>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pic>
        <p:nvPicPr>
          <p:cNvPr id="8" name="Bildobjekt 7">
            <a:extLst>
              <a:ext uri="{FF2B5EF4-FFF2-40B4-BE49-F238E27FC236}">
                <a16:creationId xmlns:a16="http://schemas.microsoft.com/office/drawing/2014/main" id="{B8B253B0-8154-D176-5F18-E32F6B94AB30}"/>
              </a:ext>
            </a:extLst>
          </p:cNvPr>
          <p:cNvPicPr>
            <a:picLocks noChangeAspect="1"/>
          </p:cNvPicPr>
          <p:nvPr userDrawn="1"/>
        </p:nvPicPr>
        <p:blipFill>
          <a:blip r:embed="rId2"/>
          <a:stretch>
            <a:fillRect/>
          </a:stretch>
        </p:blipFill>
        <p:spPr>
          <a:xfrm>
            <a:off x="10350378" y="0"/>
            <a:ext cx="1003422" cy="1264920"/>
          </a:xfrm>
          <a:prstGeom prst="rect">
            <a:avLst/>
          </a:prstGeom>
        </p:spPr>
      </p:pic>
    </p:spTree>
    <p:extLst>
      <p:ext uri="{BB962C8B-B14F-4D97-AF65-F5344CB8AC3E}">
        <p14:creationId xmlns:p14="http://schemas.microsoft.com/office/powerpoint/2010/main" val="11061318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Rubrikbild">
    <p:spTree>
      <p:nvGrpSpPr>
        <p:cNvPr id="1" name=""/>
        <p:cNvGrpSpPr/>
        <p:nvPr/>
      </p:nvGrpSpPr>
      <p:grpSpPr>
        <a:xfrm>
          <a:off x="0" y="0"/>
          <a:ext cx="0" cy="0"/>
          <a:chOff x="0" y="0"/>
          <a:chExt cx="0" cy="0"/>
        </a:xfrm>
      </p:grpSpPr>
      <p:sp>
        <p:nvSpPr>
          <p:cNvPr id="11" name="Platshållare för bild 2">
            <a:extLst>
              <a:ext uri="{FF2B5EF4-FFF2-40B4-BE49-F238E27FC236}">
                <a16:creationId xmlns:a16="http://schemas.microsoft.com/office/drawing/2014/main" id="{0A4FFC36-F5CC-79D4-BD92-3E14C4D17416}"/>
              </a:ext>
            </a:extLst>
          </p:cNvPr>
          <p:cNvSpPr>
            <a:spLocks noGrp="1"/>
          </p:cNvSpPr>
          <p:nvPr>
            <p:ph type="pic" idx="14"/>
          </p:nvPr>
        </p:nvSpPr>
        <p:spPr>
          <a:xfrm>
            <a:off x="0" y="0"/>
            <a:ext cx="12192000"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datum 3">
            <a:extLst>
              <a:ext uri="{FF2B5EF4-FFF2-40B4-BE49-F238E27FC236}">
                <a16:creationId xmlns:a16="http://schemas.microsoft.com/office/drawing/2014/main" id="{DA16682C-1ADC-FD24-97C0-EFC8B1DA6F69}"/>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2026-10-15</a:t>
            </a:fld>
            <a:endParaRPr lang="sv-SE"/>
          </a:p>
        </p:txBody>
      </p:sp>
      <p:sp>
        <p:nvSpPr>
          <p:cNvPr id="5" name="Platshållare för sidfot 4">
            <a:extLst>
              <a:ext uri="{FF2B5EF4-FFF2-40B4-BE49-F238E27FC236}">
                <a16:creationId xmlns:a16="http://schemas.microsoft.com/office/drawing/2014/main" id="{83D6120B-99F7-33F6-8A50-FAE0921C06F7}"/>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a:extLst>
              <a:ext uri="{FF2B5EF4-FFF2-40B4-BE49-F238E27FC236}">
                <a16:creationId xmlns:a16="http://schemas.microsoft.com/office/drawing/2014/main" id="{87C4695B-5BDA-E0CF-A857-7953B6FA1B19}"/>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pic>
        <p:nvPicPr>
          <p:cNvPr id="8" name="Bildobjekt 7">
            <a:extLst>
              <a:ext uri="{FF2B5EF4-FFF2-40B4-BE49-F238E27FC236}">
                <a16:creationId xmlns:a16="http://schemas.microsoft.com/office/drawing/2014/main" id="{B8B253B0-8154-D176-5F18-E32F6B94AB30}"/>
              </a:ext>
            </a:extLst>
          </p:cNvPr>
          <p:cNvPicPr>
            <a:picLocks noChangeAspect="1"/>
          </p:cNvPicPr>
          <p:nvPr userDrawn="1"/>
        </p:nvPicPr>
        <p:blipFill>
          <a:blip r:embed="rId2"/>
          <a:stretch>
            <a:fillRect/>
          </a:stretch>
        </p:blipFill>
        <p:spPr>
          <a:xfrm>
            <a:off x="10350378" y="0"/>
            <a:ext cx="1003422" cy="1264920"/>
          </a:xfrm>
          <a:prstGeom prst="rect">
            <a:avLst/>
          </a:prstGeom>
        </p:spPr>
      </p:pic>
      <p:sp>
        <p:nvSpPr>
          <p:cNvPr id="10" name="Rubrik 1">
            <a:extLst>
              <a:ext uri="{FF2B5EF4-FFF2-40B4-BE49-F238E27FC236}">
                <a16:creationId xmlns:a16="http://schemas.microsoft.com/office/drawing/2014/main" id="{AF154008-5688-CB97-CC11-FD060147D8B3}"/>
              </a:ext>
            </a:extLst>
          </p:cNvPr>
          <p:cNvSpPr>
            <a:spLocks noGrp="1"/>
          </p:cNvSpPr>
          <p:nvPr>
            <p:ph type="ctrTitle"/>
          </p:nvPr>
        </p:nvSpPr>
        <p:spPr>
          <a:xfrm>
            <a:off x="2779414" y="1913411"/>
            <a:ext cx="6633172" cy="2387600"/>
          </a:xfrm>
        </p:spPr>
        <p:txBody>
          <a:bodyPr anchor="b"/>
          <a:lstStyle>
            <a:lvl1pPr algn="ctr">
              <a:defRPr sz="6000"/>
            </a:lvl1pPr>
          </a:lstStyle>
          <a:p>
            <a:r>
              <a:rPr lang="sv-SE"/>
              <a:t>Klicka här för att ändra mall för rubrikformat</a:t>
            </a:r>
          </a:p>
        </p:txBody>
      </p:sp>
    </p:spTree>
    <p:extLst>
      <p:ext uri="{BB962C8B-B14F-4D97-AF65-F5344CB8AC3E}">
        <p14:creationId xmlns:p14="http://schemas.microsoft.com/office/powerpoint/2010/main" val="39841055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04D770ED-6FE8-4B71-B1F9-1F99E27B8CAA}"/>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2026-10-15</a:t>
            </a:fld>
            <a:endParaRPr lang="sv-SE"/>
          </a:p>
        </p:txBody>
      </p:sp>
      <p:sp>
        <p:nvSpPr>
          <p:cNvPr id="3" name="Platshållare för sidfot 2">
            <a:extLst>
              <a:ext uri="{FF2B5EF4-FFF2-40B4-BE49-F238E27FC236}">
                <a16:creationId xmlns:a16="http://schemas.microsoft.com/office/drawing/2014/main" id="{9D52138C-38D9-4A4C-460D-BF3F3A70B539}"/>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4" name="Platshållare för bildnummer 3">
            <a:extLst>
              <a:ext uri="{FF2B5EF4-FFF2-40B4-BE49-F238E27FC236}">
                <a16:creationId xmlns:a16="http://schemas.microsoft.com/office/drawing/2014/main" id="{30DBBBBA-C58C-5DC9-C888-0685FDCB0E2D}"/>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sp>
        <p:nvSpPr>
          <p:cNvPr id="10" name="Rektangel 9">
            <a:extLst>
              <a:ext uri="{FF2B5EF4-FFF2-40B4-BE49-F238E27FC236}">
                <a16:creationId xmlns:a16="http://schemas.microsoft.com/office/drawing/2014/main" id="{BAA44517-A636-1AC1-A560-B9C1E734E38E}"/>
              </a:ext>
            </a:extLst>
          </p:cNvPr>
          <p:cNvSpPr/>
          <p:nvPr userDrawn="1"/>
        </p:nvSpPr>
        <p:spPr>
          <a:xfrm>
            <a:off x="-1" y="0"/>
            <a:ext cx="12192001" cy="6858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latshållare för bild 2">
            <a:extLst>
              <a:ext uri="{FF2B5EF4-FFF2-40B4-BE49-F238E27FC236}">
                <a16:creationId xmlns:a16="http://schemas.microsoft.com/office/drawing/2014/main" id="{ABD2A708-2B06-4C90-B3B3-F16123C8C652}"/>
              </a:ext>
            </a:extLst>
          </p:cNvPr>
          <p:cNvSpPr>
            <a:spLocks noGrp="1"/>
          </p:cNvSpPr>
          <p:nvPr>
            <p:ph type="pic" idx="13"/>
          </p:nvPr>
        </p:nvSpPr>
        <p:spPr>
          <a:xfrm>
            <a:off x="6618083" y="0"/>
            <a:ext cx="5573917"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pic>
        <p:nvPicPr>
          <p:cNvPr id="14" name="Bildobjekt 13">
            <a:extLst>
              <a:ext uri="{FF2B5EF4-FFF2-40B4-BE49-F238E27FC236}">
                <a16:creationId xmlns:a16="http://schemas.microsoft.com/office/drawing/2014/main" id="{2C6E6B15-0ACD-CD8A-3217-A1D9DE05BD1E}"/>
              </a:ext>
            </a:extLst>
          </p:cNvPr>
          <p:cNvPicPr>
            <a:picLocks noChangeAspect="1"/>
          </p:cNvPicPr>
          <p:nvPr userDrawn="1"/>
        </p:nvPicPr>
        <p:blipFill>
          <a:blip r:embed="rId2"/>
          <a:stretch>
            <a:fillRect/>
          </a:stretch>
        </p:blipFill>
        <p:spPr>
          <a:xfrm>
            <a:off x="10350378" y="0"/>
            <a:ext cx="1003422" cy="1264920"/>
          </a:xfrm>
          <a:prstGeom prst="rect">
            <a:avLst/>
          </a:prstGeom>
        </p:spPr>
      </p:pic>
      <p:pic>
        <p:nvPicPr>
          <p:cNvPr id="7" name="Bildobjekt 6">
            <a:extLst>
              <a:ext uri="{FF2B5EF4-FFF2-40B4-BE49-F238E27FC236}">
                <a16:creationId xmlns:a16="http://schemas.microsoft.com/office/drawing/2014/main" id="{12CC1146-427B-0708-A598-0658F9ADC510}"/>
              </a:ext>
            </a:extLst>
          </p:cNvPr>
          <p:cNvPicPr>
            <a:picLocks noChangeAspect="1"/>
          </p:cNvPicPr>
          <p:nvPr userDrawn="1"/>
        </p:nvPicPr>
        <p:blipFill>
          <a:blip r:embed="rId3"/>
          <a:stretch>
            <a:fillRect/>
          </a:stretch>
        </p:blipFill>
        <p:spPr>
          <a:xfrm>
            <a:off x="706925" y="613572"/>
            <a:ext cx="6418152" cy="5413571"/>
          </a:xfrm>
          <a:prstGeom prst="rect">
            <a:avLst/>
          </a:prstGeom>
        </p:spPr>
      </p:pic>
      <p:sp>
        <p:nvSpPr>
          <p:cNvPr id="11" name="Rubrik 1">
            <a:extLst>
              <a:ext uri="{FF2B5EF4-FFF2-40B4-BE49-F238E27FC236}">
                <a16:creationId xmlns:a16="http://schemas.microsoft.com/office/drawing/2014/main" id="{42508EC6-DB22-04CA-2BEC-689EA6AFE816}"/>
              </a:ext>
            </a:extLst>
          </p:cNvPr>
          <p:cNvSpPr>
            <a:spLocks noGrp="1"/>
          </p:cNvSpPr>
          <p:nvPr>
            <p:ph type="title"/>
          </p:nvPr>
        </p:nvSpPr>
        <p:spPr>
          <a:xfrm>
            <a:off x="1516157" y="2204519"/>
            <a:ext cx="4587686" cy="1600200"/>
          </a:xfrm>
        </p:spPr>
        <p:txBody>
          <a:bodyPr anchor="b">
            <a:noAutofit/>
          </a:bodyPr>
          <a:lstStyle>
            <a:lvl1pPr>
              <a:defRPr sz="5400"/>
            </a:lvl1pPr>
          </a:lstStyle>
          <a:p>
            <a:r>
              <a:rPr lang="sv-SE" dirty="0"/>
              <a:t>Klicka här för att ändra mall för rubrikformat</a:t>
            </a:r>
          </a:p>
        </p:txBody>
      </p:sp>
      <p:sp>
        <p:nvSpPr>
          <p:cNvPr id="12" name="Platshållare för text 3">
            <a:extLst>
              <a:ext uri="{FF2B5EF4-FFF2-40B4-BE49-F238E27FC236}">
                <a16:creationId xmlns:a16="http://schemas.microsoft.com/office/drawing/2014/main" id="{1188521E-200B-583F-2481-3A15C09BDBC5}"/>
              </a:ext>
            </a:extLst>
          </p:cNvPr>
          <p:cNvSpPr>
            <a:spLocks noGrp="1"/>
          </p:cNvSpPr>
          <p:nvPr>
            <p:ph type="body" sz="half" idx="2"/>
          </p:nvPr>
        </p:nvSpPr>
        <p:spPr>
          <a:xfrm>
            <a:off x="1516157" y="3804719"/>
            <a:ext cx="4587686"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dirty="0"/>
              <a:t>Klicka här för att ändra format på bakgrundstexten</a:t>
            </a:r>
          </a:p>
        </p:txBody>
      </p:sp>
    </p:spTree>
    <p:extLst>
      <p:ext uri="{BB962C8B-B14F-4D97-AF65-F5344CB8AC3E}">
        <p14:creationId xmlns:p14="http://schemas.microsoft.com/office/powerpoint/2010/main" val="32578523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4CAFC63-EB46-3757-7C01-1B47444764BE}"/>
              </a:ext>
            </a:extLst>
          </p:cNvPr>
          <p:cNvSpPr>
            <a:spLocks noGrp="1"/>
          </p:cNvSpPr>
          <p:nvPr>
            <p:ph type="title"/>
          </p:nvPr>
        </p:nvSpPr>
        <p:spPr>
          <a:xfrm>
            <a:off x="1501807" y="1302332"/>
            <a:ext cx="4917100" cy="2852737"/>
          </a:xfrm>
        </p:spPr>
        <p:txBody>
          <a:bodyPr anchor="b"/>
          <a:lstStyle>
            <a:lvl1pPr>
              <a:defRPr sz="6000"/>
            </a:lvl1p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ECF27B9A-A5BD-7E2A-06C8-7C95AB7E6ABD}"/>
              </a:ext>
            </a:extLst>
          </p:cNvPr>
          <p:cNvSpPr>
            <a:spLocks noGrp="1"/>
          </p:cNvSpPr>
          <p:nvPr>
            <p:ph type="body" idx="1"/>
          </p:nvPr>
        </p:nvSpPr>
        <p:spPr>
          <a:xfrm>
            <a:off x="1501807" y="4182057"/>
            <a:ext cx="4917100" cy="1500187"/>
          </a:xfrm>
        </p:spPr>
        <p:txBody>
          <a:bodyPr>
            <a:normAutofit/>
          </a:bodyPr>
          <a:lstStyle>
            <a:lvl1pPr marL="0" indent="0">
              <a:buNone/>
              <a:defRPr sz="16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dirty="0"/>
              <a:t>Klicka här för att ändra format på bakgrundstexten</a:t>
            </a:r>
          </a:p>
        </p:txBody>
      </p:sp>
      <p:sp>
        <p:nvSpPr>
          <p:cNvPr id="4" name="Platshållare för datum 3">
            <a:extLst>
              <a:ext uri="{FF2B5EF4-FFF2-40B4-BE49-F238E27FC236}">
                <a16:creationId xmlns:a16="http://schemas.microsoft.com/office/drawing/2014/main" id="{1C090962-63D6-5F0C-39BE-DC5E81069947}"/>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2026-10-15</a:t>
            </a:fld>
            <a:endParaRPr lang="sv-SE"/>
          </a:p>
        </p:txBody>
      </p:sp>
      <p:sp>
        <p:nvSpPr>
          <p:cNvPr id="5" name="Platshållare för sidfot 4">
            <a:extLst>
              <a:ext uri="{FF2B5EF4-FFF2-40B4-BE49-F238E27FC236}">
                <a16:creationId xmlns:a16="http://schemas.microsoft.com/office/drawing/2014/main" id="{69D85B63-10BE-AC71-FB17-B7AE1BAE7DC7}"/>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a:extLst>
              <a:ext uri="{FF2B5EF4-FFF2-40B4-BE49-F238E27FC236}">
                <a16:creationId xmlns:a16="http://schemas.microsoft.com/office/drawing/2014/main" id="{921632D1-E434-D5A0-939E-ADC1E8E88B0C}"/>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pic>
        <p:nvPicPr>
          <p:cNvPr id="12" name="Bildobjekt 11">
            <a:extLst>
              <a:ext uri="{FF2B5EF4-FFF2-40B4-BE49-F238E27FC236}">
                <a16:creationId xmlns:a16="http://schemas.microsoft.com/office/drawing/2014/main" id="{2042ED24-E784-E7EC-69CC-AA3E221BD4B8}"/>
              </a:ext>
            </a:extLst>
          </p:cNvPr>
          <p:cNvPicPr>
            <a:picLocks noChangeAspect="1"/>
          </p:cNvPicPr>
          <p:nvPr userDrawn="1"/>
        </p:nvPicPr>
        <p:blipFill>
          <a:blip r:embed="rId2"/>
          <a:stretch>
            <a:fillRect/>
          </a:stretch>
        </p:blipFill>
        <p:spPr>
          <a:xfrm>
            <a:off x="0" y="0"/>
            <a:ext cx="895634" cy="6858000"/>
          </a:xfrm>
          <a:prstGeom prst="rect">
            <a:avLst/>
          </a:prstGeom>
        </p:spPr>
      </p:pic>
      <p:sp>
        <p:nvSpPr>
          <p:cNvPr id="15" name="Platshållare för bild 2">
            <a:extLst>
              <a:ext uri="{FF2B5EF4-FFF2-40B4-BE49-F238E27FC236}">
                <a16:creationId xmlns:a16="http://schemas.microsoft.com/office/drawing/2014/main" id="{8BA56911-6C4E-DBA7-B187-C108C63CA385}"/>
              </a:ext>
            </a:extLst>
          </p:cNvPr>
          <p:cNvSpPr>
            <a:spLocks noGrp="1"/>
          </p:cNvSpPr>
          <p:nvPr>
            <p:ph type="pic" idx="14"/>
          </p:nvPr>
        </p:nvSpPr>
        <p:spPr>
          <a:xfrm>
            <a:off x="6876107" y="0"/>
            <a:ext cx="5315893"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Tree>
    <p:extLst>
      <p:ext uri="{BB962C8B-B14F-4D97-AF65-F5344CB8AC3E}">
        <p14:creationId xmlns:p14="http://schemas.microsoft.com/office/powerpoint/2010/main" val="24358810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Rubrikbild">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DA16682C-1ADC-FD24-97C0-EFC8B1DA6F69}"/>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2026-10-15</a:t>
            </a:fld>
            <a:endParaRPr lang="sv-SE"/>
          </a:p>
        </p:txBody>
      </p:sp>
      <p:sp>
        <p:nvSpPr>
          <p:cNvPr id="5" name="Platshållare för sidfot 4">
            <a:extLst>
              <a:ext uri="{FF2B5EF4-FFF2-40B4-BE49-F238E27FC236}">
                <a16:creationId xmlns:a16="http://schemas.microsoft.com/office/drawing/2014/main" id="{83D6120B-99F7-33F6-8A50-FAE0921C06F7}"/>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a:extLst>
              <a:ext uri="{FF2B5EF4-FFF2-40B4-BE49-F238E27FC236}">
                <a16:creationId xmlns:a16="http://schemas.microsoft.com/office/drawing/2014/main" id="{87C4695B-5BDA-E0CF-A857-7953B6FA1B19}"/>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pic>
        <p:nvPicPr>
          <p:cNvPr id="8" name="Bildobjekt 7">
            <a:extLst>
              <a:ext uri="{FF2B5EF4-FFF2-40B4-BE49-F238E27FC236}">
                <a16:creationId xmlns:a16="http://schemas.microsoft.com/office/drawing/2014/main" id="{B8B253B0-8154-D176-5F18-E32F6B94AB30}"/>
              </a:ext>
            </a:extLst>
          </p:cNvPr>
          <p:cNvPicPr>
            <a:picLocks noChangeAspect="1"/>
          </p:cNvPicPr>
          <p:nvPr userDrawn="1"/>
        </p:nvPicPr>
        <p:blipFill>
          <a:blip r:embed="rId2"/>
          <a:stretch>
            <a:fillRect/>
          </a:stretch>
        </p:blipFill>
        <p:spPr>
          <a:xfrm>
            <a:off x="10350378" y="0"/>
            <a:ext cx="1003422" cy="1264920"/>
          </a:xfrm>
          <a:prstGeom prst="rect">
            <a:avLst/>
          </a:prstGeom>
        </p:spPr>
      </p:pic>
      <p:sp>
        <p:nvSpPr>
          <p:cNvPr id="7" name="Rubrik 1">
            <a:extLst>
              <a:ext uri="{FF2B5EF4-FFF2-40B4-BE49-F238E27FC236}">
                <a16:creationId xmlns:a16="http://schemas.microsoft.com/office/drawing/2014/main" id="{3897FCAE-863A-8350-4114-64212983BB90}"/>
              </a:ext>
            </a:extLst>
          </p:cNvPr>
          <p:cNvSpPr>
            <a:spLocks noGrp="1"/>
          </p:cNvSpPr>
          <p:nvPr>
            <p:ph type="ctrTitle"/>
          </p:nvPr>
        </p:nvSpPr>
        <p:spPr>
          <a:xfrm>
            <a:off x="1674891" y="1955548"/>
            <a:ext cx="6633172" cy="3286408"/>
          </a:xfrm>
        </p:spPr>
        <p:txBody>
          <a:bodyPr anchor="t">
            <a:noAutofit/>
          </a:bodyPr>
          <a:lstStyle>
            <a:lvl1pPr algn="l">
              <a:lnSpc>
                <a:spcPct val="80000"/>
              </a:lnSpc>
              <a:defRPr sz="8000"/>
            </a:lvl1pPr>
          </a:lstStyle>
          <a:p>
            <a:r>
              <a:rPr lang="sv-SE" dirty="0"/>
              <a:t>Klicka här för att ändra mall för rubrikformat</a:t>
            </a:r>
          </a:p>
        </p:txBody>
      </p:sp>
      <p:sp>
        <p:nvSpPr>
          <p:cNvPr id="12" name="Rubrik 1">
            <a:extLst>
              <a:ext uri="{FF2B5EF4-FFF2-40B4-BE49-F238E27FC236}">
                <a16:creationId xmlns:a16="http://schemas.microsoft.com/office/drawing/2014/main" id="{6196F46B-0C60-B19B-CAB1-4C5ABF63EBDA}"/>
              </a:ext>
            </a:extLst>
          </p:cNvPr>
          <p:cNvSpPr txBox="1">
            <a:spLocks/>
          </p:cNvSpPr>
          <p:nvPr userDrawn="1"/>
        </p:nvSpPr>
        <p:spPr>
          <a:xfrm>
            <a:off x="1674891" y="851025"/>
            <a:ext cx="6633172" cy="3286408"/>
          </a:xfrm>
          <a:prstGeom prst="rect">
            <a:avLst/>
          </a:prstGeom>
        </p:spPr>
        <p:txBody>
          <a:bodyPr vert="horz" lIns="91440" tIns="45720" rIns="91440" bIns="45720" rtlCol="0" anchor="t">
            <a:noAutofit/>
          </a:bodyPr>
          <a:lstStyle>
            <a:lvl1pPr algn="l" defTabSz="914400" rtl="0" eaLnBrk="1" latinLnBrk="0" hangingPunct="1">
              <a:lnSpc>
                <a:spcPct val="70000"/>
              </a:lnSpc>
              <a:spcBef>
                <a:spcPct val="0"/>
              </a:spcBef>
              <a:buNone/>
              <a:defRPr sz="8000" b="1" i="0" kern="1200">
                <a:solidFill>
                  <a:schemeClr val="bg1"/>
                </a:solidFill>
                <a:latin typeface="Bebas Neue Bold" panose="020B0606020202050201" pitchFamily="34" charset="77"/>
                <a:ea typeface="+mj-ea"/>
                <a:cs typeface="+mj-cs"/>
              </a:defRPr>
            </a:lvl1pPr>
          </a:lstStyle>
          <a:p>
            <a:endParaRPr lang="sv-SE" dirty="0"/>
          </a:p>
        </p:txBody>
      </p:sp>
    </p:spTree>
    <p:extLst>
      <p:ext uri="{BB962C8B-B14F-4D97-AF65-F5344CB8AC3E}">
        <p14:creationId xmlns:p14="http://schemas.microsoft.com/office/powerpoint/2010/main" val="3720377104"/>
      </p:ext>
    </p:extLst>
  </p:cSld>
  <p:clrMapOvr>
    <a:masterClrMapping/>
  </p:clrMapOvr>
  <p:extLst>
    <p:ext uri="{DCECCB84-F9BA-43D5-87BE-67443E8EF086}">
      <p15:sldGuideLst xmlns:p15="http://schemas.microsoft.com/office/powerpoint/2012/main">
        <p15:guide id="1" orient="horz" pos="2183" userDrawn="1">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2B2A6CAB-C3A9-825B-2847-5B938014DD8C}"/>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2026-10-15</a:t>
            </a:fld>
            <a:endParaRPr lang="sv-SE"/>
          </a:p>
        </p:txBody>
      </p:sp>
      <p:sp>
        <p:nvSpPr>
          <p:cNvPr id="5" name="Platshållare för sidfot 4">
            <a:extLst>
              <a:ext uri="{FF2B5EF4-FFF2-40B4-BE49-F238E27FC236}">
                <a16:creationId xmlns:a16="http://schemas.microsoft.com/office/drawing/2014/main" id="{E8554113-F273-3F70-8CD3-7305F01C5376}"/>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a:extLst>
              <a:ext uri="{FF2B5EF4-FFF2-40B4-BE49-F238E27FC236}">
                <a16:creationId xmlns:a16="http://schemas.microsoft.com/office/drawing/2014/main" id="{09CD731F-0ECB-5233-D42A-31AA599C5FBE}"/>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pic>
        <p:nvPicPr>
          <p:cNvPr id="10" name="Bildobjekt 9">
            <a:extLst>
              <a:ext uri="{FF2B5EF4-FFF2-40B4-BE49-F238E27FC236}">
                <a16:creationId xmlns:a16="http://schemas.microsoft.com/office/drawing/2014/main" id="{2019E2A5-554E-8B1D-D0E9-063AE071AE89}"/>
              </a:ext>
            </a:extLst>
          </p:cNvPr>
          <p:cNvPicPr>
            <a:picLocks noChangeAspect="1"/>
          </p:cNvPicPr>
          <p:nvPr userDrawn="1"/>
        </p:nvPicPr>
        <p:blipFill>
          <a:blip r:embed="rId2"/>
          <a:stretch>
            <a:fillRect/>
          </a:stretch>
        </p:blipFill>
        <p:spPr>
          <a:xfrm>
            <a:off x="10350378" y="0"/>
            <a:ext cx="1003422" cy="1264920"/>
          </a:xfrm>
          <a:prstGeom prst="rect">
            <a:avLst/>
          </a:prstGeom>
        </p:spPr>
      </p:pic>
      <p:sp>
        <p:nvSpPr>
          <p:cNvPr id="12" name="Rubrik 1">
            <a:extLst>
              <a:ext uri="{FF2B5EF4-FFF2-40B4-BE49-F238E27FC236}">
                <a16:creationId xmlns:a16="http://schemas.microsoft.com/office/drawing/2014/main" id="{63048D6C-B354-8FE1-BA30-F51E056D0373}"/>
              </a:ext>
            </a:extLst>
          </p:cNvPr>
          <p:cNvSpPr>
            <a:spLocks noGrp="1"/>
          </p:cNvSpPr>
          <p:nvPr>
            <p:ph type="title"/>
          </p:nvPr>
        </p:nvSpPr>
        <p:spPr>
          <a:xfrm>
            <a:off x="1671119" y="1955548"/>
            <a:ext cx="6636944" cy="1325563"/>
          </a:xfrm>
        </p:spPr>
        <p:txBody>
          <a:bodyPr/>
          <a:lstStyle/>
          <a:p>
            <a:r>
              <a:rPr lang="sv-SE"/>
              <a:t>Klicka här för att ändra mall för rubrikformat</a:t>
            </a:r>
          </a:p>
        </p:txBody>
      </p:sp>
      <p:sp>
        <p:nvSpPr>
          <p:cNvPr id="13" name="Platshållare för innehåll 2">
            <a:extLst>
              <a:ext uri="{FF2B5EF4-FFF2-40B4-BE49-F238E27FC236}">
                <a16:creationId xmlns:a16="http://schemas.microsoft.com/office/drawing/2014/main" id="{83F76E52-BD39-F79A-8901-C3157B80AB33}"/>
              </a:ext>
            </a:extLst>
          </p:cNvPr>
          <p:cNvSpPr>
            <a:spLocks noGrp="1"/>
          </p:cNvSpPr>
          <p:nvPr>
            <p:ph idx="1"/>
          </p:nvPr>
        </p:nvSpPr>
        <p:spPr>
          <a:xfrm>
            <a:off x="1671119" y="3416048"/>
            <a:ext cx="6636944" cy="4351338"/>
          </a:xfrm>
        </p:spPr>
        <p:txBody>
          <a:bodyPr>
            <a:normAutofit/>
          </a:bodyPr>
          <a:lstStyle>
            <a:lvl1pPr>
              <a:defRPr sz="1600"/>
            </a:lvl1pPr>
            <a:lvl2pPr>
              <a:defRPr sz="1600"/>
            </a:lvl2pPr>
            <a:lvl3pPr>
              <a:defRPr sz="1600"/>
            </a:lvl3pPr>
            <a:lvl4pPr>
              <a:defRPr sz="1600"/>
            </a:lvl4pPr>
            <a:lvl5pPr>
              <a:defRPr sz="16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28252580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4CAFC63-EB46-3757-7C01-1B47444764BE}"/>
              </a:ext>
            </a:extLst>
          </p:cNvPr>
          <p:cNvSpPr>
            <a:spLocks noGrp="1"/>
          </p:cNvSpPr>
          <p:nvPr>
            <p:ph type="title"/>
          </p:nvPr>
        </p:nvSpPr>
        <p:spPr>
          <a:xfrm>
            <a:off x="1674891" y="1121263"/>
            <a:ext cx="6762939"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ECF27B9A-A5BD-7E2A-06C8-7C95AB7E6ABD}"/>
              </a:ext>
            </a:extLst>
          </p:cNvPr>
          <p:cNvSpPr>
            <a:spLocks noGrp="1"/>
          </p:cNvSpPr>
          <p:nvPr>
            <p:ph type="body" idx="1"/>
          </p:nvPr>
        </p:nvSpPr>
        <p:spPr>
          <a:xfrm>
            <a:off x="1674891" y="4000988"/>
            <a:ext cx="6762939" cy="1500187"/>
          </a:xfrm>
        </p:spPr>
        <p:txBody>
          <a:bodyPr>
            <a:normAutofit/>
          </a:bodyPr>
          <a:lstStyle>
            <a:lvl1pPr marL="0" indent="0">
              <a:buNone/>
              <a:defRPr sz="16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1C090962-63D6-5F0C-39BE-DC5E81069947}"/>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2026-10-15</a:t>
            </a:fld>
            <a:endParaRPr lang="sv-SE"/>
          </a:p>
        </p:txBody>
      </p:sp>
      <p:sp>
        <p:nvSpPr>
          <p:cNvPr id="5" name="Platshållare för sidfot 4">
            <a:extLst>
              <a:ext uri="{FF2B5EF4-FFF2-40B4-BE49-F238E27FC236}">
                <a16:creationId xmlns:a16="http://schemas.microsoft.com/office/drawing/2014/main" id="{69D85B63-10BE-AC71-FB17-B7AE1BAE7DC7}"/>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a:extLst>
              <a:ext uri="{FF2B5EF4-FFF2-40B4-BE49-F238E27FC236}">
                <a16:creationId xmlns:a16="http://schemas.microsoft.com/office/drawing/2014/main" id="{921632D1-E434-D5A0-939E-ADC1E8E88B0C}"/>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spTree>
    <p:extLst>
      <p:ext uri="{BB962C8B-B14F-4D97-AF65-F5344CB8AC3E}">
        <p14:creationId xmlns:p14="http://schemas.microsoft.com/office/powerpoint/2010/main" val="34404936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CC52F78-B829-830D-EA06-B200B328F088}"/>
              </a:ext>
            </a:extLst>
          </p:cNvPr>
          <p:cNvSpPr>
            <a:spLocks noGrp="1"/>
          </p:cNvSpPr>
          <p:nvPr>
            <p:ph type="title"/>
          </p:nvPr>
        </p:nvSpPr>
        <p:spPr>
          <a:xfrm>
            <a:off x="838200" y="1650717"/>
            <a:ext cx="10515600" cy="1325563"/>
          </a:xfrm>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546B1E8F-3D4E-4167-1669-B1D4233BA7ED}"/>
              </a:ext>
            </a:extLst>
          </p:cNvPr>
          <p:cNvSpPr>
            <a:spLocks noGrp="1"/>
          </p:cNvSpPr>
          <p:nvPr>
            <p:ph sz="half" idx="1"/>
          </p:nvPr>
        </p:nvSpPr>
        <p:spPr>
          <a:xfrm>
            <a:off x="838200" y="3111217"/>
            <a:ext cx="5181600" cy="2999872"/>
          </a:xfrm>
        </p:spPr>
        <p:txBody>
          <a:bodyPr>
            <a:normAutofit/>
          </a:bodyPr>
          <a:lstStyle>
            <a:lvl1pPr>
              <a:defRPr sz="1600"/>
            </a:lvl1pPr>
            <a:lvl2pPr>
              <a:defRPr sz="1600"/>
            </a:lvl2pPr>
            <a:lvl3pPr>
              <a:defRPr sz="1600"/>
            </a:lvl3pPr>
            <a:lvl4pPr>
              <a:defRPr sz="1600"/>
            </a:lvl4pPr>
            <a:lvl5pPr>
              <a:defRPr sz="16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23AD80AF-C5F7-0814-E9E8-3DFB0C65F2C6}"/>
              </a:ext>
            </a:extLst>
          </p:cNvPr>
          <p:cNvSpPr>
            <a:spLocks noGrp="1"/>
          </p:cNvSpPr>
          <p:nvPr>
            <p:ph sz="half" idx="2"/>
          </p:nvPr>
        </p:nvSpPr>
        <p:spPr>
          <a:xfrm>
            <a:off x="6172200" y="3111217"/>
            <a:ext cx="5181600" cy="2999872"/>
          </a:xfrm>
        </p:spPr>
        <p:txBody>
          <a:bodyPr>
            <a:normAutofit/>
          </a:bodyPr>
          <a:lstStyle>
            <a:lvl1pPr>
              <a:defRPr sz="1600"/>
            </a:lvl1pPr>
            <a:lvl2pPr>
              <a:defRPr sz="1600"/>
            </a:lvl2pPr>
            <a:lvl3pPr>
              <a:defRPr sz="1600"/>
            </a:lvl3pPr>
            <a:lvl4pPr>
              <a:defRPr sz="1600"/>
            </a:lvl4pPr>
            <a:lvl5pPr>
              <a:defRPr sz="16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BA72EFC8-8E15-3380-E0A5-BE8FAD92243A}"/>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2026-10-15</a:t>
            </a:fld>
            <a:endParaRPr lang="sv-SE"/>
          </a:p>
        </p:txBody>
      </p:sp>
      <p:sp>
        <p:nvSpPr>
          <p:cNvPr id="6" name="Platshållare för sidfot 5">
            <a:extLst>
              <a:ext uri="{FF2B5EF4-FFF2-40B4-BE49-F238E27FC236}">
                <a16:creationId xmlns:a16="http://schemas.microsoft.com/office/drawing/2014/main" id="{1C6EF3AD-BB5D-1C46-A730-D2C1ABC83A21}"/>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7" name="Platshållare för bildnummer 6">
            <a:extLst>
              <a:ext uri="{FF2B5EF4-FFF2-40B4-BE49-F238E27FC236}">
                <a16:creationId xmlns:a16="http://schemas.microsoft.com/office/drawing/2014/main" id="{260AAEDB-6B97-D60B-BDC1-D3E6944296CE}"/>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spTree>
    <p:extLst>
      <p:ext uri="{BB962C8B-B14F-4D97-AF65-F5344CB8AC3E}">
        <p14:creationId xmlns:p14="http://schemas.microsoft.com/office/powerpoint/2010/main" val="2530850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4CAFC63-EB46-3757-7C01-1B47444764BE}"/>
              </a:ext>
            </a:extLst>
          </p:cNvPr>
          <p:cNvSpPr>
            <a:spLocks noGrp="1"/>
          </p:cNvSpPr>
          <p:nvPr>
            <p:ph type="title"/>
          </p:nvPr>
        </p:nvSpPr>
        <p:spPr>
          <a:xfrm>
            <a:off x="6096000" y="1709738"/>
            <a:ext cx="4917100" cy="2852737"/>
          </a:xfrm>
        </p:spPr>
        <p:txBody>
          <a:bodyPr anchor="b"/>
          <a:lstStyle>
            <a:lvl1pPr>
              <a:defRPr sz="6000"/>
            </a:lvl1p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ECF27B9A-A5BD-7E2A-06C8-7C95AB7E6ABD}"/>
              </a:ext>
            </a:extLst>
          </p:cNvPr>
          <p:cNvSpPr>
            <a:spLocks noGrp="1"/>
          </p:cNvSpPr>
          <p:nvPr>
            <p:ph type="body" idx="1"/>
          </p:nvPr>
        </p:nvSpPr>
        <p:spPr>
          <a:xfrm>
            <a:off x="6096000" y="4589463"/>
            <a:ext cx="4917100" cy="1500187"/>
          </a:xfrm>
        </p:spPr>
        <p:txBody>
          <a:bodyPr>
            <a:normAutofit/>
          </a:bodyPr>
          <a:lstStyle>
            <a:lvl1pPr marL="0" indent="0">
              <a:buNone/>
              <a:defRPr sz="16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dirty="0"/>
              <a:t>Klicka här för att ändra format på bakgrundstexten</a:t>
            </a:r>
          </a:p>
        </p:txBody>
      </p:sp>
      <p:sp>
        <p:nvSpPr>
          <p:cNvPr id="4" name="Platshållare för datum 3">
            <a:extLst>
              <a:ext uri="{FF2B5EF4-FFF2-40B4-BE49-F238E27FC236}">
                <a16:creationId xmlns:a16="http://schemas.microsoft.com/office/drawing/2014/main" id="{1C090962-63D6-5F0C-39BE-DC5E81069947}"/>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2026-10-15</a:t>
            </a:fld>
            <a:endParaRPr lang="sv-SE"/>
          </a:p>
        </p:txBody>
      </p:sp>
      <p:sp>
        <p:nvSpPr>
          <p:cNvPr id="5" name="Platshållare för sidfot 4">
            <a:extLst>
              <a:ext uri="{FF2B5EF4-FFF2-40B4-BE49-F238E27FC236}">
                <a16:creationId xmlns:a16="http://schemas.microsoft.com/office/drawing/2014/main" id="{69D85B63-10BE-AC71-FB17-B7AE1BAE7DC7}"/>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a:extLst>
              <a:ext uri="{FF2B5EF4-FFF2-40B4-BE49-F238E27FC236}">
                <a16:creationId xmlns:a16="http://schemas.microsoft.com/office/drawing/2014/main" id="{921632D1-E434-D5A0-939E-ADC1E8E88B0C}"/>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sp>
        <p:nvSpPr>
          <p:cNvPr id="18" name="Platshållare för bild 2">
            <a:extLst>
              <a:ext uri="{FF2B5EF4-FFF2-40B4-BE49-F238E27FC236}">
                <a16:creationId xmlns:a16="http://schemas.microsoft.com/office/drawing/2014/main" id="{2133587C-6D2A-3FB8-6540-85FA1F230C34}"/>
              </a:ext>
            </a:extLst>
          </p:cNvPr>
          <p:cNvSpPr>
            <a:spLocks noGrp="1"/>
          </p:cNvSpPr>
          <p:nvPr>
            <p:ph type="pic" idx="14"/>
          </p:nvPr>
        </p:nvSpPr>
        <p:spPr>
          <a:xfrm>
            <a:off x="4529" y="0"/>
            <a:ext cx="5315893"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Tree>
    <p:extLst>
      <p:ext uri="{BB962C8B-B14F-4D97-AF65-F5344CB8AC3E}">
        <p14:creationId xmlns:p14="http://schemas.microsoft.com/office/powerpoint/2010/main" val="3352226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417F4FE-D3F5-14BE-C7B8-6E5E2F307650}"/>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0F02D44B-7AB9-662D-5793-F9F5BB1FC560}"/>
              </a:ext>
            </a:extLst>
          </p:cNvPr>
          <p:cNvSpPr>
            <a:spLocks noGrp="1"/>
          </p:cNvSpPr>
          <p:nvPr>
            <p:ph type="body" idx="1"/>
          </p:nvPr>
        </p:nvSpPr>
        <p:spPr>
          <a:xfrm>
            <a:off x="839788" y="1681163"/>
            <a:ext cx="5157787" cy="823912"/>
          </a:xfrm>
        </p:spPr>
        <p:txBody>
          <a:bodyPr anchor="b"/>
          <a:lstStyle>
            <a:lvl1pPr marL="0" indent="0">
              <a:buNone/>
              <a:defRPr sz="2400" b="1">
                <a:latin typeface="Bebas Neue Bold" panose="020B0606020202050201"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Klicka här för att ändra format på bakgrundstexten</a:t>
            </a:r>
          </a:p>
        </p:txBody>
      </p:sp>
      <p:sp>
        <p:nvSpPr>
          <p:cNvPr id="4" name="Platshållare för innehåll 3">
            <a:extLst>
              <a:ext uri="{FF2B5EF4-FFF2-40B4-BE49-F238E27FC236}">
                <a16:creationId xmlns:a16="http://schemas.microsoft.com/office/drawing/2014/main" id="{17B4E0B3-8184-06C8-E97A-6ED5AEAB2B16}"/>
              </a:ext>
            </a:extLst>
          </p:cNvPr>
          <p:cNvSpPr>
            <a:spLocks noGrp="1"/>
          </p:cNvSpPr>
          <p:nvPr>
            <p:ph sz="half" idx="2"/>
          </p:nvPr>
        </p:nvSpPr>
        <p:spPr>
          <a:xfrm>
            <a:off x="839788" y="2505075"/>
            <a:ext cx="5157787" cy="3684588"/>
          </a:xfrm>
        </p:spPr>
        <p:txBody>
          <a:bodyPr>
            <a:normAutofit/>
          </a:bodyPr>
          <a:lstStyle>
            <a:lvl1pPr>
              <a:defRPr sz="1600"/>
            </a:lvl1pPr>
            <a:lvl2pPr>
              <a:defRPr sz="1600"/>
            </a:lvl2pPr>
            <a:lvl3pPr>
              <a:defRPr sz="1600"/>
            </a:lvl3pPr>
            <a:lvl4pPr>
              <a:defRPr sz="1600"/>
            </a:lvl4pPr>
            <a:lvl5pPr>
              <a:defRPr sz="1600"/>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5" name="Platshållare för text 4">
            <a:extLst>
              <a:ext uri="{FF2B5EF4-FFF2-40B4-BE49-F238E27FC236}">
                <a16:creationId xmlns:a16="http://schemas.microsoft.com/office/drawing/2014/main" id="{00EEC9EF-CCF2-CD25-23D9-4E2BB5C0837D}"/>
              </a:ext>
            </a:extLst>
          </p:cNvPr>
          <p:cNvSpPr>
            <a:spLocks noGrp="1"/>
          </p:cNvSpPr>
          <p:nvPr>
            <p:ph type="body" sz="quarter" idx="3"/>
          </p:nvPr>
        </p:nvSpPr>
        <p:spPr>
          <a:xfrm>
            <a:off x="6172200" y="1681163"/>
            <a:ext cx="5183188" cy="823912"/>
          </a:xfrm>
        </p:spPr>
        <p:txBody>
          <a:bodyPr anchor="b"/>
          <a:lstStyle>
            <a:lvl1pPr marL="0" indent="0">
              <a:buNone/>
              <a:defRPr sz="2400" b="1">
                <a:latin typeface="Bebas Neue Bold" panose="020B0606020202050201"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093A8BA4-CCC0-6389-9F66-969FF690E2B8}"/>
              </a:ext>
            </a:extLst>
          </p:cNvPr>
          <p:cNvSpPr>
            <a:spLocks noGrp="1"/>
          </p:cNvSpPr>
          <p:nvPr>
            <p:ph sz="quarter" idx="4"/>
          </p:nvPr>
        </p:nvSpPr>
        <p:spPr>
          <a:xfrm>
            <a:off x="6172200" y="2505075"/>
            <a:ext cx="5183188" cy="3684588"/>
          </a:xfrm>
        </p:spPr>
        <p:txBody>
          <a:bodyPr>
            <a:normAutofit/>
          </a:bodyPr>
          <a:lstStyle>
            <a:lvl1pPr>
              <a:defRPr sz="1600"/>
            </a:lvl1pPr>
            <a:lvl2pPr>
              <a:defRPr sz="1600"/>
            </a:lvl2pPr>
            <a:lvl3pPr>
              <a:defRPr sz="1600"/>
            </a:lvl3pPr>
            <a:lvl4pPr>
              <a:defRPr sz="1600"/>
            </a:lvl4pPr>
            <a:lvl5pPr>
              <a:defRPr sz="16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EC08F4B1-BA3F-F953-63EB-E7A60B103F54}"/>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2026-10-15</a:t>
            </a:fld>
            <a:endParaRPr lang="sv-SE"/>
          </a:p>
        </p:txBody>
      </p:sp>
      <p:sp>
        <p:nvSpPr>
          <p:cNvPr id="8" name="Platshållare för sidfot 7">
            <a:extLst>
              <a:ext uri="{FF2B5EF4-FFF2-40B4-BE49-F238E27FC236}">
                <a16:creationId xmlns:a16="http://schemas.microsoft.com/office/drawing/2014/main" id="{A9BA79FE-4965-3376-FD62-D50A1164E96B}"/>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9" name="Platshållare för bildnummer 8">
            <a:extLst>
              <a:ext uri="{FF2B5EF4-FFF2-40B4-BE49-F238E27FC236}">
                <a16:creationId xmlns:a16="http://schemas.microsoft.com/office/drawing/2014/main" id="{FA369DC0-38D5-8B2C-77C5-138A87875F0D}"/>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spTree>
    <p:extLst>
      <p:ext uri="{BB962C8B-B14F-4D97-AF65-F5344CB8AC3E}">
        <p14:creationId xmlns:p14="http://schemas.microsoft.com/office/powerpoint/2010/main" val="3501476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5645105-D77E-2D81-1090-5D355B64B120}"/>
              </a:ext>
            </a:extLst>
          </p:cNvPr>
          <p:cNvSpPr>
            <a:spLocks noGrp="1"/>
          </p:cNvSpPr>
          <p:nvPr>
            <p:ph type="title"/>
          </p:nvPr>
        </p:nvSpPr>
        <p:spPr>
          <a:xfrm>
            <a:off x="1671119" y="2647030"/>
            <a:ext cx="8631725" cy="1563939"/>
          </a:xfrm>
        </p:spPr>
        <p:txBody>
          <a:bodyPr/>
          <a:lstStyle>
            <a:lvl1pPr>
              <a:defRPr sz="9600"/>
            </a:lvl1pPr>
          </a:lstStyle>
          <a:p>
            <a:r>
              <a:rPr lang="sv-SE"/>
              <a:t>Klicka här för att ändra mall för rubrikformat</a:t>
            </a:r>
          </a:p>
        </p:txBody>
      </p:sp>
      <p:sp>
        <p:nvSpPr>
          <p:cNvPr id="3" name="Platshållare för datum 2">
            <a:extLst>
              <a:ext uri="{FF2B5EF4-FFF2-40B4-BE49-F238E27FC236}">
                <a16:creationId xmlns:a16="http://schemas.microsoft.com/office/drawing/2014/main" id="{490C27BB-E56D-51CB-A455-A1B2071DC2EF}"/>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2026-10-15</a:t>
            </a:fld>
            <a:endParaRPr lang="sv-SE"/>
          </a:p>
        </p:txBody>
      </p:sp>
      <p:sp>
        <p:nvSpPr>
          <p:cNvPr id="4" name="Platshållare för sidfot 3">
            <a:extLst>
              <a:ext uri="{FF2B5EF4-FFF2-40B4-BE49-F238E27FC236}">
                <a16:creationId xmlns:a16="http://schemas.microsoft.com/office/drawing/2014/main" id="{A4461E0C-B7D4-E1B8-9D3D-C43A675BC796}"/>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5" name="Platshållare för bildnummer 4">
            <a:extLst>
              <a:ext uri="{FF2B5EF4-FFF2-40B4-BE49-F238E27FC236}">
                <a16:creationId xmlns:a16="http://schemas.microsoft.com/office/drawing/2014/main" id="{34AB520D-4255-1814-A4FA-CAE7F30DE370}"/>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spTree>
    <p:extLst>
      <p:ext uri="{BB962C8B-B14F-4D97-AF65-F5344CB8AC3E}">
        <p14:creationId xmlns:p14="http://schemas.microsoft.com/office/powerpoint/2010/main" val="40954657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7C14709-4F2F-49BE-0463-0BF6F22DAD95}"/>
              </a:ext>
            </a:extLst>
          </p:cNvPr>
          <p:cNvSpPr>
            <a:spLocks noGrp="1"/>
          </p:cNvSpPr>
          <p:nvPr>
            <p:ph type="title"/>
          </p:nvPr>
        </p:nvSpPr>
        <p:spPr>
          <a:xfrm>
            <a:off x="1224639" y="860079"/>
            <a:ext cx="3932237" cy="3182214"/>
          </a:xfrm>
        </p:spPr>
        <p:txBody>
          <a:bodyPr anchor="b">
            <a:noAutofit/>
          </a:bodyPr>
          <a:lstStyle>
            <a:lvl1pPr>
              <a:defRPr sz="5400"/>
            </a:lvl1pPr>
          </a:lstStyle>
          <a:p>
            <a:r>
              <a:rPr lang="sv-SE" dirty="0"/>
              <a:t>Klicka här för att ändra mall för rubrikformat</a:t>
            </a:r>
          </a:p>
        </p:txBody>
      </p:sp>
      <p:sp>
        <p:nvSpPr>
          <p:cNvPr id="4" name="Platshållare för text 3">
            <a:extLst>
              <a:ext uri="{FF2B5EF4-FFF2-40B4-BE49-F238E27FC236}">
                <a16:creationId xmlns:a16="http://schemas.microsoft.com/office/drawing/2014/main" id="{71E94C29-257D-8B56-D432-C026F024D632}"/>
              </a:ext>
            </a:extLst>
          </p:cNvPr>
          <p:cNvSpPr>
            <a:spLocks noGrp="1"/>
          </p:cNvSpPr>
          <p:nvPr>
            <p:ph type="body" sz="half" idx="2"/>
          </p:nvPr>
        </p:nvSpPr>
        <p:spPr>
          <a:xfrm>
            <a:off x="1224639" y="4042293"/>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dirty="0"/>
              <a:t>Klicka här för att ändra format på bakgrundstexten</a:t>
            </a:r>
          </a:p>
        </p:txBody>
      </p:sp>
      <p:sp>
        <p:nvSpPr>
          <p:cNvPr id="5" name="Platshållare för datum 4">
            <a:extLst>
              <a:ext uri="{FF2B5EF4-FFF2-40B4-BE49-F238E27FC236}">
                <a16:creationId xmlns:a16="http://schemas.microsoft.com/office/drawing/2014/main" id="{BCB35593-B71C-D210-055A-165BA0D078E9}"/>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2026-10-15</a:t>
            </a:fld>
            <a:endParaRPr lang="sv-SE"/>
          </a:p>
        </p:txBody>
      </p:sp>
      <p:sp>
        <p:nvSpPr>
          <p:cNvPr id="6" name="Platshållare för sidfot 5">
            <a:extLst>
              <a:ext uri="{FF2B5EF4-FFF2-40B4-BE49-F238E27FC236}">
                <a16:creationId xmlns:a16="http://schemas.microsoft.com/office/drawing/2014/main" id="{C9E41300-C850-1681-7DF1-2D38157D8096}"/>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7" name="Platshållare för bildnummer 6">
            <a:extLst>
              <a:ext uri="{FF2B5EF4-FFF2-40B4-BE49-F238E27FC236}">
                <a16:creationId xmlns:a16="http://schemas.microsoft.com/office/drawing/2014/main" id="{A18A8E41-BE57-271C-FF54-778809F2D4B7}"/>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pic>
        <p:nvPicPr>
          <p:cNvPr id="10" name="Bildobjekt 9">
            <a:extLst>
              <a:ext uri="{FF2B5EF4-FFF2-40B4-BE49-F238E27FC236}">
                <a16:creationId xmlns:a16="http://schemas.microsoft.com/office/drawing/2014/main" id="{CD80B0C9-6CD7-7FE0-C4BC-CD699FBC0202}"/>
              </a:ext>
            </a:extLst>
          </p:cNvPr>
          <p:cNvPicPr>
            <a:picLocks noChangeAspect="1"/>
          </p:cNvPicPr>
          <p:nvPr userDrawn="1"/>
        </p:nvPicPr>
        <p:blipFill>
          <a:blip r:embed="rId2"/>
          <a:stretch>
            <a:fillRect/>
          </a:stretch>
        </p:blipFill>
        <p:spPr>
          <a:xfrm>
            <a:off x="0" y="0"/>
            <a:ext cx="895634" cy="6858000"/>
          </a:xfrm>
          <a:prstGeom prst="rect">
            <a:avLst/>
          </a:prstGeom>
        </p:spPr>
      </p:pic>
      <p:sp>
        <p:nvSpPr>
          <p:cNvPr id="12" name="Platshållare för bild 2">
            <a:extLst>
              <a:ext uri="{FF2B5EF4-FFF2-40B4-BE49-F238E27FC236}">
                <a16:creationId xmlns:a16="http://schemas.microsoft.com/office/drawing/2014/main" id="{19355453-76F4-50FF-E14D-98C591FADD77}"/>
              </a:ext>
            </a:extLst>
          </p:cNvPr>
          <p:cNvSpPr>
            <a:spLocks noGrp="1"/>
          </p:cNvSpPr>
          <p:nvPr>
            <p:ph type="pic" idx="13"/>
          </p:nvPr>
        </p:nvSpPr>
        <p:spPr>
          <a:xfrm>
            <a:off x="7035126" y="1620568"/>
            <a:ext cx="4320262" cy="424048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Tree>
    <p:extLst>
      <p:ext uri="{BB962C8B-B14F-4D97-AF65-F5344CB8AC3E}">
        <p14:creationId xmlns:p14="http://schemas.microsoft.com/office/powerpoint/2010/main" val="18435358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ild med bildtext">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E2CC066B-9AFD-49AD-BF7F-CFEEC2414666}"/>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2026-10-15</a:t>
            </a:fld>
            <a:endParaRPr lang="sv-SE"/>
          </a:p>
        </p:txBody>
      </p:sp>
      <p:sp>
        <p:nvSpPr>
          <p:cNvPr id="6" name="Platshållare för sidfot 5">
            <a:extLst>
              <a:ext uri="{FF2B5EF4-FFF2-40B4-BE49-F238E27FC236}">
                <a16:creationId xmlns:a16="http://schemas.microsoft.com/office/drawing/2014/main" id="{83721FA4-4F40-8F19-330B-DBD480875EC6}"/>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7" name="Platshållare för bildnummer 6">
            <a:extLst>
              <a:ext uri="{FF2B5EF4-FFF2-40B4-BE49-F238E27FC236}">
                <a16:creationId xmlns:a16="http://schemas.microsoft.com/office/drawing/2014/main" id="{6F9689FD-8A53-DA90-B4AC-1EA971FE74C4}"/>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sp>
        <p:nvSpPr>
          <p:cNvPr id="12" name="Platshållare för bild 2">
            <a:extLst>
              <a:ext uri="{FF2B5EF4-FFF2-40B4-BE49-F238E27FC236}">
                <a16:creationId xmlns:a16="http://schemas.microsoft.com/office/drawing/2014/main" id="{88874A2B-6822-C281-4B2D-3ABE93DFA5D9}"/>
              </a:ext>
            </a:extLst>
          </p:cNvPr>
          <p:cNvSpPr>
            <a:spLocks noGrp="1"/>
          </p:cNvSpPr>
          <p:nvPr>
            <p:ph type="pic" idx="13"/>
          </p:nvPr>
        </p:nvSpPr>
        <p:spPr>
          <a:xfrm>
            <a:off x="1224639" y="1620568"/>
            <a:ext cx="4320262" cy="424048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13" name="Rubrik 1">
            <a:extLst>
              <a:ext uri="{FF2B5EF4-FFF2-40B4-BE49-F238E27FC236}">
                <a16:creationId xmlns:a16="http://schemas.microsoft.com/office/drawing/2014/main" id="{CB80A38F-536C-4A53-3AF2-DB4E5FE6FF9B}"/>
              </a:ext>
            </a:extLst>
          </p:cNvPr>
          <p:cNvSpPr>
            <a:spLocks noGrp="1"/>
          </p:cNvSpPr>
          <p:nvPr>
            <p:ph type="title"/>
          </p:nvPr>
        </p:nvSpPr>
        <p:spPr>
          <a:xfrm>
            <a:off x="6928322" y="923453"/>
            <a:ext cx="3932237" cy="3118840"/>
          </a:xfrm>
        </p:spPr>
        <p:txBody>
          <a:bodyPr anchor="b">
            <a:noAutofit/>
          </a:bodyPr>
          <a:lstStyle>
            <a:lvl1pPr>
              <a:defRPr sz="5400"/>
            </a:lvl1pPr>
          </a:lstStyle>
          <a:p>
            <a:r>
              <a:rPr lang="sv-SE" dirty="0"/>
              <a:t>Klicka här för att ändra mall för rubrikformat</a:t>
            </a:r>
          </a:p>
        </p:txBody>
      </p:sp>
      <p:sp>
        <p:nvSpPr>
          <p:cNvPr id="14" name="Platshållare för text 3">
            <a:extLst>
              <a:ext uri="{FF2B5EF4-FFF2-40B4-BE49-F238E27FC236}">
                <a16:creationId xmlns:a16="http://schemas.microsoft.com/office/drawing/2014/main" id="{06DCD7FB-4173-A0EC-F501-CB8830DCE16E}"/>
              </a:ext>
            </a:extLst>
          </p:cNvPr>
          <p:cNvSpPr>
            <a:spLocks noGrp="1"/>
          </p:cNvSpPr>
          <p:nvPr>
            <p:ph type="body" sz="half" idx="2"/>
          </p:nvPr>
        </p:nvSpPr>
        <p:spPr>
          <a:xfrm>
            <a:off x="6928322" y="4042293"/>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dirty="0"/>
              <a:t>Klicka här för att ändra format på bakgrundstexten</a:t>
            </a:r>
          </a:p>
        </p:txBody>
      </p:sp>
    </p:spTree>
    <p:extLst>
      <p:ext uri="{BB962C8B-B14F-4D97-AF65-F5344CB8AC3E}">
        <p14:creationId xmlns:p14="http://schemas.microsoft.com/office/powerpoint/2010/main" val="10178950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5C2C4548-D24F-2A81-83BE-9895AF04241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57B96C72-BB80-BCE9-6722-56EFA200D155}"/>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F702F9FC-DDF7-0DCB-18DA-FCA2295D9791}"/>
              </a:ext>
            </a:extLst>
          </p:cNvPr>
          <p:cNvSpPr>
            <a:spLocks noGrp="1"/>
          </p:cNvSpPr>
          <p:nvPr>
            <p:ph type="subTitle" idx="1"/>
          </p:nvPr>
        </p:nvSpPr>
        <p:spPr>
          <a:xfrm>
            <a:off x="1524000" y="3602038"/>
            <a:ext cx="9144000" cy="1655762"/>
          </a:xfrm>
        </p:spPr>
        <p:txBody>
          <a:bodyPr>
            <a:normAutofit/>
          </a:bodyPr>
          <a:lstStyle>
            <a:lvl1pPr marL="0" indent="0" algn="ct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DA16682C-1ADC-FD24-97C0-EFC8B1DA6F69}"/>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2026-10-15</a:t>
            </a:fld>
            <a:endParaRPr lang="sv-SE"/>
          </a:p>
        </p:txBody>
      </p:sp>
      <p:sp>
        <p:nvSpPr>
          <p:cNvPr id="5" name="Platshållare för sidfot 4">
            <a:extLst>
              <a:ext uri="{FF2B5EF4-FFF2-40B4-BE49-F238E27FC236}">
                <a16:creationId xmlns:a16="http://schemas.microsoft.com/office/drawing/2014/main" id="{83D6120B-99F7-33F6-8A50-FAE0921C06F7}"/>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a:extLst>
              <a:ext uri="{FF2B5EF4-FFF2-40B4-BE49-F238E27FC236}">
                <a16:creationId xmlns:a16="http://schemas.microsoft.com/office/drawing/2014/main" id="{87C4695B-5BDA-E0CF-A857-7953B6FA1B19}"/>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pic>
        <p:nvPicPr>
          <p:cNvPr id="8" name="Bildobjekt 7">
            <a:extLst>
              <a:ext uri="{FF2B5EF4-FFF2-40B4-BE49-F238E27FC236}">
                <a16:creationId xmlns:a16="http://schemas.microsoft.com/office/drawing/2014/main" id="{B8B253B0-8154-D176-5F18-E32F6B94AB30}"/>
              </a:ext>
            </a:extLst>
          </p:cNvPr>
          <p:cNvPicPr>
            <a:picLocks noChangeAspect="1"/>
          </p:cNvPicPr>
          <p:nvPr userDrawn="1"/>
        </p:nvPicPr>
        <p:blipFill>
          <a:blip r:embed="rId3"/>
          <a:stretch>
            <a:fillRect/>
          </a:stretch>
        </p:blipFill>
        <p:spPr>
          <a:xfrm>
            <a:off x="10350378" y="0"/>
            <a:ext cx="1003422" cy="1264920"/>
          </a:xfrm>
          <a:prstGeom prst="rect">
            <a:avLst/>
          </a:prstGeom>
        </p:spPr>
      </p:pic>
    </p:spTree>
    <p:extLst>
      <p:ext uri="{BB962C8B-B14F-4D97-AF65-F5344CB8AC3E}">
        <p14:creationId xmlns:p14="http://schemas.microsoft.com/office/powerpoint/2010/main" val="8213112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Rubrikbild">
    <p:spTree>
      <p:nvGrpSpPr>
        <p:cNvPr id="1" name=""/>
        <p:cNvGrpSpPr/>
        <p:nvPr/>
      </p:nvGrpSpPr>
      <p:grpSpPr>
        <a:xfrm>
          <a:off x="0" y="0"/>
          <a:ext cx="0" cy="0"/>
          <a:chOff x="0" y="0"/>
          <a:chExt cx="0" cy="0"/>
        </a:xfrm>
      </p:grpSpPr>
      <p:sp>
        <p:nvSpPr>
          <p:cNvPr id="11" name="Platshållare för bild 2">
            <a:extLst>
              <a:ext uri="{FF2B5EF4-FFF2-40B4-BE49-F238E27FC236}">
                <a16:creationId xmlns:a16="http://schemas.microsoft.com/office/drawing/2014/main" id="{0A4FFC36-F5CC-79D4-BD92-3E14C4D17416}"/>
              </a:ext>
            </a:extLst>
          </p:cNvPr>
          <p:cNvSpPr>
            <a:spLocks noGrp="1"/>
          </p:cNvSpPr>
          <p:nvPr>
            <p:ph type="pic" idx="14"/>
          </p:nvPr>
        </p:nvSpPr>
        <p:spPr>
          <a:xfrm>
            <a:off x="1" y="0"/>
            <a:ext cx="12192000"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datum 3">
            <a:extLst>
              <a:ext uri="{FF2B5EF4-FFF2-40B4-BE49-F238E27FC236}">
                <a16:creationId xmlns:a16="http://schemas.microsoft.com/office/drawing/2014/main" id="{DA16682C-1ADC-FD24-97C0-EFC8B1DA6F69}"/>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2026-10-15</a:t>
            </a:fld>
            <a:endParaRPr lang="sv-SE"/>
          </a:p>
        </p:txBody>
      </p:sp>
      <p:sp>
        <p:nvSpPr>
          <p:cNvPr id="5" name="Platshållare för sidfot 4">
            <a:extLst>
              <a:ext uri="{FF2B5EF4-FFF2-40B4-BE49-F238E27FC236}">
                <a16:creationId xmlns:a16="http://schemas.microsoft.com/office/drawing/2014/main" id="{83D6120B-99F7-33F6-8A50-FAE0921C06F7}"/>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a:extLst>
              <a:ext uri="{FF2B5EF4-FFF2-40B4-BE49-F238E27FC236}">
                <a16:creationId xmlns:a16="http://schemas.microsoft.com/office/drawing/2014/main" id="{87C4695B-5BDA-E0CF-A857-7953B6FA1B19}"/>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pic>
        <p:nvPicPr>
          <p:cNvPr id="8" name="Bildobjekt 7">
            <a:extLst>
              <a:ext uri="{FF2B5EF4-FFF2-40B4-BE49-F238E27FC236}">
                <a16:creationId xmlns:a16="http://schemas.microsoft.com/office/drawing/2014/main" id="{B8B253B0-8154-D176-5F18-E32F6B94AB30}"/>
              </a:ext>
            </a:extLst>
          </p:cNvPr>
          <p:cNvPicPr>
            <a:picLocks noChangeAspect="1"/>
          </p:cNvPicPr>
          <p:nvPr userDrawn="1"/>
        </p:nvPicPr>
        <p:blipFill>
          <a:blip r:embed="rId2"/>
          <a:stretch>
            <a:fillRect/>
          </a:stretch>
        </p:blipFill>
        <p:spPr>
          <a:xfrm>
            <a:off x="10350378" y="0"/>
            <a:ext cx="1003422" cy="1264920"/>
          </a:xfrm>
          <a:prstGeom prst="rect">
            <a:avLst/>
          </a:prstGeom>
        </p:spPr>
      </p:pic>
      <p:sp>
        <p:nvSpPr>
          <p:cNvPr id="10" name="Rubrik 1">
            <a:extLst>
              <a:ext uri="{FF2B5EF4-FFF2-40B4-BE49-F238E27FC236}">
                <a16:creationId xmlns:a16="http://schemas.microsoft.com/office/drawing/2014/main" id="{AF154008-5688-CB97-CC11-FD060147D8B3}"/>
              </a:ext>
            </a:extLst>
          </p:cNvPr>
          <p:cNvSpPr>
            <a:spLocks noGrp="1"/>
          </p:cNvSpPr>
          <p:nvPr>
            <p:ph type="ctrTitle"/>
          </p:nvPr>
        </p:nvSpPr>
        <p:spPr>
          <a:xfrm>
            <a:off x="2779414" y="1984375"/>
            <a:ext cx="6633172" cy="2387600"/>
          </a:xfrm>
        </p:spPr>
        <p:txBody>
          <a:bodyPr anchor="b"/>
          <a:lstStyle>
            <a:lvl1pPr algn="ctr">
              <a:defRPr sz="6000"/>
            </a:lvl1pPr>
          </a:lstStyle>
          <a:p>
            <a:r>
              <a:rPr lang="sv-SE" dirty="0"/>
              <a:t>Klicka här för att ändra mall för rubrikformat</a:t>
            </a:r>
          </a:p>
        </p:txBody>
      </p:sp>
    </p:spTree>
    <p:extLst>
      <p:ext uri="{BB962C8B-B14F-4D97-AF65-F5344CB8AC3E}">
        <p14:creationId xmlns:p14="http://schemas.microsoft.com/office/powerpoint/2010/main" val="38883800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04D770ED-6FE8-4B71-B1F9-1F99E27B8CAA}"/>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2026-10-15</a:t>
            </a:fld>
            <a:endParaRPr lang="sv-SE"/>
          </a:p>
        </p:txBody>
      </p:sp>
      <p:sp>
        <p:nvSpPr>
          <p:cNvPr id="3" name="Platshållare för sidfot 2">
            <a:extLst>
              <a:ext uri="{FF2B5EF4-FFF2-40B4-BE49-F238E27FC236}">
                <a16:creationId xmlns:a16="http://schemas.microsoft.com/office/drawing/2014/main" id="{9D52138C-38D9-4A4C-460D-BF3F3A70B539}"/>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4" name="Platshållare för bildnummer 3">
            <a:extLst>
              <a:ext uri="{FF2B5EF4-FFF2-40B4-BE49-F238E27FC236}">
                <a16:creationId xmlns:a16="http://schemas.microsoft.com/office/drawing/2014/main" id="{30DBBBBA-C58C-5DC9-C888-0685FDCB0E2D}"/>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sp>
        <p:nvSpPr>
          <p:cNvPr id="10" name="Rektangel 9">
            <a:extLst>
              <a:ext uri="{FF2B5EF4-FFF2-40B4-BE49-F238E27FC236}">
                <a16:creationId xmlns:a16="http://schemas.microsoft.com/office/drawing/2014/main" id="{BAA44517-A636-1AC1-A560-B9C1E734E38E}"/>
              </a:ext>
            </a:extLst>
          </p:cNvPr>
          <p:cNvSpPr/>
          <p:nvPr userDrawn="1"/>
        </p:nvSpPr>
        <p:spPr>
          <a:xfrm>
            <a:off x="-1" y="0"/>
            <a:ext cx="12192001" cy="6858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latshållare för bild 2">
            <a:extLst>
              <a:ext uri="{FF2B5EF4-FFF2-40B4-BE49-F238E27FC236}">
                <a16:creationId xmlns:a16="http://schemas.microsoft.com/office/drawing/2014/main" id="{ABD2A708-2B06-4C90-B3B3-F16123C8C652}"/>
              </a:ext>
            </a:extLst>
          </p:cNvPr>
          <p:cNvSpPr>
            <a:spLocks noGrp="1"/>
          </p:cNvSpPr>
          <p:nvPr>
            <p:ph type="pic" idx="13"/>
          </p:nvPr>
        </p:nvSpPr>
        <p:spPr>
          <a:xfrm>
            <a:off x="6618083" y="0"/>
            <a:ext cx="5573917"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pic>
        <p:nvPicPr>
          <p:cNvPr id="14" name="Bildobjekt 13">
            <a:extLst>
              <a:ext uri="{FF2B5EF4-FFF2-40B4-BE49-F238E27FC236}">
                <a16:creationId xmlns:a16="http://schemas.microsoft.com/office/drawing/2014/main" id="{2C6E6B15-0ACD-CD8A-3217-A1D9DE05BD1E}"/>
              </a:ext>
            </a:extLst>
          </p:cNvPr>
          <p:cNvPicPr>
            <a:picLocks noChangeAspect="1"/>
          </p:cNvPicPr>
          <p:nvPr userDrawn="1"/>
        </p:nvPicPr>
        <p:blipFill>
          <a:blip r:embed="rId2"/>
          <a:stretch>
            <a:fillRect/>
          </a:stretch>
        </p:blipFill>
        <p:spPr>
          <a:xfrm>
            <a:off x="10350378" y="0"/>
            <a:ext cx="1003422" cy="1264920"/>
          </a:xfrm>
          <a:prstGeom prst="rect">
            <a:avLst/>
          </a:prstGeom>
        </p:spPr>
      </p:pic>
      <p:pic>
        <p:nvPicPr>
          <p:cNvPr id="7" name="Bildobjekt 6">
            <a:extLst>
              <a:ext uri="{FF2B5EF4-FFF2-40B4-BE49-F238E27FC236}">
                <a16:creationId xmlns:a16="http://schemas.microsoft.com/office/drawing/2014/main" id="{12CC1146-427B-0708-A598-0658F9ADC510}"/>
              </a:ext>
            </a:extLst>
          </p:cNvPr>
          <p:cNvPicPr>
            <a:picLocks noChangeAspect="1"/>
          </p:cNvPicPr>
          <p:nvPr userDrawn="1"/>
        </p:nvPicPr>
        <p:blipFill>
          <a:blip r:embed="rId3"/>
          <a:stretch>
            <a:fillRect/>
          </a:stretch>
        </p:blipFill>
        <p:spPr>
          <a:xfrm>
            <a:off x="706925" y="613572"/>
            <a:ext cx="6418152" cy="5413571"/>
          </a:xfrm>
          <a:prstGeom prst="rect">
            <a:avLst/>
          </a:prstGeom>
        </p:spPr>
      </p:pic>
      <p:sp>
        <p:nvSpPr>
          <p:cNvPr id="11" name="Rubrik 1">
            <a:extLst>
              <a:ext uri="{FF2B5EF4-FFF2-40B4-BE49-F238E27FC236}">
                <a16:creationId xmlns:a16="http://schemas.microsoft.com/office/drawing/2014/main" id="{42508EC6-DB22-04CA-2BEC-689EA6AFE816}"/>
              </a:ext>
            </a:extLst>
          </p:cNvPr>
          <p:cNvSpPr>
            <a:spLocks noGrp="1"/>
          </p:cNvSpPr>
          <p:nvPr>
            <p:ph type="title"/>
          </p:nvPr>
        </p:nvSpPr>
        <p:spPr>
          <a:xfrm>
            <a:off x="1516157" y="2204519"/>
            <a:ext cx="4587686" cy="1600200"/>
          </a:xfrm>
        </p:spPr>
        <p:txBody>
          <a:bodyPr anchor="b">
            <a:noAutofit/>
          </a:bodyPr>
          <a:lstStyle>
            <a:lvl1pPr>
              <a:defRPr sz="5400"/>
            </a:lvl1pPr>
          </a:lstStyle>
          <a:p>
            <a:r>
              <a:rPr lang="sv-SE" dirty="0"/>
              <a:t>Klicka här för att ändra mall för rubrikformat</a:t>
            </a:r>
          </a:p>
        </p:txBody>
      </p:sp>
      <p:sp>
        <p:nvSpPr>
          <p:cNvPr id="12" name="Platshållare för text 3">
            <a:extLst>
              <a:ext uri="{FF2B5EF4-FFF2-40B4-BE49-F238E27FC236}">
                <a16:creationId xmlns:a16="http://schemas.microsoft.com/office/drawing/2014/main" id="{1188521E-200B-583F-2481-3A15C09BDBC5}"/>
              </a:ext>
            </a:extLst>
          </p:cNvPr>
          <p:cNvSpPr>
            <a:spLocks noGrp="1"/>
          </p:cNvSpPr>
          <p:nvPr>
            <p:ph type="body" sz="half" idx="2"/>
          </p:nvPr>
        </p:nvSpPr>
        <p:spPr>
          <a:xfrm>
            <a:off x="1516157" y="3804719"/>
            <a:ext cx="4587686"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dirty="0"/>
              <a:t>Klicka här för att ändra format på bakgrundstexten</a:t>
            </a:r>
          </a:p>
        </p:txBody>
      </p:sp>
    </p:spTree>
    <p:extLst>
      <p:ext uri="{BB962C8B-B14F-4D97-AF65-F5344CB8AC3E}">
        <p14:creationId xmlns:p14="http://schemas.microsoft.com/office/powerpoint/2010/main" val="42909976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4CAFC63-EB46-3757-7C01-1B47444764BE}"/>
              </a:ext>
            </a:extLst>
          </p:cNvPr>
          <p:cNvSpPr>
            <a:spLocks noGrp="1"/>
          </p:cNvSpPr>
          <p:nvPr>
            <p:ph type="title"/>
          </p:nvPr>
        </p:nvSpPr>
        <p:spPr>
          <a:xfrm>
            <a:off x="1501807" y="1302332"/>
            <a:ext cx="4917100" cy="2852737"/>
          </a:xfrm>
        </p:spPr>
        <p:txBody>
          <a:bodyPr anchor="b"/>
          <a:lstStyle>
            <a:lvl1pPr>
              <a:defRPr sz="6000"/>
            </a:lvl1p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ECF27B9A-A5BD-7E2A-06C8-7C95AB7E6ABD}"/>
              </a:ext>
            </a:extLst>
          </p:cNvPr>
          <p:cNvSpPr>
            <a:spLocks noGrp="1"/>
          </p:cNvSpPr>
          <p:nvPr>
            <p:ph type="body" idx="1"/>
          </p:nvPr>
        </p:nvSpPr>
        <p:spPr>
          <a:xfrm>
            <a:off x="1501807" y="4182057"/>
            <a:ext cx="4917100" cy="1500187"/>
          </a:xfrm>
        </p:spPr>
        <p:txBody>
          <a:bodyPr>
            <a:normAutofit/>
          </a:bodyPr>
          <a:lstStyle>
            <a:lvl1pPr marL="0" indent="0">
              <a:buNone/>
              <a:defRPr sz="16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dirty="0"/>
              <a:t>Klicka här för att ändra format på bakgrundstexten</a:t>
            </a:r>
          </a:p>
        </p:txBody>
      </p:sp>
      <p:sp>
        <p:nvSpPr>
          <p:cNvPr id="4" name="Platshållare för datum 3">
            <a:extLst>
              <a:ext uri="{FF2B5EF4-FFF2-40B4-BE49-F238E27FC236}">
                <a16:creationId xmlns:a16="http://schemas.microsoft.com/office/drawing/2014/main" id="{1C090962-63D6-5F0C-39BE-DC5E81069947}"/>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2026-10-15</a:t>
            </a:fld>
            <a:endParaRPr lang="sv-SE"/>
          </a:p>
        </p:txBody>
      </p:sp>
      <p:sp>
        <p:nvSpPr>
          <p:cNvPr id="5" name="Platshållare för sidfot 4">
            <a:extLst>
              <a:ext uri="{FF2B5EF4-FFF2-40B4-BE49-F238E27FC236}">
                <a16:creationId xmlns:a16="http://schemas.microsoft.com/office/drawing/2014/main" id="{69D85B63-10BE-AC71-FB17-B7AE1BAE7DC7}"/>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a:extLst>
              <a:ext uri="{FF2B5EF4-FFF2-40B4-BE49-F238E27FC236}">
                <a16:creationId xmlns:a16="http://schemas.microsoft.com/office/drawing/2014/main" id="{921632D1-E434-D5A0-939E-ADC1E8E88B0C}"/>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pic>
        <p:nvPicPr>
          <p:cNvPr id="12" name="Bildobjekt 11">
            <a:extLst>
              <a:ext uri="{FF2B5EF4-FFF2-40B4-BE49-F238E27FC236}">
                <a16:creationId xmlns:a16="http://schemas.microsoft.com/office/drawing/2014/main" id="{2042ED24-E784-E7EC-69CC-AA3E221BD4B8}"/>
              </a:ext>
            </a:extLst>
          </p:cNvPr>
          <p:cNvPicPr>
            <a:picLocks noChangeAspect="1"/>
          </p:cNvPicPr>
          <p:nvPr userDrawn="1"/>
        </p:nvPicPr>
        <p:blipFill>
          <a:blip r:embed="rId2"/>
          <a:stretch>
            <a:fillRect/>
          </a:stretch>
        </p:blipFill>
        <p:spPr>
          <a:xfrm>
            <a:off x="0" y="0"/>
            <a:ext cx="895634" cy="6858000"/>
          </a:xfrm>
          <a:prstGeom prst="rect">
            <a:avLst/>
          </a:prstGeom>
        </p:spPr>
      </p:pic>
      <p:sp>
        <p:nvSpPr>
          <p:cNvPr id="15" name="Platshållare för bild 2">
            <a:extLst>
              <a:ext uri="{FF2B5EF4-FFF2-40B4-BE49-F238E27FC236}">
                <a16:creationId xmlns:a16="http://schemas.microsoft.com/office/drawing/2014/main" id="{8BA56911-6C4E-DBA7-B187-C108C63CA385}"/>
              </a:ext>
            </a:extLst>
          </p:cNvPr>
          <p:cNvSpPr>
            <a:spLocks noGrp="1"/>
          </p:cNvSpPr>
          <p:nvPr>
            <p:ph type="pic" idx="14"/>
          </p:nvPr>
        </p:nvSpPr>
        <p:spPr>
          <a:xfrm>
            <a:off x="6876107" y="0"/>
            <a:ext cx="5315893"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Tree>
    <p:extLst>
      <p:ext uri="{BB962C8B-B14F-4D97-AF65-F5344CB8AC3E}">
        <p14:creationId xmlns:p14="http://schemas.microsoft.com/office/powerpoint/2010/main" val="34034447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Rubrikbild">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DA16682C-1ADC-FD24-97C0-EFC8B1DA6F69}"/>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2026-10-15</a:t>
            </a:fld>
            <a:endParaRPr lang="sv-SE"/>
          </a:p>
        </p:txBody>
      </p:sp>
      <p:sp>
        <p:nvSpPr>
          <p:cNvPr id="5" name="Platshållare för sidfot 4">
            <a:extLst>
              <a:ext uri="{FF2B5EF4-FFF2-40B4-BE49-F238E27FC236}">
                <a16:creationId xmlns:a16="http://schemas.microsoft.com/office/drawing/2014/main" id="{83D6120B-99F7-33F6-8A50-FAE0921C06F7}"/>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a:extLst>
              <a:ext uri="{FF2B5EF4-FFF2-40B4-BE49-F238E27FC236}">
                <a16:creationId xmlns:a16="http://schemas.microsoft.com/office/drawing/2014/main" id="{87C4695B-5BDA-E0CF-A857-7953B6FA1B19}"/>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pic>
        <p:nvPicPr>
          <p:cNvPr id="8" name="Bildobjekt 7">
            <a:extLst>
              <a:ext uri="{FF2B5EF4-FFF2-40B4-BE49-F238E27FC236}">
                <a16:creationId xmlns:a16="http://schemas.microsoft.com/office/drawing/2014/main" id="{B8B253B0-8154-D176-5F18-E32F6B94AB30}"/>
              </a:ext>
            </a:extLst>
          </p:cNvPr>
          <p:cNvPicPr>
            <a:picLocks noChangeAspect="1"/>
          </p:cNvPicPr>
          <p:nvPr userDrawn="1"/>
        </p:nvPicPr>
        <p:blipFill>
          <a:blip r:embed="rId2"/>
          <a:stretch>
            <a:fillRect/>
          </a:stretch>
        </p:blipFill>
        <p:spPr>
          <a:xfrm>
            <a:off x="10350378" y="0"/>
            <a:ext cx="1003422" cy="1264920"/>
          </a:xfrm>
          <a:prstGeom prst="rect">
            <a:avLst/>
          </a:prstGeom>
        </p:spPr>
      </p:pic>
      <p:sp>
        <p:nvSpPr>
          <p:cNvPr id="7" name="Rubrik 1">
            <a:extLst>
              <a:ext uri="{FF2B5EF4-FFF2-40B4-BE49-F238E27FC236}">
                <a16:creationId xmlns:a16="http://schemas.microsoft.com/office/drawing/2014/main" id="{3897FCAE-863A-8350-4114-64212983BB90}"/>
              </a:ext>
            </a:extLst>
          </p:cNvPr>
          <p:cNvSpPr>
            <a:spLocks noGrp="1"/>
          </p:cNvSpPr>
          <p:nvPr>
            <p:ph type="ctrTitle"/>
          </p:nvPr>
        </p:nvSpPr>
        <p:spPr>
          <a:xfrm>
            <a:off x="1674891" y="1955548"/>
            <a:ext cx="6633172" cy="3286408"/>
          </a:xfrm>
        </p:spPr>
        <p:txBody>
          <a:bodyPr anchor="t">
            <a:noAutofit/>
          </a:bodyPr>
          <a:lstStyle>
            <a:lvl1pPr algn="l">
              <a:lnSpc>
                <a:spcPct val="80000"/>
              </a:lnSpc>
              <a:defRPr sz="8000"/>
            </a:lvl1pPr>
          </a:lstStyle>
          <a:p>
            <a:r>
              <a:rPr lang="sv-SE" dirty="0"/>
              <a:t>Klicka här för att ändra mall för rubrikformat</a:t>
            </a:r>
          </a:p>
        </p:txBody>
      </p:sp>
    </p:spTree>
    <p:extLst>
      <p:ext uri="{BB962C8B-B14F-4D97-AF65-F5344CB8AC3E}">
        <p14:creationId xmlns:p14="http://schemas.microsoft.com/office/powerpoint/2010/main" val="1356600371"/>
      </p:ext>
    </p:extLst>
  </p:cSld>
  <p:clrMapOvr>
    <a:masterClrMapping/>
  </p:clrMapOvr>
  <p:extLst>
    <p:ext uri="{DCECCB84-F9BA-43D5-87BE-67443E8EF086}">
      <p15:sldGuideLst xmlns:p15="http://schemas.microsoft.com/office/powerpoint/2012/main">
        <p15:guide id="1" orient="horz" pos="2183">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BC2FE66E-6EE9-50EC-DBE0-62C50B0CDCC4}"/>
              </a:ext>
            </a:extLst>
          </p:cNvPr>
          <p:cNvSpPr/>
          <p:nvPr userDrawn="1"/>
        </p:nvSpPr>
        <p:spPr>
          <a:xfrm>
            <a:off x="0" y="0"/>
            <a:ext cx="12192000"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Platshållare för datum 3">
            <a:extLst>
              <a:ext uri="{FF2B5EF4-FFF2-40B4-BE49-F238E27FC236}">
                <a16:creationId xmlns:a16="http://schemas.microsoft.com/office/drawing/2014/main" id="{2B2A6CAB-C3A9-825B-2847-5B938014DD8C}"/>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2026-10-15</a:t>
            </a:fld>
            <a:endParaRPr lang="sv-SE"/>
          </a:p>
        </p:txBody>
      </p:sp>
      <p:sp>
        <p:nvSpPr>
          <p:cNvPr id="5" name="Platshållare för sidfot 4">
            <a:extLst>
              <a:ext uri="{FF2B5EF4-FFF2-40B4-BE49-F238E27FC236}">
                <a16:creationId xmlns:a16="http://schemas.microsoft.com/office/drawing/2014/main" id="{E8554113-F273-3F70-8CD3-7305F01C5376}"/>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a:extLst>
              <a:ext uri="{FF2B5EF4-FFF2-40B4-BE49-F238E27FC236}">
                <a16:creationId xmlns:a16="http://schemas.microsoft.com/office/drawing/2014/main" id="{09CD731F-0ECB-5233-D42A-31AA599C5FBE}"/>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pic>
        <p:nvPicPr>
          <p:cNvPr id="10" name="Bildobjekt 9">
            <a:extLst>
              <a:ext uri="{FF2B5EF4-FFF2-40B4-BE49-F238E27FC236}">
                <a16:creationId xmlns:a16="http://schemas.microsoft.com/office/drawing/2014/main" id="{2019E2A5-554E-8B1D-D0E9-063AE071AE89}"/>
              </a:ext>
            </a:extLst>
          </p:cNvPr>
          <p:cNvPicPr>
            <a:picLocks noChangeAspect="1"/>
          </p:cNvPicPr>
          <p:nvPr userDrawn="1"/>
        </p:nvPicPr>
        <p:blipFill>
          <a:blip r:embed="rId2"/>
          <a:stretch>
            <a:fillRect/>
          </a:stretch>
        </p:blipFill>
        <p:spPr>
          <a:xfrm>
            <a:off x="10350378" y="0"/>
            <a:ext cx="1003422" cy="1264920"/>
          </a:xfrm>
          <a:prstGeom prst="rect">
            <a:avLst/>
          </a:prstGeom>
        </p:spPr>
      </p:pic>
      <p:sp>
        <p:nvSpPr>
          <p:cNvPr id="12" name="Rubrik 1">
            <a:extLst>
              <a:ext uri="{FF2B5EF4-FFF2-40B4-BE49-F238E27FC236}">
                <a16:creationId xmlns:a16="http://schemas.microsoft.com/office/drawing/2014/main" id="{63048D6C-B354-8FE1-BA30-F51E056D0373}"/>
              </a:ext>
            </a:extLst>
          </p:cNvPr>
          <p:cNvSpPr>
            <a:spLocks noGrp="1"/>
          </p:cNvSpPr>
          <p:nvPr>
            <p:ph type="title"/>
          </p:nvPr>
        </p:nvSpPr>
        <p:spPr>
          <a:xfrm>
            <a:off x="1671119" y="1955548"/>
            <a:ext cx="6636944" cy="1325563"/>
          </a:xfrm>
        </p:spPr>
        <p:txBody>
          <a:bodyPr/>
          <a:lstStyle/>
          <a:p>
            <a:r>
              <a:rPr lang="sv-SE"/>
              <a:t>Klicka här för att ändra mall för rubrikformat</a:t>
            </a:r>
          </a:p>
        </p:txBody>
      </p:sp>
      <p:sp>
        <p:nvSpPr>
          <p:cNvPr id="13" name="Platshållare för innehåll 2">
            <a:extLst>
              <a:ext uri="{FF2B5EF4-FFF2-40B4-BE49-F238E27FC236}">
                <a16:creationId xmlns:a16="http://schemas.microsoft.com/office/drawing/2014/main" id="{83F76E52-BD39-F79A-8901-C3157B80AB33}"/>
              </a:ext>
            </a:extLst>
          </p:cNvPr>
          <p:cNvSpPr>
            <a:spLocks noGrp="1"/>
          </p:cNvSpPr>
          <p:nvPr>
            <p:ph idx="1"/>
          </p:nvPr>
        </p:nvSpPr>
        <p:spPr>
          <a:xfrm>
            <a:off x="1671119" y="3416048"/>
            <a:ext cx="6636944"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1714805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4CAFC63-EB46-3757-7C01-1B47444764BE}"/>
              </a:ext>
            </a:extLst>
          </p:cNvPr>
          <p:cNvSpPr>
            <a:spLocks noGrp="1"/>
          </p:cNvSpPr>
          <p:nvPr>
            <p:ph type="title"/>
          </p:nvPr>
        </p:nvSpPr>
        <p:spPr>
          <a:xfrm>
            <a:off x="1674891" y="1121263"/>
            <a:ext cx="6762939"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ECF27B9A-A5BD-7E2A-06C8-7C95AB7E6ABD}"/>
              </a:ext>
            </a:extLst>
          </p:cNvPr>
          <p:cNvSpPr>
            <a:spLocks noGrp="1"/>
          </p:cNvSpPr>
          <p:nvPr>
            <p:ph type="body" idx="1"/>
          </p:nvPr>
        </p:nvSpPr>
        <p:spPr>
          <a:xfrm>
            <a:off x="1674891" y="4000988"/>
            <a:ext cx="6762939" cy="1500187"/>
          </a:xfrm>
        </p:spPr>
        <p:txBody>
          <a:bodyPr>
            <a:normAutofit/>
          </a:bodyPr>
          <a:lstStyle>
            <a:lvl1pPr marL="0" indent="0">
              <a:buNone/>
              <a:defRPr sz="16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1C090962-63D6-5F0C-39BE-DC5E81069947}"/>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2026-10-15</a:t>
            </a:fld>
            <a:endParaRPr lang="sv-SE"/>
          </a:p>
        </p:txBody>
      </p:sp>
      <p:sp>
        <p:nvSpPr>
          <p:cNvPr id="5" name="Platshållare för sidfot 4">
            <a:extLst>
              <a:ext uri="{FF2B5EF4-FFF2-40B4-BE49-F238E27FC236}">
                <a16:creationId xmlns:a16="http://schemas.microsoft.com/office/drawing/2014/main" id="{69D85B63-10BE-AC71-FB17-B7AE1BAE7DC7}"/>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a:extLst>
              <a:ext uri="{FF2B5EF4-FFF2-40B4-BE49-F238E27FC236}">
                <a16:creationId xmlns:a16="http://schemas.microsoft.com/office/drawing/2014/main" id="{921632D1-E434-D5A0-939E-ADC1E8E88B0C}"/>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spTree>
    <p:extLst>
      <p:ext uri="{BB962C8B-B14F-4D97-AF65-F5344CB8AC3E}">
        <p14:creationId xmlns:p14="http://schemas.microsoft.com/office/powerpoint/2010/main" val="57414345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vå delar">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BA72EFC8-8E15-3380-E0A5-BE8FAD92243A}"/>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2026-10-15</a:t>
            </a:fld>
            <a:endParaRPr lang="sv-SE"/>
          </a:p>
        </p:txBody>
      </p:sp>
      <p:sp>
        <p:nvSpPr>
          <p:cNvPr id="6" name="Platshållare för sidfot 5">
            <a:extLst>
              <a:ext uri="{FF2B5EF4-FFF2-40B4-BE49-F238E27FC236}">
                <a16:creationId xmlns:a16="http://schemas.microsoft.com/office/drawing/2014/main" id="{1C6EF3AD-BB5D-1C46-A730-D2C1ABC83A21}"/>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7" name="Platshållare för bildnummer 6">
            <a:extLst>
              <a:ext uri="{FF2B5EF4-FFF2-40B4-BE49-F238E27FC236}">
                <a16:creationId xmlns:a16="http://schemas.microsoft.com/office/drawing/2014/main" id="{260AAEDB-6B97-D60B-BDC1-D3E6944296CE}"/>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sp>
        <p:nvSpPr>
          <p:cNvPr id="8" name="Rubrik 1">
            <a:extLst>
              <a:ext uri="{FF2B5EF4-FFF2-40B4-BE49-F238E27FC236}">
                <a16:creationId xmlns:a16="http://schemas.microsoft.com/office/drawing/2014/main" id="{6673C82F-CAE3-4ECD-925C-6A6467DA5F8E}"/>
              </a:ext>
            </a:extLst>
          </p:cNvPr>
          <p:cNvSpPr>
            <a:spLocks noGrp="1"/>
          </p:cNvSpPr>
          <p:nvPr>
            <p:ph type="title"/>
          </p:nvPr>
        </p:nvSpPr>
        <p:spPr>
          <a:xfrm>
            <a:off x="838200" y="1650717"/>
            <a:ext cx="10515600" cy="1325563"/>
          </a:xfrm>
        </p:spPr>
        <p:txBody>
          <a:bodyPr/>
          <a:lstStyle/>
          <a:p>
            <a:r>
              <a:rPr lang="sv-SE"/>
              <a:t>Klicka här för att ändra mall för rubrikformat</a:t>
            </a:r>
          </a:p>
        </p:txBody>
      </p:sp>
      <p:sp>
        <p:nvSpPr>
          <p:cNvPr id="9" name="Platshållare för innehåll 2">
            <a:extLst>
              <a:ext uri="{FF2B5EF4-FFF2-40B4-BE49-F238E27FC236}">
                <a16:creationId xmlns:a16="http://schemas.microsoft.com/office/drawing/2014/main" id="{58E8D033-BED2-3222-CE9D-BF8460C3A303}"/>
              </a:ext>
            </a:extLst>
          </p:cNvPr>
          <p:cNvSpPr>
            <a:spLocks noGrp="1"/>
          </p:cNvSpPr>
          <p:nvPr>
            <p:ph sz="half" idx="1"/>
          </p:nvPr>
        </p:nvSpPr>
        <p:spPr>
          <a:xfrm>
            <a:off x="838200" y="3111217"/>
            <a:ext cx="5181600" cy="2999872"/>
          </a:xfrm>
        </p:spPr>
        <p:txBody>
          <a:bodyPr>
            <a:normAutofit/>
          </a:bodyPr>
          <a:lstStyle>
            <a:lvl1pPr>
              <a:defRPr sz="1600"/>
            </a:lvl1pPr>
            <a:lvl2pPr>
              <a:defRPr sz="1600"/>
            </a:lvl2pPr>
            <a:lvl3pPr>
              <a:defRPr sz="1600"/>
            </a:lvl3pPr>
            <a:lvl4pPr>
              <a:defRPr sz="1600"/>
            </a:lvl4pPr>
            <a:lvl5pPr>
              <a:defRPr sz="16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0" name="Platshållare för innehåll 3">
            <a:extLst>
              <a:ext uri="{FF2B5EF4-FFF2-40B4-BE49-F238E27FC236}">
                <a16:creationId xmlns:a16="http://schemas.microsoft.com/office/drawing/2014/main" id="{6FD81A41-CEDB-3C78-F47D-7DBEC697AA1A}"/>
              </a:ext>
            </a:extLst>
          </p:cNvPr>
          <p:cNvSpPr>
            <a:spLocks noGrp="1"/>
          </p:cNvSpPr>
          <p:nvPr>
            <p:ph sz="half" idx="2"/>
          </p:nvPr>
        </p:nvSpPr>
        <p:spPr>
          <a:xfrm>
            <a:off x="6172200" y="3111217"/>
            <a:ext cx="5181600" cy="2999872"/>
          </a:xfrm>
        </p:spPr>
        <p:txBody>
          <a:bodyPr>
            <a:normAutofit/>
          </a:bodyPr>
          <a:lstStyle>
            <a:lvl1pPr>
              <a:defRPr sz="1600"/>
            </a:lvl1pPr>
            <a:lvl2pPr>
              <a:defRPr sz="1600"/>
            </a:lvl2pPr>
            <a:lvl3pPr>
              <a:defRPr sz="1600"/>
            </a:lvl3pPr>
            <a:lvl4pPr>
              <a:defRPr sz="1600"/>
            </a:lvl4pPr>
            <a:lvl5pPr>
              <a:defRPr sz="16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946789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4CAFC63-EB46-3757-7C01-1B47444764BE}"/>
              </a:ext>
            </a:extLst>
          </p:cNvPr>
          <p:cNvSpPr>
            <a:spLocks noGrp="1"/>
          </p:cNvSpPr>
          <p:nvPr>
            <p:ph type="title"/>
          </p:nvPr>
        </p:nvSpPr>
        <p:spPr>
          <a:xfrm>
            <a:off x="6096000" y="1709738"/>
            <a:ext cx="4917100" cy="2852737"/>
          </a:xfrm>
        </p:spPr>
        <p:txBody>
          <a:bodyPr anchor="b"/>
          <a:lstStyle>
            <a:lvl1pPr>
              <a:defRPr sz="6000"/>
            </a:lvl1p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ECF27B9A-A5BD-7E2A-06C8-7C95AB7E6ABD}"/>
              </a:ext>
            </a:extLst>
          </p:cNvPr>
          <p:cNvSpPr>
            <a:spLocks noGrp="1"/>
          </p:cNvSpPr>
          <p:nvPr>
            <p:ph type="body" idx="1"/>
          </p:nvPr>
        </p:nvSpPr>
        <p:spPr>
          <a:xfrm>
            <a:off x="6096000" y="4589463"/>
            <a:ext cx="4917100" cy="1500187"/>
          </a:xfrm>
        </p:spPr>
        <p:txBody>
          <a:bodyPr>
            <a:normAutofit/>
          </a:bodyPr>
          <a:lstStyle>
            <a:lvl1pPr marL="0" indent="0">
              <a:buNone/>
              <a:defRPr sz="16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dirty="0"/>
              <a:t>Klicka här för att ändra format på bakgrundstexten</a:t>
            </a:r>
          </a:p>
        </p:txBody>
      </p:sp>
      <p:sp>
        <p:nvSpPr>
          <p:cNvPr id="4" name="Platshållare för datum 3">
            <a:extLst>
              <a:ext uri="{FF2B5EF4-FFF2-40B4-BE49-F238E27FC236}">
                <a16:creationId xmlns:a16="http://schemas.microsoft.com/office/drawing/2014/main" id="{1C090962-63D6-5F0C-39BE-DC5E81069947}"/>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2026-10-15</a:t>
            </a:fld>
            <a:endParaRPr lang="sv-SE"/>
          </a:p>
        </p:txBody>
      </p:sp>
      <p:sp>
        <p:nvSpPr>
          <p:cNvPr id="5" name="Platshållare för sidfot 4">
            <a:extLst>
              <a:ext uri="{FF2B5EF4-FFF2-40B4-BE49-F238E27FC236}">
                <a16:creationId xmlns:a16="http://schemas.microsoft.com/office/drawing/2014/main" id="{69D85B63-10BE-AC71-FB17-B7AE1BAE7DC7}"/>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a:extLst>
              <a:ext uri="{FF2B5EF4-FFF2-40B4-BE49-F238E27FC236}">
                <a16:creationId xmlns:a16="http://schemas.microsoft.com/office/drawing/2014/main" id="{921632D1-E434-D5A0-939E-ADC1E8E88B0C}"/>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sp>
        <p:nvSpPr>
          <p:cNvPr id="18" name="Platshållare för bild 2">
            <a:extLst>
              <a:ext uri="{FF2B5EF4-FFF2-40B4-BE49-F238E27FC236}">
                <a16:creationId xmlns:a16="http://schemas.microsoft.com/office/drawing/2014/main" id="{2133587C-6D2A-3FB8-6540-85FA1F230C34}"/>
              </a:ext>
            </a:extLst>
          </p:cNvPr>
          <p:cNvSpPr>
            <a:spLocks noGrp="1"/>
          </p:cNvSpPr>
          <p:nvPr>
            <p:ph type="pic" idx="14"/>
          </p:nvPr>
        </p:nvSpPr>
        <p:spPr>
          <a:xfrm>
            <a:off x="4529" y="0"/>
            <a:ext cx="5315893"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Tree>
    <p:extLst>
      <p:ext uri="{BB962C8B-B14F-4D97-AF65-F5344CB8AC3E}">
        <p14:creationId xmlns:p14="http://schemas.microsoft.com/office/powerpoint/2010/main" val="35223416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417F4FE-D3F5-14BE-C7B8-6E5E2F307650}"/>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0F02D44B-7AB9-662D-5793-F9F5BB1FC560}"/>
              </a:ext>
            </a:extLst>
          </p:cNvPr>
          <p:cNvSpPr>
            <a:spLocks noGrp="1"/>
          </p:cNvSpPr>
          <p:nvPr>
            <p:ph type="body" idx="1"/>
          </p:nvPr>
        </p:nvSpPr>
        <p:spPr>
          <a:xfrm>
            <a:off x="839788" y="1681163"/>
            <a:ext cx="5157787" cy="823912"/>
          </a:xfrm>
        </p:spPr>
        <p:txBody>
          <a:bodyPr anchor="b"/>
          <a:lstStyle>
            <a:lvl1pPr marL="0" indent="0">
              <a:buNone/>
              <a:defRPr sz="2400" b="1">
                <a:latin typeface="Bebas Neue Bold" panose="020B0606020202050201"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17B4E0B3-8184-06C8-E97A-6ED5AEAB2B16}"/>
              </a:ext>
            </a:extLst>
          </p:cNvPr>
          <p:cNvSpPr>
            <a:spLocks noGrp="1"/>
          </p:cNvSpPr>
          <p:nvPr>
            <p:ph sz="half" idx="2"/>
          </p:nvPr>
        </p:nvSpPr>
        <p:spPr>
          <a:xfrm>
            <a:off x="839788" y="2505075"/>
            <a:ext cx="5157787" cy="3684588"/>
          </a:xfrm>
        </p:spPr>
        <p:txBody>
          <a:bodyPr>
            <a:normAutofit/>
          </a:bodyPr>
          <a:lstStyle>
            <a:lvl1pPr>
              <a:defRPr sz="1600"/>
            </a:lvl1pPr>
            <a:lvl2pPr>
              <a:defRPr sz="1600"/>
            </a:lvl2pPr>
            <a:lvl3pPr>
              <a:defRPr sz="1600"/>
            </a:lvl3pPr>
            <a:lvl4pPr>
              <a:defRPr sz="1600"/>
            </a:lvl4pPr>
            <a:lvl5pPr>
              <a:defRPr sz="16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00EEC9EF-CCF2-CD25-23D9-4E2BB5C0837D}"/>
              </a:ext>
            </a:extLst>
          </p:cNvPr>
          <p:cNvSpPr>
            <a:spLocks noGrp="1"/>
          </p:cNvSpPr>
          <p:nvPr>
            <p:ph type="body" sz="quarter" idx="3"/>
          </p:nvPr>
        </p:nvSpPr>
        <p:spPr>
          <a:xfrm>
            <a:off x="6172200" y="1681163"/>
            <a:ext cx="5183188" cy="823912"/>
          </a:xfrm>
        </p:spPr>
        <p:txBody>
          <a:bodyPr anchor="b"/>
          <a:lstStyle>
            <a:lvl1pPr marL="0" indent="0">
              <a:buNone/>
              <a:defRPr sz="2400" b="1">
                <a:latin typeface="Bebas Neue Bold" panose="020B0606020202050201"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093A8BA4-CCC0-6389-9F66-969FF690E2B8}"/>
              </a:ext>
            </a:extLst>
          </p:cNvPr>
          <p:cNvSpPr>
            <a:spLocks noGrp="1"/>
          </p:cNvSpPr>
          <p:nvPr>
            <p:ph sz="quarter" idx="4"/>
          </p:nvPr>
        </p:nvSpPr>
        <p:spPr>
          <a:xfrm>
            <a:off x="6172200" y="2505075"/>
            <a:ext cx="5183188" cy="3684588"/>
          </a:xfrm>
        </p:spPr>
        <p:txBody>
          <a:bodyPr>
            <a:normAutofit/>
          </a:bodyPr>
          <a:lstStyle>
            <a:lvl1pPr>
              <a:defRPr sz="1600"/>
            </a:lvl1pPr>
            <a:lvl2pPr>
              <a:defRPr sz="1600"/>
            </a:lvl2pPr>
            <a:lvl3pPr>
              <a:defRPr sz="1600"/>
            </a:lvl3pPr>
            <a:lvl4pPr>
              <a:defRPr sz="1600"/>
            </a:lvl4pPr>
            <a:lvl5pPr>
              <a:defRPr sz="16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EC08F4B1-BA3F-F953-63EB-E7A60B103F54}"/>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2026-10-15</a:t>
            </a:fld>
            <a:endParaRPr lang="sv-SE"/>
          </a:p>
        </p:txBody>
      </p:sp>
      <p:sp>
        <p:nvSpPr>
          <p:cNvPr id="8" name="Platshållare för sidfot 7">
            <a:extLst>
              <a:ext uri="{FF2B5EF4-FFF2-40B4-BE49-F238E27FC236}">
                <a16:creationId xmlns:a16="http://schemas.microsoft.com/office/drawing/2014/main" id="{A9BA79FE-4965-3376-FD62-D50A1164E96B}"/>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9" name="Platshållare för bildnummer 8">
            <a:extLst>
              <a:ext uri="{FF2B5EF4-FFF2-40B4-BE49-F238E27FC236}">
                <a16:creationId xmlns:a16="http://schemas.microsoft.com/office/drawing/2014/main" id="{FA369DC0-38D5-8B2C-77C5-138A87875F0D}"/>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spTree>
    <p:extLst>
      <p:ext uri="{BB962C8B-B14F-4D97-AF65-F5344CB8AC3E}">
        <p14:creationId xmlns:p14="http://schemas.microsoft.com/office/powerpoint/2010/main" val="42207152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Endast rubrik">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490C27BB-E56D-51CB-A455-A1B2071DC2EF}"/>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2026-10-15</a:t>
            </a:fld>
            <a:endParaRPr lang="sv-SE"/>
          </a:p>
        </p:txBody>
      </p:sp>
      <p:sp>
        <p:nvSpPr>
          <p:cNvPr id="4" name="Platshållare för sidfot 3">
            <a:extLst>
              <a:ext uri="{FF2B5EF4-FFF2-40B4-BE49-F238E27FC236}">
                <a16:creationId xmlns:a16="http://schemas.microsoft.com/office/drawing/2014/main" id="{A4461E0C-B7D4-E1B8-9D3D-C43A675BC796}"/>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5" name="Platshållare för bildnummer 4">
            <a:extLst>
              <a:ext uri="{FF2B5EF4-FFF2-40B4-BE49-F238E27FC236}">
                <a16:creationId xmlns:a16="http://schemas.microsoft.com/office/drawing/2014/main" id="{34AB520D-4255-1814-A4FA-CAE7F30DE370}"/>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sp>
        <p:nvSpPr>
          <p:cNvPr id="6" name="Rubrik 1">
            <a:extLst>
              <a:ext uri="{FF2B5EF4-FFF2-40B4-BE49-F238E27FC236}">
                <a16:creationId xmlns:a16="http://schemas.microsoft.com/office/drawing/2014/main" id="{E2E70049-804A-60F6-567C-169BE31244A9}"/>
              </a:ext>
            </a:extLst>
          </p:cNvPr>
          <p:cNvSpPr>
            <a:spLocks noGrp="1"/>
          </p:cNvSpPr>
          <p:nvPr>
            <p:ph type="ctrTitle"/>
          </p:nvPr>
        </p:nvSpPr>
        <p:spPr>
          <a:xfrm>
            <a:off x="1674891" y="1955548"/>
            <a:ext cx="6633172" cy="3286408"/>
          </a:xfrm>
        </p:spPr>
        <p:txBody>
          <a:bodyPr anchor="t">
            <a:noAutofit/>
          </a:bodyPr>
          <a:lstStyle>
            <a:lvl1pPr algn="l">
              <a:lnSpc>
                <a:spcPct val="80000"/>
              </a:lnSpc>
              <a:defRPr sz="8000"/>
            </a:lvl1pPr>
          </a:lstStyle>
          <a:p>
            <a:r>
              <a:rPr lang="sv-SE" dirty="0"/>
              <a:t>Klicka här för att ändra mall för rubrikformat</a:t>
            </a:r>
          </a:p>
        </p:txBody>
      </p:sp>
    </p:spTree>
    <p:extLst>
      <p:ext uri="{BB962C8B-B14F-4D97-AF65-F5344CB8AC3E}">
        <p14:creationId xmlns:p14="http://schemas.microsoft.com/office/powerpoint/2010/main" val="34114552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7C14709-4F2F-49BE-0463-0BF6F22DAD95}"/>
              </a:ext>
            </a:extLst>
          </p:cNvPr>
          <p:cNvSpPr>
            <a:spLocks noGrp="1"/>
          </p:cNvSpPr>
          <p:nvPr>
            <p:ph type="title"/>
          </p:nvPr>
        </p:nvSpPr>
        <p:spPr>
          <a:xfrm>
            <a:off x="1224639" y="805758"/>
            <a:ext cx="3932237" cy="3236535"/>
          </a:xfrm>
        </p:spPr>
        <p:txBody>
          <a:bodyPr anchor="b">
            <a:noAutofit/>
          </a:bodyPr>
          <a:lstStyle>
            <a:lvl1pPr>
              <a:defRPr sz="5400"/>
            </a:lvl1pPr>
          </a:lstStyle>
          <a:p>
            <a:r>
              <a:rPr lang="sv-SE" dirty="0"/>
              <a:t>Klicka här för att ändra mall för rubrikformat</a:t>
            </a:r>
          </a:p>
        </p:txBody>
      </p:sp>
      <p:sp>
        <p:nvSpPr>
          <p:cNvPr id="4" name="Platshållare för text 3">
            <a:extLst>
              <a:ext uri="{FF2B5EF4-FFF2-40B4-BE49-F238E27FC236}">
                <a16:creationId xmlns:a16="http://schemas.microsoft.com/office/drawing/2014/main" id="{71E94C29-257D-8B56-D432-C026F024D632}"/>
              </a:ext>
            </a:extLst>
          </p:cNvPr>
          <p:cNvSpPr>
            <a:spLocks noGrp="1"/>
          </p:cNvSpPr>
          <p:nvPr>
            <p:ph type="body" sz="half" idx="2"/>
          </p:nvPr>
        </p:nvSpPr>
        <p:spPr>
          <a:xfrm>
            <a:off x="1224639" y="4042293"/>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dirty="0"/>
              <a:t>Klicka här för att ändra format på bakgrundstexten</a:t>
            </a:r>
          </a:p>
        </p:txBody>
      </p:sp>
      <p:sp>
        <p:nvSpPr>
          <p:cNvPr id="5" name="Platshållare för datum 4">
            <a:extLst>
              <a:ext uri="{FF2B5EF4-FFF2-40B4-BE49-F238E27FC236}">
                <a16:creationId xmlns:a16="http://schemas.microsoft.com/office/drawing/2014/main" id="{BCB35593-B71C-D210-055A-165BA0D078E9}"/>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2026-10-15</a:t>
            </a:fld>
            <a:endParaRPr lang="sv-SE"/>
          </a:p>
        </p:txBody>
      </p:sp>
      <p:sp>
        <p:nvSpPr>
          <p:cNvPr id="6" name="Platshållare för sidfot 5">
            <a:extLst>
              <a:ext uri="{FF2B5EF4-FFF2-40B4-BE49-F238E27FC236}">
                <a16:creationId xmlns:a16="http://schemas.microsoft.com/office/drawing/2014/main" id="{C9E41300-C850-1681-7DF1-2D38157D8096}"/>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7" name="Platshållare för bildnummer 6">
            <a:extLst>
              <a:ext uri="{FF2B5EF4-FFF2-40B4-BE49-F238E27FC236}">
                <a16:creationId xmlns:a16="http://schemas.microsoft.com/office/drawing/2014/main" id="{A18A8E41-BE57-271C-FF54-778809F2D4B7}"/>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pic>
        <p:nvPicPr>
          <p:cNvPr id="10" name="Bildobjekt 9">
            <a:extLst>
              <a:ext uri="{FF2B5EF4-FFF2-40B4-BE49-F238E27FC236}">
                <a16:creationId xmlns:a16="http://schemas.microsoft.com/office/drawing/2014/main" id="{CD80B0C9-6CD7-7FE0-C4BC-CD699FBC0202}"/>
              </a:ext>
            </a:extLst>
          </p:cNvPr>
          <p:cNvPicPr>
            <a:picLocks noChangeAspect="1"/>
          </p:cNvPicPr>
          <p:nvPr userDrawn="1"/>
        </p:nvPicPr>
        <p:blipFill>
          <a:blip r:embed="rId2"/>
          <a:stretch>
            <a:fillRect/>
          </a:stretch>
        </p:blipFill>
        <p:spPr>
          <a:xfrm>
            <a:off x="0" y="0"/>
            <a:ext cx="895634" cy="6858000"/>
          </a:xfrm>
          <a:prstGeom prst="rect">
            <a:avLst/>
          </a:prstGeom>
        </p:spPr>
      </p:pic>
      <p:sp>
        <p:nvSpPr>
          <p:cNvPr id="12" name="Platshållare för bild 2">
            <a:extLst>
              <a:ext uri="{FF2B5EF4-FFF2-40B4-BE49-F238E27FC236}">
                <a16:creationId xmlns:a16="http://schemas.microsoft.com/office/drawing/2014/main" id="{19355453-76F4-50FF-E14D-98C591FADD77}"/>
              </a:ext>
            </a:extLst>
          </p:cNvPr>
          <p:cNvSpPr>
            <a:spLocks noGrp="1"/>
          </p:cNvSpPr>
          <p:nvPr>
            <p:ph type="pic" idx="13"/>
          </p:nvPr>
        </p:nvSpPr>
        <p:spPr>
          <a:xfrm>
            <a:off x="7035126" y="1620568"/>
            <a:ext cx="4320262" cy="424048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Tree>
    <p:extLst>
      <p:ext uri="{BB962C8B-B14F-4D97-AF65-F5344CB8AC3E}">
        <p14:creationId xmlns:p14="http://schemas.microsoft.com/office/powerpoint/2010/main" val="41898467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ild med bildtext">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E2CC066B-9AFD-49AD-BF7F-CFEEC2414666}"/>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2026-10-15</a:t>
            </a:fld>
            <a:endParaRPr lang="sv-SE"/>
          </a:p>
        </p:txBody>
      </p:sp>
      <p:sp>
        <p:nvSpPr>
          <p:cNvPr id="6" name="Platshållare för sidfot 5">
            <a:extLst>
              <a:ext uri="{FF2B5EF4-FFF2-40B4-BE49-F238E27FC236}">
                <a16:creationId xmlns:a16="http://schemas.microsoft.com/office/drawing/2014/main" id="{83721FA4-4F40-8F19-330B-DBD480875EC6}"/>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7" name="Platshållare för bildnummer 6">
            <a:extLst>
              <a:ext uri="{FF2B5EF4-FFF2-40B4-BE49-F238E27FC236}">
                <a16:creationId xmlns:a16="http://schemas.microsoft.com/office/drawing/2014/main" id="{6F9689FD-8A53-DA90-B4AC-1EA971FE74C4}"/>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sp>
        <p:nvSpPr>
          <p:cNvPr id="12" name="Platshållare för bild 2">
            <a:extLst>
              <a:ext uri="{FF2B5EF4-FFF2-40B4-BE49-F238E27FC236}">
                <a16:creationId xmlns:a16="http://schemas.microsoft.com/office/drawing/2014/main" id="{88874A2B-6822-C281-4B2D-3ABE93DFA5D9}"/>
              </a:ext>
            </a:extLst>
          </p:cNvPr>
          <p:cNvSpPr>
            <a:spLocks noGrp="1"/>
          </p:cNvSpPr>
          <p:nvPr>
            <p:ph type="pic" idx="13"/>
          </p:nvPr>
        </p:nvSpPr>
        <p:spPr>
          <a:xfrm>
            <a:off x="1224639" y="1620568"/>
            <a:ext cx="4320262" cy="424048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13" name="Rubrik 1">
            <a:extLst>
              <a:ext uri="{FF2B5EF4-FFF2-40B4-BE49-F238E27FC236}">
                <a16:creationId xmlns:a16="http://schemas.microsoft.com/office/drawing/2014/main" id="{CB80A38F-536C-4A53-3AF2-DB4E5FE6FF9B}"/>
              </a:ext>
            </a:extLst>
          </p:cNvPr>
          <p:cNvSpPr>
            <a:spLocks noGrp="1"/>
          </p:cNvSpPr>
          <p:nvPr>
            <p:ph type="title"/>
          </p:nvPr>
        </p:nvSpPr>
        <p:spPr>
          <a:xfrm>
            <a:off x="6928323" y="896293"/>
            <a:ext cx="3932237" cy="3146000"/>
          </a:xfrm>
        </p:spPr>
        <p:txBody>
          <a:bodyPr anchor="b">
            <a:noAutofit/>
          </a:bodyPr>
          <a:lstStyle>
            <a:lvl1pPr>
              <a:defRPr sz="5400"/>
            </a:lvl1pPr>
          </a:lstStyle>
          <a:p>
            <a:r>
              <a:rPr lang="sv-SE" dirty="0"/>
              <a:t>Klicka här för att ändra mall för rubrikformat</a:t>
            </a:r>
          </a:p>
        </p:txBody>
      </p:sp>
      <p:sp>
        <p:nvSpPr>
          <p:cNvPr id="14" name="Platshållare för text 3">
            <a:extLst>
              <a:ext uri="{FF2B5EF4-FFF2-40B4-BE49-F238E27FC236}">
                <a16:creationId xmlns:a16="http://schemas.microsoft.com/office/drawing/2014/main" id="{06DCD7FB-4173-A0EC-F501-CB8830DCE16E}"/>
              </a:ext>
            </a:extLst>
          </p:cNvPr>
          <p:cNvSpPr>
            <a:spLocks noGrp="1"/>
          </p:cNvSpPr>
          <p:nvPr>
            <p:ph type="body" sz="half" idx="2"/>
          </p:nvPr>
        </p:nvSpPr>
        <p:spPr>
          <a:xfrm>
            <a:off x="6928323" y="4042293"/>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dirty="0"/>
              <a:t>Klicka här för att ändra format på bakgrundstexten</a:t>
            </a:r>
          </a:p>
        </p:txBody>
      </p:sp>
    </p:spTree>
    <p:extLst>
      <p:ext uri="{BB962C8B-B14F-4D97-AF65-F5344CB8AC3E}">
        <p14:creationId xmlns:p14="http://schemas.microsoft.com/office/powerpoint/2010/main" val="11009839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image" Target="../media/image2.png"/><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Bildobjekt 12">
            <a:extLst>
              <a:ext uri="{FF2B5EF4-FFF2-40B4-BE49-F238E27FC236}">
                <a16:creationId xmlns:a16="http://schemas.microsoft.com/office/drawing/2014/main" id="{F61A4B4A-68AC-DCA4-79D6-336302B5072D}"/>
              </a:ext>
            </a:extLst>
          </p:cNvPr>
          <p:cNvPicPr>
            <a:picLocks noChangeAspect="1"/>
          </p:cNvPicPr>
          <p:nvPr userDrawn="1"/>
        </p:nvPicPr>
        <p:blipFill>
          <a:blip r:embed="rId17"/>
          <a:stretch>
            <a:fillRect/>
          </a:stretch>
        </p:blipFill>
        <p:spPr>
          <a:xfrm>
            <a:off x="0" y="0"/>
            <a:ext cx="12192000" cy="6858000"/>
          </a:xfrm>
          <a:prstGeom prst="rect">
            <a:avLst/>
          </a:prstGeom>
        </p:spPr>
      </p:pic>
      <p:sp>
        <p:nvSpPr>
          <p:cNvPr id="2" name="Platshållare för rubrik 1">
            <a:extLst>
              <a:ext uri="{FF2B5EF4-FFF2-40B4-BE49-F238E27FC236}">
                <a16:creationId xmlns:a16="http://schemas.microsoft.com/office/drawing/2014/main" id="{4D8401AC-D70E-7926-DB1B-EC8C8F162E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E3FC2CEA-8609-7169-74E8-4B690D1E083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6C9B1E0B-72EE-AD6E-6EFA-F6D9FFFF08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2"/>
                </a:solidFill>
              </a:defRPr>
            </a:lvl1pPr>
          </a:lstStyle>
          <a:p>
            <a:fld id="{274FDEAF-E340-7F46-B99F-5796D016AD9E}" type="datetimeFigureOut">
              <a:rPr lang="sv-SE" smtClean="0"/>
              <a:pPr/>
              <a:t>2026-10-15</a:t>
            </a:fld>
            <a:endParaRPr lang="sv-SE" dirty="0"/>
          </a:p>
        </p:txBody>
      </p:sp>
      <p:sp>
        <p:nvSpPr>
          <p:cNvPr id="5" name="Platshållare för sidfot 4">
            <a:extLst>
              <a:ext uri="{FF2B5EF4-FFF2-40B4-BE49-F238E27FC236}">
                <a16:creationId xmlns:a16="http://schemas.microsoft.com/office/drawing/2014/main" id="{9232706A-C5AB-AF4B-A6FA-B8102DFDDF2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sv-SE" dirty="0"/>
          </a:p>
        </p:txBody>
      </p:sp>
      <p:sp>
        <p:nvSpPr>
          <p:cNvPr id="6" name="Platshållare för bildnummer 5">
            <a:extLst>
              <a:ext uri="{FF2B5EF4-FFF2-40B4-BE49-F238E27FC236}">
                <a16:creationId xmlns:a16="http://schemas.microsoft.com/office/drawing/2014/main" id="{3D3DEB99-0A1C-8F8F-A330-E5680354AC1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2"/>
                </a:solidFill>
              </a:defRPr>
            </a:lvl1pPr>
          </a:lstStyle>
          <a:p>
            <a:fld id="{2BDCCBC2-D806-EC40-B5F9-E9EA69257F79}" type="slidenum">
              <a:rPr lang="sv-SE" smtClean="0"/>
              <a:pPr/>
              <a:t>‹#›</a:t>
            </a:fld>
            <a:endParaRPr lang="sv-SE"/>
          </a:p>
        </p:txBody>
      </p:sp>
      <p:sp>
        <p:nvSpPr>
          <p:cNvPr id="10" name="textruta 9">
            <a:extLst>
              <a:ext uri="{FF2B5EF4-FFF2-40B4-BE49-F238E27FC236}">
                <a16:creationId xmlns:a16="http://schemas.microsoft.com/office/drawing/2014/main" id="{7917B1D7-AD07-6195-89EA-BCCBBAE2237A}"/>
              </a:ext>
            </a:extLst>
          </p:cNvPr>
          <p:cNvSpPr txBox="1"/>
          <p:nvPr userDrawn="1"/>
        </p:nvSpPr>
        <p:spPr>
          <a:xfrm>
            <a:off x="11172825" y="3204025"/>
            <a:ext cx="1019175" cy="769441"/>
          </a:xfrm>
          <a:prstGeom prst="rect">
            <a:avLst/>
          </a:prstGeom>
          <a:noFill/>
        </p:spPr>
        <p:txBody>
          <a:bodyPr wrap="square" rtlCol="0">
            <a:spAutoFit/>
          </a:bodyPr>
          <a:lstStyle/>
          <a:p>
            <a:pPr algn="ctr"/>
            <a:fld id="{C30F3266-043C-1B48-A027-86CD055EFDB8}" type="slidenum">
              <a:rPr lang="sv-SE" sz="4400" b="1" i="0" smtClean="0">
                <a:solidFill>
                  <a:schemeClr val="bg2"/>
                </a:solidFill>
                <a:latin typeface="Bebas Neue Bold" panose="020B0606020202050201" pitchFamily="34" charset="77"/>
              </a:rPr>
              <a:pPr algn="ctr"/>
              <a:t>‹#›</a:t>
            </a:fld>
            <a:endParaRPr lang="sv-SE" sz="4400" b="1" i="0" dirty="0">
              <a:solidFill>
                <a:schemeClr val="bg2"/>
              </a:solidFill>
              <a:latin typeface="Bebas Neue Bold" panose="020B0606020202050201" pitchFamily="34" charset="77"/>
            </a:endParaRPr>
          </a:p>
        </p:txBody>
      </p:sp>
      <p:cxnSp>
        <p:nvCxnSpPr>
          <p:cNvPr id="11" name="Rak 10">
            <a:extLst>
              <a:ext uri="{FF2B5EF4-FFF2-40B4-BE49-F238E27FC236}">
                <a16:creationId xmlns:a16="http://schemas.microsoft.com/office/drawing/2014/main" id="{21A33F3B-14F2-8B02-AA1D-AA909CA9A69F}"/>
              </a:ext>
            </a:extLst>
          </p:cNvPr>
          <p:cNvCxnSpPr>
            <a:cxnSpLocks/>
          </p:cNvCxnSpPr>
          <p:nvPr userDrawn="1"/>
        </p:nvCxnSpPr>
        <p:spPr>
          <a:xfrm>
            <a:off x="11682412" y="3161115"/>
            <a:ext cx="190526" cy="188548"/>
          </a:xfrm>
          <a:prstGeom prst="line">
            <a:avLst/>
          </a:prstGeom>
          <a:ln w="1524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Underrubrik 2">
            <a:extLst>
              <a:ext uri="{FF2B5EF4-FFF2-40B4-BE49-F238E27FC236}">
                <a16:creationId xmlns:a16="http://schemas.microsoft.com/office/drawing/2014/main" id="{8E86F3FA-526F-A9F9-B1C7-568AD53E9B0A}"/>
              </a:ext>
            </a:extLst>
          </p:cNvPr>
          <p:cNvSpPr txBox="1">
            <a:spLocks/>
          </p:cNvSpPr>
          <p:nvPr userDrawn="1"/>
        </p:nvSpPr>
        <p:spPr>
          <a:xfrm>
            <a:off x="11724403" y="3100557"/>
            <a:ext cx="416183" cy="24129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tabLst>
                <a:tab pos="969963" algn="l"/>
              </a:tabLst>
              <a:defRPr sz="1050" b="0" i="0" kern="1200">
                <a:solidFill>
                  <a:schemeClr val="bg1"/>
                </a:solidFill>
                <a:latin typeface="Brandon Text Medium" panose="020B0503020203060203" pitchFamily="34"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rgbClr val="3C3C3B"/>
                </a:solidFill>
                <a:latin typeface="MPlantin"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rgbClr val="3C3C3B"/>
                </a:solidFill>
                <a:latin typeface="MPlantin" pitchFamily="2"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rgbClr val="3C3C3B"/>
                </a:solidFill>
                <a:latin typeface="MPlantin" pitchFamily="2"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rgbClr val="3C3C3B"/>
                </a:solidFill>
                <a:latin typeface="MPlantin" pitchFamily="2"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sv-SE" sz="1200" b="1" i="0" dirty="0">
                <a:solidFill>
                  <a:schemeClr val="bg2"/>
                </a:solidFill>
                <a:latin typeface="Bebas Neue Bold" panose="020B0606020202050201" pitchFamily="34" charset="77"/>
              </a:rPr>
              <a:t>18</a:t>
            </a:r>
          </a:p>
        </p:txBody>
      </p:sp>
      <p:pic>
        <p:nvPicPr>
          <p:cNvPr id="14" name="Bildobjekt 13">
            <a:extLst>
              <a:ext uri="{FF2B5EF4-FFF2-40B4-BE49-F238E27FC236}">
                <a16:creationId xmlns:a16="http://schemas.microsoft.com/office/drawing/2014/main" id="{2D8CF7E0-D086-0CC8-3EDB-BFCAAACDD8C7}"/>
              </a:ext>
            </a:extLst>
          </p:cNvPr>
          <p:cNvPicPr>
            <a:picLocks noChangeAspect="1"/>
          </p:cNvPicPr>
          <p:nvPr userDrawn="1"/>
        </p:nvPicPr>
        <p:blipFill>
          <a:blip r:embed="rId18"/>
          <a:stretch>
            <a:fillRect/>
          </a:stretch>
        </p:blipFill>
        <p:spPr>
          <a:xfrm>
            <a:off x="10350378" y="0"/>
            <a:ext cx="1003422" cy="1264920"/>
          </a:xfrm>
          <a:prstGeom prst="rect">
            <a:avLst/>
          </a:prstGeom>
        </p:spPr>
      </p:pic>
    </p:spTree>
    <p:extLst>
      <p:ext uri="{BB962C8B-B14F-4D97-AF65-F5344CB8AC3E}">
        <p14:creationId xmlns:p14="http://schemas.microsoft.com/office/powerpoint/2010/main" val="3260979641"/>
      </p:ext>
    </p:extLst>
  </p:cSld>
  <p:clrMap bg1="lt1" tx1="dk1" bg2="lt2" tx2="dk2" accent1="accent1" accent2="accent2" accent3="accent3" accent4="accent4" accent5="accent5" accent6="accent6" hlink="hlink" folHlink="folHlink"/>
  <p:sldLayoutIdLst>
    <p:sldLayoutId id="2147483649" r:id="rId1"/>
    <p:sldLayoutId id="2147483690" r:id="rId2"/>
    <p:sldLayoutId id="2147483691" r:id="rId3"/>
    <p:sldLayoutId id="2147483674" r:id="rId4"/>
    <p:sldLayoutId id="2147483655" r:id="rId5"/>
    <p:sldLayoutId id="2147483661" r:id="rId6"/>
    <p:sldLayoutId id="2147483675" r:id="rId7"/>
    <p:sldLayoutId id="2147483650" r:id="rId8"/>
    <p:sldLayoutId id="2147483651" r:id="rId9"/>
    <p:sldLayoutId id="2147483652" r:id="rId10"/>
    <p:sldLayoutId id="2147483660" r:id="rId11"/>
    <p:sldLayoutId id="2147483653" r:id="rId12"/>
    <p:sldLayoutId id="2147483654" r:id="rId13"/>
    <p:sldLayoutId id="2147483656" r:id="rId14"/>
    <p:sldLayoutId id="2147483657" r:id="rId15"/>
  </p:sldLayoutIdLst>
  <p:txStyles>
    <p:title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1600" b="0" i="0" kern="120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85800" indent="-228600" algn="l" defTabSz="914400" rtl="0" eaLnBrk="1" latinLnBrk="0" hangingPunct="1">
        <a:lnSpc>
          <a:spcPct val="100000"/>
        </a:lnSpc>
        <a:spcBef>
          <a:spcPts val="500"/>
        </a:spcBef>
        <a:buFont typeface="Arial" panose="020B0604020202020204" pitchFamily="34" charset="0"/>
        <a:buChar char="•"/>
        <a:defRPr sz="1600" b="0" i="0" kern="1200">
          <a:solidFill>
            <a:schemeClr val="bg1"/>
          </a:solidFill>
          <a:latin typeface="Roboto Light" panose="02000000000000000000" pitchFamily="2" charset="0"/>
          <a:ea typeface="Roboto Light" panose="02000000000000000000" pitchFamily="2" charset="0"/>
          <a:cs typeface="Roboto Light" panose="02000000000000000000" pitchFamily="2"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1600" b="0" i="0" kern="1200">
          <a:solidFill>
            <a:schemeClr val="bg1"/>
          </a:solidFill>
          <a:latin typeface="Roboto Light" panose="02000000000000000000" pitchFamily="2" charset="0"/>
          <a:ea typeface="Roboto Light" panose="02000000000000000000" pitchFamily="2" charset="0"/>
          <a:cs typeface="Roboto Light" panose="02000000000000000000" pitchFamily="2"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600" b="0" i="0" kern="1200">
          <a:solidFill>
            <a:schemeClr val="bg1"/>
          </a:solidFill>
          <a:latin typeface="Roboto Light" panose="02000000000000000000" pitchFamily="2" charset="0"/>
          <a:ea typeface="Roboto Light" panose="02000000000000000000" pitchFamily="2" charset="0"/>
          <a:cs typeface="Roboto Light" panose="02000000000000000000" pitchFamily="2"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600" b="0" i="0" kern="1200">
          <a:solidFill>
            <a:schemeClr val="bg1"/>
          </a:solidFill>
          <a:latin typeface="Roboto Light" panose="02000000000000000000" pitchFamily="2" charset="0"/>
          <a:ea typeface="Roboto Light" panose="02000000000000000000" pitchFamily="2" charset="0"/>
          <a:cs typeface="Roboto Light"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D9B18E5-43A2-D47F-C70F-6C377E90ABB1}"/>
              </a:ext>
            </a:extLst>
          </p:cNvPr>
          <p:cNvSpPr/>
          <p:nvPr userDrawn="1"/>
        </p:nvSpPr>
        <p:spPr>
          <a:xfrm>
            <a:off x="0" y="0"/>
            <a:ext cx="12192000"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Platshållare för rubrik 1">
            <a:extLst>
              <a:ext uri="{FF2B5EF4-FFF2-40B4-BE49-F238E27FC236}">
                <a16:creationId xmlns:a16="http://schemas.microsoft.com/office/drawing/2014/main" id="{4D8401AC-D70E-7926-DB1B-EC8C8F162E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E3FC2CEA-8609-7169-74E8-4B690D1E083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6C9B1E0B-72EE-AD6E-6EFA-F6D9FFFF08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2"/>
                </a:solidFill>
              </a:defRPr>
            </a:lvl1pPr>
          </a:lstStyle>
          <a:p>
            <a:fld id="{274FDEAF-E340-7F46-B99F-5796D016AD9E}" type="datetimeFigureOut">
              <a:rPr lang="sv-SE" smtClean="0"/>
              <a:pPr/>
              <a:t>2026-10-15</a:t>
            </a:fld>
            <a:endParaRPr lang="sv-SE" dirty="0"/>
          </a:p>
        </p:txBody>
      </p:sp>
      <p:sp>
        <p:nvSpPr>
          <p:cNvPr id="5" name="Platshållare för sidfot 4">
            <a:extLst>
              <a:ext uri="{FF2B5EF4-FFF2-40B4-BE49-F238E27FC236}">
                <a16:creationId xmlns:a16="http://schemas.microsoft.com/office/drawing/2014/main" id="{9232706A-C5AB-AF4B-A6FA-B8102DFDDF2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sv-SE" dirty="0"/>
          </a:p>
        </p:txBody>
      </p:sp>
      <p:sp>
        <p:nvSpPr>
          <p:cNvPr id="6" name="Platshållare för bildnummer 5">
            <a:extLst>
              <a:ext uri="{FF2B5EF4-FFF2-40B4-BE49-F238E27FC236}">
                <a16:creationId xmlns:a16="http://schemas.microsoft.com/office/drawing/2014/main" id="{3D3DEB99-0A1C-8F8F-A330-E5680354AC1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2"/>
                </a:solidFill>
              </a:defRPr>
            </a:lvl1pPr>
          </a:lstStyle>
          <a:p>
            <a:fld id="{2BDCCBC2-D806-EC40-B5F9-E9EA69257F79}" type="slidenum">
              <a:rPr lang="sv-SE" smtClean="0"/>
              <a:pPr/>
              <a:t>‹#›</a:t>
            </a:fld>
            <a:endParaRPr lang="sv-SE"/>
          </a:p>
        </p:txBody>
      </p:sp>
      <p:sp>
        <p:nvSpPr>
          <p:cNvPr id="10" name="textruta 9">
            <a:extLst>
              <a:ext uri="{FF2B5EF4-FFF2-40B4-BE49-F238E27FC236}">
                <a16:creationId xmlns:a16="http://schemas.microsoft.com/office/drawing/2014/main" id="{7917B1D7-AD07-6195-89EA-BCCBBAE2237A}"/>
              </a:ext>
            </a:extLst>
          </p:cNvPr>
          <p:cNvSpPr txBox="1"/>
          <p:nvPr userDrawn="1"/>
        </p:nvSpPr>
        <p:spPr>
          <a:xfrm>
            <a:off x="11172825" y="3204025"/>
            <a:ext cx="1019175" cy="769441"/>
          </a:xfrm>
          <a:prstGeom prst="rect">
            <a:avLst/>
          </a:prstGeom>
          <a:noFill/>
        </p:spPr>
        <p:txBody>
          <a:bodyPr wrap="square" rtlCol="0">
            <a:spAutoFit/>
          </a:bodyPr>
          <a:lstStyle/>
          <a:p>
            <a:pPr algn="ctr"/>
            <a:fld id="{C30F3266-043C-1B48-A027-86CD055EFDB8}" type="slidenum">
              <a:rPr lang="sv-SE" sz="4400" b="1" i="0" smtClean="0">
                <a:solidFill>
                  <a:schemeClr val="bg2"/>
                </a:solidFill>
                <a:latin typeface="Bebas Neue Bold" panose="020B0606020202050201" pitchFamily="34" charset="77"/>
              </a:rPr>
              <a:pPr algn="ctr"/>
              <a:t>‹#›</a:t>
            </a:fld>
            <a:endParaRPr lang="sv-SE" sz="4400" b="1" i="0" dirty="0">
              <a:solidFill>
                <a:schemeClr val="bg2"/>
              </a:solidFill>
              <a:latin typeface="Bebas Neue Bold" panose="020B0606020202050201" pitchFamily="34" charset="77"/>
            </a:endParaRPr>
          </a:p>
        </p:txBody>
      </p:sp>
      <p:cxnSp>
        <p:nvCxnSpPr>
          <p:cNvPr id="11" name="Rak 10">
            <a:extLst>
              <a:ext uri="{FF2B5EF4-FFF2-40B4-BE49-F238E27FC236}">
                <a16:creationId xmlns:a16="http://schemas.microsoft.com/office/drawing/2014/main" id="{21A33F3B-14F2-8B02-AA1D-AA909CA9A69F}"/>
              </a:ext>
            </a:extLst>
          </p:cNvPr>
          <p:cNvCxnSpPr>
            <a:cxnSpLocks/>
          </p:cNvCxnSpPr>
          <p:nvPr userDrawn="1"/>
        </p:nvCxnSpPr>
        <p:spPr>
          <a:xfrm>
            <a:off x="11682412" y="3161115"/>
            <a:ext cx="190526" cy="188548"/>
          </a:xfrm>
          <a:prstGeom prst="line">
            <a:avLst/>
          </a:prstGeom>
          <a:ln w="1524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Underrubrik 2">
            <a:extLst>
              <a:ext uri="{FF2B5EF4-FFF2-40B4-BE49-F238E27FC236}">
                <a16:creationId xmlns:a16="http://schemas.microsoft.com/office/drawing/2014/main" id="{8E86F3FA-526F-A9F9-B1C7-568AD53E9B0A}"/>
              </a:ext>
            </a:extLst>
          </p:cNvPr>
          <p:cNvSpPr txBox="1">
            <a:spLocks/>
          </p:cNvSpPr>
          <p:nvPr userDrawn="1"/>
        </p:nvSpPr>
        <p:spPr>
          <a:xfrm>
            <a:off x="11724403" y="3100557"/>
            <a:ext cx="416183" cy="24129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tabLst>
                <a:tab pos="969963" algn="l"/>
              </a:tabLst>
              <a:defRPr sz="1050" b="0" i="0" kern="1200">
                <a:solidFill>
                  <a:schemeClr val="bg1"/>
                </a:solidFill>
                <a:latin typeface="Brandon Text Medium" panose="020B0503020203060203" pitchFamily="34"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rgbClr val="3C3C3B"/>
                </a:solidFill>
                <a:latin typeface="MPlantin"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rgbClr val="3C3C3B"/>
                </a:solidFill>
                <a:latin typeface="MPlantin" pitchFamily="2"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rgbClr val="3C3C3B"/>
                </a:solidFill>
                <a:latin typeface="MPlantin" pitchFamily="2"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rgbClr val="3C3C3B"/>
                </a:solidFill>
                <a:latin typeface="MPlantin" pitchFamily="2"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sv-SE" sz="1200" b="1" i="0" dirty="0">
                <a:solidFill>
                  <a:schemeClr val="bg2"/>
                </a:solidFill>
                <a:latin typeface="Bebas Neue Bold" panose="020B0606020202050201" pitchFamily="34" charset="77"/>
              </a:rPr>
              <a:t>18</a:t>
            </a:r>
          </a:p>
        </p:txBody>
      </p:sp>
      <p:pic>
        <p:nvPicPr>
          <p:cNvPr id="14" name="Bildobjekt 13">
            <a:extLst>
              <a:ext uri="{FF2B5EF4-FFF2-40B4-BE49-F238E27FC236}">
                <a16:creationId xmlns:a16="http://schemas.microsoft.com/office/drawing/2014/main" id="{2D8CF7E0-D086-0CC8-3EDB-BFCAAACDD8C7}"/>
              </a:ext>
            </a:extLst>
          </p:cNvPr>
          <p:cNvPicPr>
            <a:picLocks noChangeAspect="1"/>
          </p:cNvPicPr>
          <p:nvPr userDrawn="1"/>
        </p:nvPicPr>
        <p:blipFill>
          <a:blip r:embed="rId15"/>
          <a:stretch>
            <a:fillRect/>
          </a:stretch>
        </p:blipFill>
        <p:spPr>
          <a:xfrm>
            <a:off x="10350378" y="0"/>
            <a:ext cx="1003422" cy="1264920"/>
          </a:xfrm>
          <a:prstGeom prst="rect">
            <a:avLst/>
          </a:prstGeom>
        </p:spPr>
      </p:pic>
    </p:spTree>
    <p:extLst>
      <p:ext uri="{BB962C8B-B14F-4D97-AF65-F5344CB8AC3E}">
        <p14:creationId xmlns:p14="http://schemas.microsoft.com/office/powerpoint/2010/main" val="317877946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Lst>
  <p:txStyles>
    <p:title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1600" b="0" i="0" kern="120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85800" indent="-228600" algn="l" defTabSz="914400" rtl="0" eaLnBrk="1" latinLnBrk="0" hangingPunct="1">
        <a:lnSpc>
          <a:spcPct val="100000"/>
        </a:lnSpc>
        <a:spcBef>
          <a:spcPts val="500"/>
        </a:spcBef>
        <a:buFont typeface="Arial" panose="020B0604020202020204" pitchFamily="34" charset="0"/>
        <a:buChar char="•"/>
        <a:defRPr sz="1600" b="0" i="0" kern="1200">
          <a:solidFill>
            <a:schemeClr val="bg1"/>
          </a:solidFill>
          <a:latin typeface="Roboto Light" panose="02000000000000000000" pitchFamily="2" charset="0"/>
          <a:ea typeface="Roboto Light" panose="02000000000000000000" pitchFamily="2" charset="0"/>
          <a:cs typeface="Roboto Light" panose="02000000000000000000" pitchFamily="2"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1600" b="0" i="0" kern="1200">
          <a:solidFill>
            <a:schemeClr val="bg1"/>
          </a:solidFill>
          <a:latin typeface="Roboto Light" panose="02000000000000000000" pitchFamily="2" charset="0"/>
          <a:ea typeface="Roboto Light" panose="02000000000000000000" pitchFamily="2" charset="0"/>
          <a:cs typeface="Roboto Light" panose="02000000000000000000" pitchFamily="2"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600" b="0" i="0" kern="1200">
          <a:solidFill>
            <a:schemeClr val="bg1"/>
          </a:solidFill>
          <a:latin typeface="Roboto Light" panose="02000000000000000000" pitchFamily="2" charset="0"/>
          <a:ea typeface="Roboto Light" panose="02000000000000000000" pitchFamily="2" charset="0"/>
          <a:cs typeface="Roboto Light" panose="02000000000000000000" pitchFamily="2"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600" b="0" i="0" kern="1200">
          <a:solidFill>
            <a:schemeClr val="bg1"/>
          </a:solidFill>
          <a:latin typeface="Roboto Light" panose="02000000000000000000" pitchFamily="2" charset="0"/>
          <a:ea typeface="Roboto Light" panose="02000000000000000000" pitchFamily="2" charset="0"/>
          <a:cs typeface="Roboto Light"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9D80B-2EB3-1EEF-0A32-8541595368EC}"/>
            </a:ext>
          </a:extLst>
        </p:cNvPr>
        <p:cNvGrpSpPr/>
        <p:nvPr/>
      </p:nvGrpSpPr>
      <p:grpSpPr>
        <a:xfrm>
          <a:off x="0" y="0"/>
          <a:ext cx="0" cy="0"/>
          <a:chOff x="0" y="0"/>
          <a:chExt cx="0" cy="0"/>
        </a:xfrm>
      </p:grpSpPr>
      <p:pic>
        <p:nvPicPr>
          <p:cNvPr id="16" name="Bildobjekt 15">
            <a:extLst>
              <a:ext uri="{FF2B5EF4-FFF2-40B4-BE49-F238E27FC236}">
                <a16:creationId xmlns:a16="http://schemas.microsoft.com/office/drawing/2014/main" id="{243D1983-41EF-9DB8-BCC1-21E5503C4B6A}"/>
              </a:ext>
            </a:extLst>
          </p:cNvPr>
          <p:cNvPicPr>
            <a:picLocks noChangeAspect="1"/>
          </p:cNvPicPr>
          <p:nvPr/>
        </p:nvPicPr>
        <p:blipFill>
          <a:blip r:embed="rId2"/>
          <a:stretch>
            <a:fillRect/>
          </a:stretch>
        </p:blipFill>
        <p:spPr>
          <a:xfrm>
            <a:off x="0" y="0"/>
            <a:ext cx="12192000" cy="6858000"/>
          </a:xfrm>
          <a:prstGeom prst="rect">
            <a:avLst/>
          </a:prstGeom>
        </p:spPr>
      </p:pic>
      <p:pic>
        <p:nvPicPr>
          <p:cNvPr id="2" name="Bildobjekt 1">
            <a:extLst>
              <a:ext uri="{FF2B5EF4-FFF2-40B4-BE49-F238E27FC236}">
                <a16:creationId xmlns:a16="http://schemas.microsoft.com/office/drawing/2014/main" id="{D7FD4031-B0D0-8690-DAFD-D590FB5B22C0}"/>
              </a:ext>
            </a:extLst>
          </p:cNvPr>
          <p:cNvPicPr>
            <a:picLocks noChangeAspect="1"/>
          </p:cNvPicPr>
          <p:nvPr/>
        </p:nvPicPr>
        <p:blipFill>
          <a:blip r:embed="rId3"/>
          <a:stretch>
            <a:fillRect/>
          </a:stretch>
        </p:blipFill>
        <p:spPr>
          <a:xfrm>
            <a:off x="6096000" y="3773299"/>
            <a:ext cx="5340487" cy="2506748"/>
          </a:xfrm>
          <a:prstGeom prst="rect">
            <a:avLst/>
          </a:prstGeom>
        </p:spPr>
      </p:pic>
      <p:pic>
        <p:nvPicPr>
          <p:cNvPr id="6" name="Bildobjekt 5">
            <a:extLst>
              <a:ext uri="{FF2B5EF4-FFF2-40B4-BE49-F238E27FC236}">
                <a16:creationId xmlns:a16="http://schemas.microsoft.com/office/drawing/2014/main" id="{642F57FC-B8C3-94E4-5EA1-897E56BD101E}"/>
              </a:ext>
            </a:extLst>
          </p:cNvPr>
          <p:cNvPicPr>
            <a:picLocks noChangeAspect="1"/>
          </p:cNvPicPr>
          <p:nvPr/>
        </p:nvPicPr>
        <p:blipFill>
          <a:blip r:embed="rId4"/>
          <a:stretch>
            <a:fillRect/>
          </a:stretch>
        </p:blipFill>
        <p:spPr>
          <a:xfrm>
            <a:off x="10350378" y="0"/>
            <a:ext cx="1003422" cy="1264920"/>
          </a:xfrm>
          <a:prstGeom prst="rect">
            <a:avLst/>
          </a:prstGeom>
        </p:spPr>
      </p:pic>
      <p:pic>
        <p:nvPicPr>
          <p:cNvPr id="5" name="Bildobjekt 4">
            <a:extLst>
              <a:ext uri="{FF2B5EF4-FFF2-40B4-BE49-F238E27FC236}">
                <a16:creationId xmlns:a16="http://schemas.microsoft.com/office/drawing/2014/main" id="{E8FFD21D-315E-2EE1-B3E7-E58A54773318}"/>
              </a:ext>
            </a:extLst>
          </p:cNvPr>
          <p:cNvPicPr>
            <a:picLocks noChangeAspect="1"/>
          </p:cNvPicPr>
          <p:nvPr/>
        </p:nvPicPr>
        <p:blipFill>
          <a:blip r:embed="rId5"/>
          <a:stretch>
            <a:fillRect/>
          </a:stretch>
        </p:blipFill>
        <p:spPr>
          <a:xfrm>
            <a:off x="979829" y="1453896"/>
            <a:ext cx="4301290" cy="4078224"/>
          </a:xfrm>
          <a:prstGeom prst="rect">
            <a:avLst/>
          </a:prstGeom>
        </p:spPr>
      </p:pic>
      <p:sp>
        <p:nvSpPr>
          <p:cNvPr id="11" name="Underrubrik 10">
            <a:extLst>
              <a:ext uri="{FF2B5EF4-FFF2-40B4-BE49-F238E27FC236}">
                <a16:creationId xmlns:a16="http://schemas.microsoft.com/office/drawing/2014/main" id="{7B220B5F-B650-69A6-872D-2ACC8D1B860C}"/>
              </a:ext>
            </a:extLst>
          </p:cNvPr>
          <p:cNvSpPr>
            <a:spLocks noGrp="1"/>
          </p:cNvSpPr>
          <p:nvPr>
            <p:ph type="subTitle" idx="1"/>
          </p:nvPr>
        </p:nvSpPr>
        <p:spPr>
          <a:xfrm>
            <a:off x="6537960" y="4057475"/>
            <a:ext cx="4605528" cy="2949289"/>
          </a:xfrm>
        </p:spPr>
        <p:txBody>
          <a:bodyPr>
            <a:noAutofit/>
          </a:bodyPr>
          <a:lstStyle/>
          <a:p>
            <a:pPr algn="l"/>
            <a:r>
              <a:rPr lang="sv-SE" sz="1600" dirty="0">
                <a:effectLst/>
                <a:latin typeface="Roboto Light" panose="02000000000000000000" pitchFamily="2" charset="0"/>
                <a:ea typeface="Roboto Light" panose="02000000000000000000" pitchFamily="2" charset="0"/>
                <a:cs typeface="Roboto Light" panose="02000000000000000000" pitchFamily="2" charset="0"/>
              </a:rPr>
              <a:t>Vi strävar efter att skapa en miljö där varje medlem, vare sig de är idrottare, ledare, domare eller på andra sätt engagerade, känner sig välkomna och värdefulla. För oss är glädjen och gemenskapen viktigare än enskilda prestationer – det handlar om att skapa positiva upplevelser och en stark sammanhållning genom idrotten.</a:t>
            </a:r>
          </a:p>
          <a:p>
            <a:pPr algn="l"/>
            <a:endParaRPr lang="sv-SE" sz="1600" dirty="0">
              <a:latin typeface="Roboto Light" panose="02000000000000000000" pitchFamily="2" charset="0"/>
              <a:ea typeface="Roboto Light" panose="02000000000000000000" pitchFamily="2" charset="0"/>
              <a:cs typeface="Roboto Light" panose="02000000000000000000" pitchFamily="2" charset="0"/>
            </a:endParaRPr>
          </a:p>
        </p:txBody>
      </p:sp>
    </p:spTree>
    <p:extLst>
      <p:ext uri="{BB962C8B-B14F-4D97-AF65-F5344CB8AC3E}">
        <p14:creationId xmlns:p14="http://schemas.microsoft.com/office/powerpoint/2010/main" val="3636732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9D80B-2EB3-1EEF-0A32-8541595368EC}"/>
            </a:ext>
          </a:extLst>
        </p:cNvPr>
        <p:cNvGrpSpPr/>
        <p:nvPr/>
      </p:nvGrpSpPr>
      <p:grpSpPr>
        <a:xfrm>
          <a:off x="0" y="0"/>
          <a:ext cx="0" cy="0"/>
          <a:chOff x="0" y="0"/>
          <a:chExt cx="0" cy="0"/>
        </a:xfrm>
      </p:grpSpPr>
      <p:pic>
        <p:nvPicPr>
          <p:cNvPr id="16" name="Bildobjekt 15">
            <a:extLst>
              <a:ext uri="{FF2B5EF4-FFF2-40B4-BE49-F238E27FC236}">
                <a16:creationId xmlns:a16="http://schemas.microsoft.com/office/drawing/2014/main" id="{243D1983-41EF-9DB8-BCC1-21E5503C4B6A}"/>
              </a:ext>
            </a:extLst>
          </p:cNvPr>
          <p:cNvPicPr>
            <a:picLocks noChangeAspect="1"/>
          </p:cNvPicPr>
          <p:nvPr/>
        </p:nvPicPr>
        <p:blipFill>
          <a:blip r:embed="rId2"/>
          <a:stretch>
            <a:fillRect/>
          </a:stretch>
        </p:blipFill>
        <p:spPr>
          <a:xfrm>
            <a:off x="0" y="0"/>
            <a:ext cx="12192000" cy="6858000"/>
          </a:xfrm>
          <a:prstGeom prst="rect">
            <a:avLst/>
          </a:prstGeom>
        </p:spPr>
      </p:pic>
      <p:pic>
        <p:nvPicPr>
          <p:cNvPr id="6" name="Bildobjekt 5">
            <a:extLst>
              <a:ext uri="{FF2B5EF4-FFF2-40B4-BE49-F238E27FC236}">
                <a16:creationId xmlns:a16="http://schemas.microsoft.com/office/drawing/2014/main" id="{642F57FC-B8C3-94E4-5EA1-897E56BD101E}"/>
              </a:ext>
            </a:extLst>
          </p:cNvPr>
          <p:cNvPicPr>
            <a:picLocks noChangeAspect="1"/>
          </p:cNvPicPr>
          <p:nvPr/>
        </p:nvPicPr>
        <p:blipFill>
          <a:blip r:embed="rId3"/>
          <a:stretch>
            <a:fillRect/>
          </a:stretch>
        </p:blipFill>
        <p:spPr>
          <a:xfrm>
            <a:off x="10350378" y="0"/>
            <a:ext cx="1003422" cy="1264920"/>
          </a:xfrm>
          <a:prstGeom prst="rect">
            <a:avLst/>
          </a:prstGeom>
        </p:spPr>
      </p:pic>
    </p:spTree>
    <p:extLst>
      <p:ext uri="{BB962C8B-B14F-4D97-AF65-F5344CB8AC3E}">
        <p14:creationId xmlns:p14="http://schemas.microsoft.com/office/powerpoint/2010/main" val="3502265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2BC224F5-FA80-43F8-689B-E9609EC19BCE}"/>
              </a:ext>
            </a:extLst>
          </p:cNvPr>
          <p:cNvPicPr>
            <a:picLocks noChangeAspect="1"/>
          </p:cNvPicPr>
          <p:nvPr/>
        </p:nvPicPr>
        <p:blipFill>
          <a:blip r:embed="rId2"/>
          <a:stretch>
            <a:fillRect/>
          </a:stretch>
        </p:blipFill>
        <p:spPr>
          <a:xfrm>
            <a:off x="1265682" y="306419"/>
            <a:ext cx="2554224" cy="850392"/>
          </a:xfrm>
          <a:prstGeom prst="rect">
            <a:avLst/>
          </a:prstGeom>
        </p:spPr>
      </p:pic>
      <p:sp>
        <p:nvSpPr>
          <p:cNvPr id="2" name="Rubrik 1">
            <a:extLst>
              <a:ext uri="{FF2B5EF4-FFF2-40B4-BE49-F238E27FC236}">
                <a16:creationId xmlns:a16="http://schemas.microsoft.com/office/drawing/2014/main" id="{66F09CA1-DF2E-2131-3817-BBD71E8E4FCF}"/>
              </a:ext>
            </a:extLst>
          </p:cNvPr>
          <p:cNvSpPr>
            <a:spLocks noGrp="1"/>
          </p:cNvSpPr>
          <p:nvPr>
            <p:ph type="title"/>
          </p:nvPr>
        </p:nvSpPr>
        <p:spPr>
          <a:xfrm>
            <a:off x="1395239" y="-694753"/>
            <a:ext cx="8609044" cy="2852737"/>
          </a:xfrm>
        </p:spPr>
        <p:txBody>
          <a:bodyPr/>
          <a:lstStyle/>
          <a:p>
            <a:r>
              <a:rPr lang="sv-SE" dirty="0"/>
              <a:t>Byttorps IF</a:t>
            </a:r>
            <a:br>
              <a:rPr lang="sv-SE" sz="6000" b="1" dirty="0">
                <a:effectLst/>
                <a:latin typeface="Bebas Neue Bold" panose="020B0606020202050201" pitchFamily="34" charset="77"/>
              </a:rPr>
            </a:br>
            <a:endParaRPr lang="sv-SE" dirty="0"/>
          </a:p>
        </p:txBody>
      </p:sp>
      <p:pic>
        <p:nvPicPr>
          <p:cNvPr id="5" name="Picture 4">
            <a:extLst>
              <a:ext uri="{FF2B5EF4-FFF2-40B4-BE49-F238E27FC236}">
                <a16:creationId xmlns:a16="http://schemas.microsoft.com/office/drawing/2014/main" id="{8562EB80-2E13-BAB0-A505-4553022E6DA1}"/>
              </a:ext>
            </a:extLst>
          </p:cNvPr>
          <p:cNvPicPr>
            <a:picLocks noChangeAspect="1"/>
          </p:cNvPicPr>
          <p:nvPr/>
        </p:nvPicPr>
        <p:blipFill>
          <a:blip r:embed="rId3"/>
          <a:stretch>
            <a:fillRect/>
          </a:stretch>
        </p:blipFill>
        <p:spPr>
          <a:xfrm>
            <a:off x="2194968" y="523469"/>
            <a:ext cx="7802064" cy="5811061"/>
          </a:xfrm>
          <a:prstGeom prst="rect">
            <a:avLst/>
          </a:prstGeom>
        </p:spPr>
      </p:pic>
    </p:spTree>
    <p:extLst>
      <p:ext uri="{BB962C8B-B14F-4D97-AF65-F5344CB8AC3E}">
        <p14:creationId xmlns:p14="http://schemas.microsoft.com/office/powerpoint/2010/main" val="2524976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425802-8BB1-B800-D953-8DC12710A5F0}"/>
            </a:ext>
          </a:extLst>
        </p:cNvPr>
        <p:cNvGrpSpPr/>
        <p:nvPr/>
      </p:nvGrpSpPr>
      <p:grpSpPr>
        <a:xfrm>
          <a:off x="0" y="0"/>
          <a:ext cx="0" cy="0"/>
          <a:chOff x="0" y="0"/>
          <a:chExt cx="0" cy="0"/>
        </a:xfrm>
      </p:grpSpPr>
      <p:pic>
        <p:nvPicPr>
          <p:cNvPr id="4" name="Bildobjekt 3">
            <a:extLst>
              <a:ext uri="{FF2B5EF4-FFF2-40B4-BE49-F238E27FC236}">
                <a16:creationId xmlns:a16="http://schemas.microsoft.com/office/drawing/2014/main" id="{31CA20B9-D9DD-EC91-D2E9-89B1EF27F9A8}"/>
              </a:ext>
            </a:extLst>
          </p:cNvPr>
          <p:cNvPicPr>
            <a:picLocks noChangeAspect="1"/>
          </p:cNvPicPr>
          <p:nvPr/>
        </p:nvPicPr>
        <p:blipFill>
          <a:blip r:embed="rId2"/>
          <a:stretch>
            <a:fillRect/>
          </a:stretch>
        </p:blipFill>
        <p:spPr>
          <a:xfrm>
            <a:off x="1265682" y="306419"/>
            <a:ext cx="2554224" cy="850392"/>
          </a:xfrm>
          <a:prstGeom prst="rect">
            <a:avLst/>
          </a:prstGeom>
        </p:spPr>
      </p:pic>
      <p:sp>
        <p:nvSpPr>
          <p:cNvPr id="2" name="Rubrik 1">
            <a:extLst>
              <a:ext uri="{FF2B5EF4-FFF2-40B4-BE49-F238E27FC236}">
                <a16:creationId xmlns:a16="http://schemas.microsoft.com/office/drawing/2014/main" id="{4C0E3CA0-6506-3D94-605F-EFF216923B3C}"/>
              </a:ext>
            </a:extLst>
          </p:cNvPr>
          <p:cNvSpPr>
            <a:spLocks noGrp="1"/>
          </p:cNvSpPr>
          <p:nvPr>
            <p:ph type="title"/>
          </p:nvPr>
        </p:nvSpPr>
        <p:spPr>
          <a:xfrm>
            <a:off x="1395239" y="-694753"/>
            <a:ext cx="8609044" cy="2852737"/>
          </a:xfrm>
        </p:spPr>
        <p:txBody>
          <a:bodyPr/>
          <a:lstStyle/>
          <a:p>
            <a:r>
              <a:rPr lang="sv-SE" dirty="0"/>
              <a:t>Byttorps IF</a:t>
            </a:r>
            <a:br>
              <a:rPr lang="sv-SE" sz="6000" b="1" dirty="0">
                <a:effectLst/>
                <a:latin typeface="Bebas Neue Bold" panose="020B0606020202050201" pitchFamily="34" charset="77"/>
              </a:rPr>
            </a:br>
            <a:endParaRPr lang="sv-SE" dirty="0"/>
          </a:p>
        </p:txBody>
      </p:sp>
      <p:pic>
        <p:nvPicPr>
          <p:cNvPr id="5" name="Picture 4">
            <a:extLst>
              <a:ext uri="{FF2B5EF4-FFF2-40B4-BE49-F238E27FC236}">
                <a16:creationId xmlns:a16="http://schemas.microsoft.com/office/drawing/2014/main" id="{71EE6BC6-A07F-BE38-C890-C5D7BD044591}"/>
              </a:ext>
            </a:extLst>
          </p:cNvPr>
          <p:cNvPicPr>
            <a:picLocks noChangeAspect="1"/>
          </p:cNvPicPr>
          <p:nvPr/>
        </p:nvPicPr>
        <p:blipFill>
          <a:blip r:embed="rId3"/>
          <a:stretch>
            <a:fillRect/>
          </a:stretch>
        </p:blipFill>
        <p:spPr>
          <a:xfrm>
            <a:off x="1799625" y="118600"/>
            <a:ext cx="8592749" cy="6620799"/>
          </a:xfrm>
          <a:prstGeom prst="rect">
            <a:avLst/>
          </a:prstGeom>
        </p:spPr>
      </p:pic>
    </p:spTree>
    <p:extLst>
      <p:ext uri="{BB962C8B-B14F-4D97-AF65-F5344CB8AC3E}">
        <p14:creationId xmlns:p14="http://schemas.microsoft.com/office/powerpoint/2010/main" val="2531115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D3217-00A2-AEAE-EDE1-E50C8EC9E7BD}"/>
            </a:ext>
          </a:extLst>
        </p:cNvPr>
        <p:cNvGrpSpPr/>
        <p:nvPr/>
      </p:nvGrpSpPr>
      <p:grpSpPr>
        <a:xfrm>
          <a:off x="0" y="0"/>
          <a:ext cx="0" cy="0"/>
          <a:chOff x="0" y="0"/>
          <a:chExt cx="0" cy="0"/>
        </a:xfrm>
      </p:grpSpPr>
      <p:pic>
        <p:nvPicPr>
          <p:cNvPr id="4" name="Bildobjekt 3">
            <a:extLst>
              <a:ext uri="{FF2B5EF4-FFF2-40B4-BE49-F238E27FC236}">
                <a16:creationId xmlns:a16="http://schemas.microsoft.com/office/drawing/2014/main" id="{FE4E0950-C58D-BBEF-2270-E47C41F57A18}"/>
              </a:ext>
            </a:extLst>
          </p:cNvPr>
          <p:cNvPicPr>
            <a:picLocks noChangeAspect="1"/>
          </p:cNvPicPr>
          <p:nvPr/>
        </p:nvPicPr>
        <p:blipFill>
          <a:blip r:embed="rId2"/>
          <a:stretch>
            <a:fillRect/>
          </a:stretch>
        </p:blipFill>
        <p:spPr>
          <a:xfrm>
            <a:off x="1265682" y="306419"/>
            <a:ext cx="2554224" cy="850392"/>
          </a:xfrm>
          <a:prstGeom prst="rect">
            <a:avLst/>
          </a:prstGeom>
        </p:spPr>
      </p:pic>
      <p:sp>
        <p:nvSpPr>
          <p:cNvPr id="2" name="Rubrik 1">
            <a:extLst>
              <a:ext uri="{FF2B5EF4-FFF2-40B4-BE49-F238E27FC236}">
                <a16:creationId xmlns:a16="http://schemas.microsoft.com/office/drawing/2014/main" id="{E1668A30-DAC3-21BD-5301-1D89DCD54C66}"/>
              </a:ext>
            </a:extLst>
          </p:cNvPr>
          <p:cNvSpPr>
            <a:spLocks noGrp="1"/>
          </p:cNvSpPr>
          <p:nvPr>
            <p:ph type="title"/>
          </p:nvPr>
        </p:nvSpPr>
        <p:spPr>
          <a:xfrm>
            <a:off x="1395239" y="-694753"/>
            <a:ext cx="8609044" cy="2852737"/>
          </a:xfrm>
        </p:spPr>
        <p:txBody>
          <a:bodyPr/>
          <a:lstStyle/>
          <a:p>
            <a:r>
              <a:rPr lang="sv-SE" dirty="0"/>
              <a:t>Byttorps IF</a:t>
            </a:r>
            <a:br>
              <a:rPr lang="sv-SE" sz="6000" b="1" dirty="0">
                <a:effectLst/>
                <a:latin typeface="Bebas Neue Bold" panose="020B0606020202050201" pitchFamily="34" charset="77"/>
              </a:rPr>
            </a:br>
            <a:endParaRPr lang="sv-SE" dirty="0"/>
          </a:p>
        </p:txBody>
      </p:sp>
      <p:pic>
        <p:nvPicPr>
          <p:cNvPr id="6" name="Picture 5">
            <a:extLst>
              <a:ext uri="{FF2B5EF4-FFF2-40B4-BE49-F238E27FC236}">
                <a16:creationId xmlns:a16="http://schemas.microsoft.com/office/drawing/2014/main" id="{C2A191EB-2294-FC0C-1515-CCE65282327E}"/>
              </a:ext>
            </a:extLst>
          </p:cNvPr>
          <p:cNvPicPr>
            <a:picLocks noChangeAspect="1"/>
          </p:cNvPicPr>
          <p:nvPr/>
        </p:nvPicPr>
        <p:blipFill>
          <a:blip r:embed="rId3"/>
          <a:stretch>
            <a:fillRect/>
          </a:stretch>
        </p:blipFill>
        <p:spPr>
          <a:xfrm>
            <a:off x="1637678" y="490127"/>
            <a:ext cx="8916644" cy="5877745"/>
          </a:xfrm>
          <a:prstGeom prst="rect">
            <a:avLst/>
          </a:prstGeom>
        </p:spPr>
      </p:pic>
    </p:spTree>
    <p:extLst>
      <p:ext uri="{BB962C8B-B14F-4D97-AF65-F5344CB8AC3E}">
        <p14:creationId xmlns:p14="http://schemas.microsoft.com/office/powerpoint/2010/main" val="1298237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C249FF-2882-A2AA-01A7-E069358484BE}"/>
            </a:ext>
          </a:extLst>
        </p:cNvPr>
        <p:cNvGrpSpPr/>
        <p:nvPr/>
      </p:nvGrpSpPr>
      <p:grpSpPr>
        <a:xfrm>
          <a:off x="0" y="0"/>
          <a:ext cx="0" cy="0"/>
          <a:chOff x="0" y="0"/>
          <a:chExt cx="0" cy="0"/>
        </a:xfrm>
      </p:grpSpPr>
      <p:pic>
        <p:nvPicPr>
          <p:cNvPr id="4" name="Bildobjekt 3">
            <a:extLst>
              <a:ext uri="{FF2B5EF4-FFF2-40B4-BE49-F238E27FC236}">
                <a16:creationId xmlns:a16="http://schemas.microsoft.com/office/drawing/2014/main" id="{E78F0B7A-AF56-9DC8-5570-D31ADDC47388}"/>
              </a:ext>
            </a:extLst>
          </p:cNvPr>
          <p:cNvPicPr>
            <a:picLocks noChangeAspect="1"/>
          </p:cNvPicPr>
          <p:nvPr/>
        </p:nvPicPr>
        <p:blipFill>
          <a:blip r:embed="rId2"/>
          <a:stretch>
            <a:fillRect/>
          </a:stretch>
        </p:blipFill>
        <p:spPr>
          <a:xfrm>
            <a:off x="1265682" y="306419"/>
            <a:ext cx="2554224" cy="850392"/>
          </a:xfrm>
          <a:prstGeom prst="rect">
            <a:avLst/>
          </a:prstGeom>
        </p:spPr>
      </p:pic>
      <p:sp>
        <p:nvSpPr>
          <p:cNvPr id="2" name="Rubrik 1">
            <a:extLst>
              <a:ext uri="{FF2B5EF4-FFF2-40B4-BE49-F238E27FC236}">
                <a16:creationId xmlns:a16="http://schemas.microsoft.com/office/drawing/2014/main" id="{A8D4B3E3-D203-67E8-E2D7-D1ED2A3DABC4}"/>
              </a:ext>
            </a:extLst>
          </p:cNvPr>
          <p:cNvSpPr>
            <a:spLocks noGrp="1"/>
          </p:cNvSpPr>
          <p:nvPr>
            <p:ph type="title"/>
          </p:nvPr>
        </p:nvSpPr>
        <p:spPr>
          <a:xfrm>
            <a:off x="1395239" y="-694753"/>
            <a:ext cx="8609044" cy="2852737"/>
          </a:xfrm>
        </p:spPr>
        <p:txBody>
          <a:bodyPr/>
          <a:lstStyle/>
          <a:p>
            <a:r>
              <a:rPr lang="sv-SE" dirty="0"/>
              <a:t>Byttorps IF</a:t>
            </a:r>
            <a:br>
              <a:rPr lang="sv-SE" sz="6000" b="1" dirty="0">
                <a:effectLst/>
                <a:latin typeface="Bebas Neue Bold" panose="020B0606020202050201" pitchFamily="34" charset="77"/>
              </a:rPr>
            </a:br>
            <a:endParaRPr lang="sv-SE" dirty="0"/>
          </a:p>
        </p:txBody>
      </p:sp>
      <p:pic>
        <p:nvPicPr>
          <p:cNvPr id="5" name="Picture 4">
            <a:extLst>
              <a:ext uri="{FF2B5EF4-FFF2-40B4-BE49-F238E27FC236}">
                <a16:creationId xmlns:a16="http://schemas.microsoft.com/office/drawing/2014/main" id="{3F6E95F3-3C7C-6B28-355A-20092F9E8454}"/>
              </a:ext>
            </a:extLst>
          </p:cNvPr>
          <p:cNvPicPr>
            <a:picLocks noChangeAspect="1"/>
          </p:cNvPicPr>
          <p:nvPr/>
        </p:nvPicPr>
        <p:blipFill>
          <a:blip r:embed="rId3"/>
          <a:stretch>
            <a:fillRect/>
          </a:stretch>
        </p:blipFill>
        <p:spPr>
          <a:xfrm>
            <a:off x="1785336" y="613969"/>
            <a:ext cx="8621328" cy="5630061"/>
          </a:xfrm>
          <a:prstGeom prst="rect">
            <a:avLst/>
          </a:prstGeom>
        </p:spPr>
      </p:pic>
    </p:spTree>
    <p:extLst>
      <p:ext uri="{BB962C8B-B14F-4D97-AF65-F5344CB8AC3E}">
        <p14:creationId xmlns:p14="http://schemas.microsoft.com/office/powerpoint/2010/main" val="4178971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F0EE5-C9A8-D64F-4D6B-517FE0C1F2EA}"/>
            </a:ext>
          </a:extLst>
        </p:cNvPr>
        <p:cNvGrpSpPr/>
        <p:nvPr/>
      </p:nvGrpSpPr>
      <p:grpSpPr>
        <a:xfrm>
          <a:off x="0" y="0"/>
          <a:ext cx="0" cy="0"/>
          <a:chOff x="0" y="0"/>
          <a:chExt cx="0" cy="0"/>
        </a:xfrm>
      </p:grpSpPr>
      <p:pic>
        <p:nvPicPr>
          <p:cNvPr id="4" name="Bildobjekt 3">
            <a:extLst>
              <a:ext uri="{FF2B5EF4-FFF2-40B4-BE49-F238E27FC236}">
                <a16:creationId xmlns:a16="http://schemas.microsoft.com/office/drawing/2014/main" id="{B5F3E7D7-95D6-D250-9460-D5D820FE895C}"/>
              </a:ext>
            </a:extLst>
          </p:cNvPr>
          <p:cNvPicPr>
            <a:picLocks noChangeAspect="1"/>
          </p:cNvPicPr>
          <p:nvPr/>
        </p:nvPicPr>
        <p:blipFill>
          <a:blip r:embed="rId2"/>
          <a:stretch>
            <a:fillRect/>
          </a:stretch>
        </p:blipFill>
        <p:spPr>
          <a:xfrm>
            <a:off x="1265682" y="306419"/>
            <a:ext cx="2554224" cy="850392"/>
          </a:xfrm>
          <a:prstGeom prst="rect">
            <a:avLst/>
          </a:prstGeom>
        </p:spPr>
      </p:pic>
      <p:sp>
        <p:nvSpPr>
          <p:cNvPr id="2" name="Rubrik 1">
            <a:extLst>
              <a:ext uri="{FF2B5EF4-FFF2-40B4-BE49-F238E27FC236}">
                <a16:creationId xmlns:a16="http://schemas.microsoft.com/office/drawing/2014/main" id="{32A6D031-7E1A-8C4C-E2F3-1C36019DC4BB}"/>
              </a:ext>
            </a:extLst>
          </p:cNvPr>
          <p:cNvSpPr>
            <a:spLocks noGrp="1"/>
          </p:cNvSpPr>
          <p:nvPr>
            <p:ph type="title"/>
          </p:nvPr>
        </p:nvSpPr>
        <p:spPr>
          <a:xfrm>
            <a:off x="1395239" y="-694753"/>
            <a:ext cx="8609044" cy="2852737"/>
          </a:xfrm>
        </p:spPr>
        <p:txBody>
          <a:bodyPr/>
          <a:lstStyle/>
          <a:p>
            <a:r>
              <a:rPr lang="sv-SE" dirty="0"/>
              <a:t>Byttorps IF</a:t>
            </a:r>
            <a:br>
              <a:rPr lang="sv-SE" sz="6000" b="1" dirty="0">
                <a:effectLst/>
                <a:latin typeface="Bebas Neue Bold" panose="020B0606020202050201" pitchFamily="34" charset="77"/>
              </a:rPr>
            </a:br>
            <a:endParaRPr lang="sv-SE" dirty="0"/>
          </a:p>
        </p:txBody>
      </p:sp>
      <p:pic>
        <p:nvPicPr>
          <p:cNvPr id="7" name="Picture 6">
            <a:extLst>
              <a:ext uri="{FF2B5EF4-FFF2-40B4-BE49-F238E27FC236}">
                <a16:creationId xmlns:a16="http://schemas.microsoft.com/office/drawing/2014/main" id="{8091572A-060A-5AB8-F89C-E14ECBF7B95A}"/>
              </a:ext>
            </a:extLst>
          </p:cNvPr>
          <p:cNvPicPr>
            <a:picLocks noChangeAspect="1"/>
          </p:cNvPicPr>
          <p:nvPr/>
        </p:nvPicPr>
        <p:blipFill>
          <a:blip r:embed="rId3"/>
          <a:stretch>
            <a:fillRect/>
          </a:stretch>
        </p:blipFill>
        <p:spPr>
          <a:xfrm>
            <a:off x="1551941" y="238187"/>
            <a:ext cx="9088118" cy="6544588"/>
          </a:xfrm>
          <a:prstGeom prst="rect">
            <a:avLst/>
          </a:prstGeom>
        </p:spPr>
      </p:pic>
    </p:spTree>
    <p:extLst>
      <p:ext uri="{BB962C8B-B14F-4D97-AF65-F5344CB8AC3E}">
        <p14:creationId xmlns:p14="http://schemas.microsoft.com/office/powerpoint/2010/main" val="229549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BC3D03-CEB3-0ACD-C20B-CA9EAF8F60CC}"/>
            </a:ext>
          </a:extLst>
        </p:cNvPr>
        <p:cNvGrpSpPr/>
        <p:nvPr/>
      </p:nvGrpSpPr>
      <p:grpSpPr>
        <a:xfrm>
          <a:off x="0" y="0"/>
          <a:ext cx="0" cy="0"/>
          <a:chOff x="0" y="0"/>
          <a:chExt cx="0" cy="0"/>
        </a:xfrm>
      </p:grpSpPr>
      <p:pic>
        <p:nvPicPr>
          <p:cNvPr id="4" name="Bildobjekt 3">
            <a:extLst>
              <a:ext uri="{FF2B5EF4-FFF2-40B4-BE49-F238E27FC236}">
                <a16:creationId xmlns:a16="http://schemas.microsoft.com/office/drawing/2014/main" id="{756FFED3-2124-FE2E-9EC1-FB6C443AC1AE}"/>
              </a:ext>
            </a:extLst>
          </p:cNvPr>
          <p:cNvPicPr>
            <a:picLocks noChangeAspect="1"/>
          </p:cNvPicPr>
          <p:nvPr/>
        </p:nvPicPr>
        <p:blipFill>
          <a:blip r:embed="rId2"/>
          <a:stretch>
            <a:fillRect/>
          </a:stretch>
        </p:blipFill>
        <p:spPr>
          <a:xfrm>
            <a:off x="1265682" y="306419"/>
            <a:ext cx="2554224" cy="850392"/>
          </a:xfrm>
          <a:prstGeom prst="rect">
            <a:avLst/>
          </a:prstGeom>
        </p:spPr>
      </p:pic>
      <p:sp>
        <p:nvSpPr>
          <p:cNvPr id="2" name="Rubrik 1">
            <a:extLst>
              <a:ext uri="{FF2B5EF4-FFF2-40B4-BE49-F238E27FC236}">
                <a16:creationId xmlns:a16="http://schemas.microsoft.com/office/drawing/2014/main" id="{D1C84AC0-969B-1ACE-0BA7-E9AC934D25F1}"/>
              </a:ext>
            </a:extLst>
          </p:cNvPr>
          <p:cNvSpPr>
            <a:spLocks noGrp="1"/>
          </p:cNvSpPr>
          <p:nvPr>
            <p:ph type="title"/>
          </p:nvPr>
        </p:nvSpPr>
        <p:spPr>
          <a:xfrm>
            <a:off x="1395239" y="-694753"/>
            <a:ext cx="8609044" cy="2852737"/>
          </a:xfrm>
        </p:spPr>
        <p:txBody>
          <a:bodyPr/>
          <a:lstStyle/>
          <a:p>
            <a:r>
              <a:rPr lang="sv-SE" dirty="0"/>
              <a:t>Byttorps IF</a:t>
            </a:r>
            <a:br>
              <a:rPr lang="sv-SE" sz="6000" b="1" dirty="0">
                <a:effectLst/>
                <a:latin typeface="Bebas Neue Bold" panose="020B0606020202050201" pitchFamily="34" charset="77"/>
              </a:rPr>
            </a:br>
            <a:endParaRPr lang="sv-SE" dirty="0"/>
          </a:p>
        </p:txBody>
      </p:sp>
      <p:pic>
        <p:nvPicPr>
          <p:cNvPr id="5" name="Picture 4">
            <a:extLst>
              <a:ext uri="{FF2B5EF4-FFF2-40B4-BE49-F238E27FC236}">
                <a16:creationId xmlns:a16="http://schemas.microsoft.com/office/drawing/2014/main" id="{1EF7CD60-1CA3-41DF-9FC5-83AE59CAA506}"/>
              </a:ext>
            </a:extLst>
          </p:cNvPr>
          <p:cNvPicPr>
            <a:picLocks noChangeAspect="1"/>
          </p:cNvPicPr>
          <p:nvPr/>
        </p:nvPicPr>
        <p:blipFill>
          <a:blip r:embed="rId3"/>
          <a:stretch>
            <a:fillRect/>
          </a:stretch>
        </p:blipFill>
        <p:spPr>
          <a:xfrm>
            <a:off x="2378736" y="1156811"/>
            <a:ext cx="6963747" cy="5572903"/>
          </a:xfrm>
          <a:prstGeom prst="rect">
            <a:avLst/>
          </a:prstGeom>
        </p:spPr>
      </p:pic>
    </p:spTree>
    <p:extLst>
      <p:ext uri="{BB962C8B-B14F-4D97-AF65-F5344CB8AC3E}">
        <p14:creationId xmlns:p14="http://schemas.microsoft.com/office/powerpoint/2010/main" val="2862424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87F056-499D-C510-393E-1DB738295249}"/>
            </a:ext>
          </a:extLst>
        </p:cNvPr>
        <p:cNvGrpSpPr/>
        <p:nvPr/>
      </p:nvGrpSpPr>
      <p:grpSpPr>
        <a:xfrm>
          <a:off x="0" y="0"/>
          <a:ext cx="0" cy="0"/>
          <a:chOff x="0" y="0"/>
          <a:chExt cx="0" cy="0"/>
        </a:xfrm>
      </p:grpSpPr>
      <p:pic>
        <p:nvPicPr>
          <p:cNvPr id="4" name="Bildobjekt 3">
            <a:extLst>
              <a:ext uri="{FF2B5EF4-FFF2-40B4-BE49-F238E27FC236}">
                <a16:creationId xmlns:a16="http://schemas.microsoft.com/office/drawing/2014/main" id="{04C3D01C-27A1-491D-ACAE-EBFA5025EAE4}"/>
              </a:ext>
            </a:extLst>
          </p:cNvPr>
          <p:cNvPicPr>
            <a:picLocks noChangeAspect="1"/>
          </p:cNvPicPr>
          <p:nvPr/>
        </p:nvPicPr>
        <p:blipFill>
          <a:blip r:embed="rId2"/>
          <a:stretch>
            <a:fillRect/>
          </a:stretch>
        </p:blipFill>
        <p:spPr>
          <a:xfrm>
            <a:off x="1265682" y="306419"/>
            <a:ext cx="2554224" cy="850392"/>
          </a:xfrm>
          <a:prstGeom prst="rect">
            <a:avLst/>
          </a:prstGeom>
        </p:spPr>
      </p:pic>
      <p:sp>
        <p:nvSpPr>
          <p:cNvPr id="2" name="Rubrik 1">
            <a:extLst>
              <a:ext uri="{FF2B5EF4-FFF2-40B4-BE49-F238E27FC236}">
                <a16:creationId xmlns:a16="http://schemas.microsoft.com/office/drawing/2014/main" id="{5FFB863B-116C-54EE-8671-0BEE45CE7F8F}"/>
              </a:ext>
            </a:extLst>
          </p:cNvPr>
          <p:cNvSpPr>
            <a:spLocks noGrp="1"/>
          </p:cNvSpPr>
          <p:nvPr>
            <p:ph type="title"/>
          </p:nvPr>
        </p:nvSpPr>
        <p:spPr>
          <a:xfrm>
            <a:off x="1395239" y="-694753"/>
            <a:ext cx="8609044" cy="2852737"/>
          </a:xfrm>
        </p:spPr>
        <p:txBody>
          <a:bodyPr/>
          <a:lstStyle/>
          <a:p>
            <a:r>
              <a:rPr lang="sv-SE" dirty="0"/>
              <a:t>Byttorps IF</a:t>
            </a:r>
            <a:br>
              <a:rPr lang="sv-SE" sz="6000" b="1" dirty="0">
                <a:effectLst/>
                <a:latin typeface="Bebas Neue Bold" panose="020B0606020202050201" pitchFamily="34" charset="77"/>
              </a:rPr>
            </a:br>
            <a:endParaRPr lang="sv-SE" dirty="0"/>
          </a:p>
        </p:txBody>
      </p:sp>
      <p:pic>
        <p:nvPicPr>
          <p:cNvPr id="5" name="Picture 4">
            <a:extLst>
              <a:ext uri="{FF2B5EF4-FFF2-40B4-BE49-F238E27FC236}">
                <a16:creationId xmlns:a16="http://schemas.microsoft.com/office/drawing/2014/main" id="{ADDB0FCF-36CC-2D7A-A7AA-8B8AB684A8B5}"/>
              </a:ext>
            </a:extLst>
          </p:cNvPr>
          <p:cNvPicPr>
            <a:picLocks noChangeAspect="1"/>
          </p:cNvPicPr>
          <p:nvPr/>
        </p:nvPicPr>
        <p:blipFill>
          <a:blip r:embed="rId3"/>
          <a:stretch>
            <a:fillRect/>
          </a:stretch>
        </p:blipFill>
        <p:spPr>
          <a:xfrm>
            <a:off x="1085150" y="1118865"/>
            <a:ext cx="10021699" cy="4620270"/>
          </a:xfrm>
          <a:prstGeom prst="rect">
            <a:avLst/>
          </a:prstGeom>
        </p:spPr>
      </p:pic>
    </p:spTree>
    <p:extLst>
      <p:ext uri="{BB962C8B-B14F-4D97-AF65-F5344CB8AC3E}">
        <p14:creationId xmlns:p14="http://schemas.microsoft.com/office/powerpoint/2010/main" val="1034958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E57F2-39CE-60A5-F38A-F7DFFBD97BCD}"/>
            </a:ext>
          </a:extLst>
        </p:cNvPr>
        <p:cNvGrpSpPr/>
        <p:nvPr/>
      </p:nvGrpSpPr>
      <p:grpSpPr>
        <a:xfrm>
          <a:off x="0" y="0"/>
          <a:ext cx="0" cy="0"/>
          <a:chOff x="0" y="0"/>
          <a:chExt cx="0" cy="0"/>
        </a:xfrm>
      </p:grpSpPr>
      <p:pic>
        <p:nvPicPr>
          <p:cNvPr id="4" name="Bildobjekt 3">
            <a:extLst>
              <a:ext uri="{FF2B5EF4-FFF2-40B4-BE49-F238E27FC236}">
                <a16:creationId xmlns:a16="http://schemas.microsoft.com/office/drawing/2014/main" id="{4071D4E3-881F-3A76-2BAB-4F4271E91870}"/>
              </a:ext>
            </a:extLst>
          </p:cNvPr>
          <p:cNvPicPr>
            <a:picLocks noChangeAspect="1"/>
          </p:cNvPicPr>
          <p:nvPr/>
        </p:nvPicPr>
        <p:blipFill>
          <a:blip r:embed="rId2"/>
          <a:stretch>
            <a:fillRect/>
          </a:stretch>
        </p:blipFill>
        <p:spPr>
          <a:xfrm>
            <a:off x="1265682" y="306419"/>
            <a:ext cx="2554224" cy="850392"/>
          </a:xfrm>
          <a:prstGeom prst="rect">
            <a:avLst/>
          </a:prstGeom>
        </p:spPr>
      </p:pic>
      <p:sp>
        <p:nvSpPr>
          <p:cNvPr id="2" name="Rubrik 1">
            <a:extLst>
              <a:ext uri="{FF2B5EF4-FFF2-40B4-BE49-F238E27FC236}">
                <a16:creationId xmlns:a16="http://schemas.microsoft.com/office/drawing/2014/main" id="{C1198414-7FA8-0408-20DB-2839945C32EB}"/>
              </a:ext>
            </a:extLst>
          </p:cNvPr>
          <p:cNvSpPr>
            <a:spLocks noGrp="1"/>
          </p:cNvSpPr>
          <p:nvPr>
            <p:ph type="title"/>
          </p:nvPr>
        </p:nvSpPr>
        <p:spPr>
          <a:xfrm>
            <a:off x="1395239" y="-694753"/>
            <a:ext cx="8609044" cy="2852737"/>
          </a:xfrm>
        </p:spPr>
        <p:txBody>
          <a:bodyPr/>
          <a:lstStyle/>
          <a:p>
            <a:r>
              <a:rPr lang="sv-SE" dirty="0"/>
              <a:t>Byttorps IF</a:t>
            </a:r>
            <a:br>
              <a:rPr lang="sv-SE" sz="6000" b="1" dirty="0">
                <a:effectLst/>
                <a:latin typeface="Bebas Neue Bold" panose="020B0606020202050201" pitchFamily="34" charset="77"/>
              </a:rPr>
            </a:br>
            <a:endParaRPr lang="sv-SE" dirty="0"/>
          </a:p>
        </p:txBody>
      </p:sp>
      <p:pic>
        <p:nvPicPr>
          <p:cNvPr id="5" name="Picture 4">
            <a:extLst>
              <a:ext uri="{FF2B5EF4-FFF2-40B4-BE49-F238E27FC236}">
                <a16:creationId xmlns:a16="http://schemas.microsoft.com/office/drawing/2014/main" id="{345A9B46-E699-2F50-9C85-4ECF1B99029D}"/>
              </a:ext>
            </a:extLst>
          </p:cNvPr>
          <p:cNvPicPr>
            <a:picLocks noChangeAspect="1"/>
          </p:cNvPicPr>
          <p:nvPr/>
        </p:nvPicPr>
        <p:blipFill>
          <a:blip r:embed="rId3"/>
          <a:stretch>
            <a:fillRect/>
          </a:stretch>
        </p:blipFill>
        <p:spPr>
          <a:xfrm>
            <a:off x="136231" y="216431"/>
            <a:ext cx="11412543" cy="6296904"/>
          </a:xfrm>
          <a:prstGeom prst="rect">
            <a:avLst/>
          </a:prstGeom>
        </p:spPr>
      </p:pic>
    </p:spTree>
    <p:extLst>
      <p:ext uri="{BB962C8B-B14F-4D97-AF65-F5344CB8AC3E}">
        <p14:creationId xmlns:p14="http://schemas.microsoft.com/office/powerpoint/2010/main" val="2639334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0408E39-50F6-A412-3F32-6323D18B0585}"/>
              </a:ext>
            </a:extLst>
          </p:cNvPr>
          <p:cNvSpPr>
            <a:spLocks noGrp="1"/>
          </p:cNvSpPr>
          <p:nvPr>
            <p:ph type="ctrTitle"/>
          </p:nvPr>
        </p:nvSpPr>
        <p:spPr>
          <a:xfrm>
            <a:off x="1524000" y="3187165"/>
            <a:ext cx="9144000" cy="2387600"/>
          </a:xfrm>
        </p:spPr>
        <p:txBody>
          <a:bodyPr/>
          <a:lstStyle/>
          <a:p>
            <a:r>
              <a:rPr lang="sv-SE" dirty="0"/>
              <a:t>Tack för visat intresse</a:t>
            </a:r>
            <a:br>
              <a:rPr lang="sv-SE" dirty="0"/>
            </a:br>
            <a:r>
              <a:rPr lang="sv-SE" dirty="0"/>
              <a:t>Vi ses på fotbollsplanen</a:t>
            </a:r>
          </a:p>
        </p:txBody>
      </p:sp>
      <p:pic>
        <p:nvPicPr>
          <p:cNvPr id="6" name="Bildobjekt 5">
            <a:extLst>
              <a:ext uri="{FF2B5EF4-FFF2-40B4-BE49-F238E27FC236}">
                <a16:creationId xmlns:a16="http://schemas.microsoft.com/office/drawing/2014/main" id="{56AF9343-4DA2-F45C-87F4-667F639C91FC}"/>
              </a:ext>
            </a:extLst>
          </p:cNvPr>
          <p:cNvPicPr>
            <a:picLocks noChangeAspect="1"/>
          </p:cNvPicPr>
          <p:nvPr/>
        </p:nvPicPr>
        <p:blipFill>
          <a:blip r:embed="rId2"/>
          <a:stretch>
            <a:fillRect/>
          </a:stretch>
        </p:blipFill>
        <p:spPr>
          <a:xfrm>
            <a:off x="4473003" y="939779"/>
            <a:ext cx="3245993" cy="2853620"/>
          </a:xfrm>
          <a:prstGeom prst="rect">
            <a:avLst/>
          </a:prstGeom>
        </p:spPr>
      </p:pic>
      <p:sp>
        <p:nvSpPr>
          <p:cNvPr id="5" name="Subtitle 4">
            <a:extLst>
              <a:ext uri="{FF2B5EF4-FFF2-40B4-BE49-F238E27FC236}">
                <a16:creationId xmlns:a16="http://schemas.microsoft.com/office/drawing/2014/main" id="{8C2EA082-6F5D-483A-0DF3-3D48D383800C}"/>
              </a:ext>
            </a:extLst>
          </p:cNvPr>
          <p:cNvSpPr>
            <a:spLocks noGrp="1"/>
          </p:cNvSpPr>
          <p:nvPr>
            <p:ph type="subTitle" idx="1"/>
          </p:nvPr>
        </p:nvSpPr>
        <p:spPr/>
        <p:txBody>
          <a:bodyPr/>
          <a:lstStyle/>
          <a:p>
            <a:endParaRPr lang="sv-SE"/>
          </a:p>
        </p:txBody>
      </p:sp>
    </p:spTree>
    <p:extLst>
      <p:ext uri="{BB962C8B-B14F-4D97-AF65-F5344CB8AC3E}">
        <p14:creationId xmlns:p14="http://schemas.microsoft.com/office/powerpoint/2010/main" val="3269351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tema">
  <a:themeElements>
    <a:clrScheme name="Byttorps IF">
      <a:dk1>
        <a:srgbClr val="000000"/>
      </a:dk1>
      <a:lt1>
        <a:srgbClr val="FFFFFF"/>
      </a:lt1>
      <a:dk2>
        <a:srgbClr val="242852"/>
      </a:dk2>
      <a:lt2>
        <a:srgbClr val="FEFFFF"/>
      </a:lt2>
      <a:accent1>
        <a:srgbClr val="004411"/>
      </a:accent1>
      <a:accent2>
        <a:srgbClr val="BE863C"/>
      </a:accent2>
      <a:accent3>
        <a:srgbClr val="005D2F"/>
      </a:accent3>
      <a:accent4>
        <a:srgbClr val="007F49"/>
      </a:accent4>
      <a:accent5>
        <a:srgbClr val="3F9F6E"/>
      </a:accent5>
      <a:accent6>
        <a:srgbClr val="B3DAC6"/>
      </a:accent6>
      <a:hlink>
        <a:srgbClr val="B3DAC6"/>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tema">
  <a:themeElements>
    <a:clrScheme name="Byttorps IF">
      <a:dk1>
        <a:srgbClr val="000000"/>
      </a:dk1>
      <a:lt1>
        <a:srgbClr val="FFFFFF"/>
      </a:lt1>
      <a:dk2>
        <a:srgbClr val="242852"/>
      </a:dk2>
      <a:lt2>
        <a:srgbClr val="FEFFFF"/>
      </a:lt2>
      <a:accent1>
        <a:srgbClr val="004411"/>
      </a:accent1>
      <a:accent2>
        <a:srgbClr val="BE863C"/>
      </a:accent2>
      <a:accent3>
        <a:srgbClr val="005D2F"/>
      </a:accent3>
      <a:accent4>
        <a:srgbClr val="007F49"/>
      </a:accent4>
      <a:accent5>
        <a:srgbClr val="3F9F6E"/>
      </a:accent5>
      <a:accent6>
        <a:srgbClr val="B3DAC6"/>
      </a:accent6>
      <a:hlink>
        <a:srgbClr val="B3DAC6"/>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4916</TotalTime>
  <Words>90</Words>
  <Application>Microsoft Office PowerPoint</Application>
  <PresentationFormat>Widescreen</PresentationFormat>
  <Paragraphs>10</Paragraphs>
  <Slides>11</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11</vt:i4>
      </vt:variant>
    </vt:vector>
  </HeadingPairs>
  <TitlesOfParts>
    <vt:vector size="17" baseType="lpstr">
      <vt:lpstr>Bebas Neue Bold</vt:lpstr>
      <vt:lpstr>ROBOTO LIGHT</vt:lpstr>
      <vt:lpstr>Arial</vt:lpstr>
      <vt:lpstr>Aptos</vt:lpstr>
      <vt:lpstr>Office-tema</vt:lpstr>
      <vt:lpstr>1_Office-tema</vt:lpstr>
      <vt:lpstr>PowerPoint Presentation</vt:lpstr>
      <vt:lpstr>PowerPoint Presentation</vt:lpstr>
      <vt:lpstr>Byttorps IF </vt:lpstr>
      <vt:lpstr>Byttorps IF </vt:lpstr>
      <vt:lpstr>Byttorps IF </vt:lpstr>
      <vt:lpstr>Byttorps IF </vt:lpstr>
      <vt:lpstr>Byttorps IF </vt:lpstr>
      <vt:lpstr>Byttorps IF </vt:lpstr>
      <vt:lpstr>Byttorps IF </vt:lpstr>
      <vt:lpstr>Byttorps IF </vt:lpstr>
      <vt:lpstr>Tack för visat intresse Vi ses på fotbollsplanen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Magnus Wallmark</dc:creator>
  <cp:lastModifiedBy>Linus Persson</cp:lastModifiedBy>
  <cp:revision>18</cp:revision>
  <dcterms:created xsi:type="dcterms:W3CDTF">2024-01-28T16:58:03Z</dcterms:created>
  <dcterms:modified xsi:type="dcterms:W3CDTF">2026-10-15T12:00:20Z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c1f9e78-1cdb-4c50-bab1-f66c2c88398d_Enabled">
    <vt:lpwstr>true</vt:lpwstr>
  </property>
  <property fmtid="{D5CDD505-2E9C-101B-9397-08002B2CF9AE}" pid="3" name="MSIP_Label_6c1f9e78-1cdb-4c50-bab1-f66c2c88398d_SetDate">
    <vt:lpwstr>2026-09-24T13:51:10Z</vt:lpwstr>
  </property>
  <property fmtid="{D5CDD505-2E9C-101B-9397-08002B2CF9AE}" pid="4" name="MSIP_Label_6c1f9e78-1cdb-4c50-bab1-f66c2c88398d_Method">
    <vt:lpwstr>Standard</vt:lpwstr>
  </property>
  <property fmtid="{D5CDD505-2E9C-101B-9397-08002B2CF9AE}" pid="5" name="MSIP_Label_6c1f9e78-1cdb-4c50-bab1-f66c2c88398d_Name">
    <vt:lpwstr>Internal</vt:lpwstr>
  </property>
  <property fmtid="{D5CDD505-2E9C-101B-9397-08002B2CF9AE}" pid="6" name="MSIP_Label_6c1f9e78-1cdb-4c50-bab1-f66c2c88398d_SiteId">
    <vt:lpwstr>d5ae8a95-3d84-45d2-9b1e-e2bb4b68d2cc</vt:lpwstr>
  </property>
  <property fmtid="{D5CDD505-2E9C-101B-9397-08002B2CF9AE}" pid="7" name="MSIP_Label_6c1f9e78-1cdb-4c50-bab1-f66c2c88398d_ActionId">
    <vt:lpwstr>c9861c66-3c46-4c2c-9fe1-32e03591f81c</vt:lpwstr>
  </property>
  <property fmtid="{D5CDD505-2E9C-101B-9397-08002B2CF9AE}" pid="8" name="MSIP_Label_6c1f9e78-1cdb-4c50-bab1-f66c2c88398d_ContentBits">
    <vt:lpwstr>0</vt:lpwstr>
  </property>
  <property fmtid="{D5CDD505-2E9C-101B-9397-08002B2CF9AE}" pid="9" name="MSIP_Label_6c1f9e78-1cdb-4c50-bab1-f66c2c88398d_Tag">
    <vt:lpwstr>10, 3, 0, 1</vt:lpwstr>
  </property>
</Properties>
</file>