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Roboto"/>
      <p:regular r:id="rId22"/>
      <p:bold r:id="rId23"/>
      <p:italic r:id="rId24"/>
      <p:boldItalic r:id="rId25"/>
    </p:embeddedFont>
    <p:embeddedFont>
      <p:font typeface="Roboto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0" roundtripDataSignature="AMtx7mjZ+fAExon/ToXYXVwnGCOKaY5S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Light-regular.fntdata"/><Relationship Id="rId25" Type="http://schemas.openxmlformats.org/officeDocument/2006/relationships/font" Target="fonts/Roboto-boldItalic.fntdata"/><Relationship Id="rId28" Type="http://schemas.openxmlformats.org/officeDocument/2006/relationships/font" Target="fonts/RobotoLight-italic.fntdata"/><Relationship Id="rId27" Type="http://schemas.openxmlformats.org/officeDocument/2006/relationships/font" Target="fonts/RobotoLigh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Light-boldItalic.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6" name="Shape 16"/>
        <p:cNvGrpSpPr/>
        <p:nvPr/>
      </p:nvGrpSpPr>
      <p:grpSpPr>
        <a:xfrm>
          <a:off x="0" y="0"/>
          <a:ext cx="0" cy="0"/>
          <a:chOff x="0" y="0"/>
          <a:chExt cx="0" cy="0"/>
        </a:xfrm>
      </p:grpSpPr>
      <p:pic>
        <p:nvPicPr>
          <p:cNvPr id="17" name="Google Shape;17;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000"/>
              <a:buNone/>
              <a:defRPr sz="20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3" name="Google Shape;23;p17"/>
          <p:cNvPicPr preferRelativeResize="0"/>
          <p:nvPr/>
        </p:nvPicPr>
        <p:blipFill rotWithShape="1">
          <a:blip r:embed="rId3">
            <a:alphaModFix/>
          </a:blip>
          <a:srcRect b="0" l="0" r="0" t="0"/>
          <a:stretch/>
        </p:blipFill>
        <p:spPr>
          <a:xfrm>
            <a:off x="10350378" y="0"/>
            <a:ext cx="1003422" cy="126492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83" name="Shape 83"/>
        <p:cNvGrpSpPr/>
        <p:nvPr/>
      </p:nvGrpSpPr>
      <p:grpSpPr>
        <a:xfrm>
          <a:off x="0" y="0"/>
          <a:ext cx="0" cy="0"/>
          <a:chOff x="0" y="0"/>
          <a:chExt cx="0" cy="0"/>
        </a:xfrm>
      </p:grpSpPr>
      <p:sp>
        <p:nvSpPr>
          <p:cNvPr id="84" name="Google Shape;84;p26"/>
          <p:cNvSpPr txBox="1"/>
          <p:nvPr>
            <p:ph type="title"/>
          </p:nvPr>
        </p:nvSpPr>
        <p:spPr>
          <a:xfrm>
            <a:off x="838200" y="165071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6"/>
          <p:cNvSpPr txBox="1"/>
          <p:nvPr>
            <p:ph idx="1" type="body"/>
          </p:nvPr>
        </p:nvSpPr>
        <p:spPr>
          <a:xfrm>
            <a:off x="838200" y="3111217"/>
            <a:ext cx="5181600" cy="2999872"/>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lt1"/>
              </a:buClr>
              <a:buSzPts val="1600"/>
              <a:buChar char="•"/>
              <a:defRPr sz="1600"/>
            </a:lvl1pPr>
            <a:lvl2pPr indent="-330200" lvl="1" marL="914400" algn="l">
              <a:lnSpc>
                <a:spcPct val="100000"/>
              </a:lnSpc>
              <a:spcBef>
                <a:spcPts val="500"/>
              </a:spcBef>
              <a:spcAft>
                <a:spcPts val="0"/>
              </a:spcAft>
              <a:buClr>
                <a:schemeClr val="lt1"/>
              </a:buClr>
              <a:buSzPts val="1600"/>
              <a:buChar char="•"/>
              <a:defRPr sz="1600"/>
            </a:lvl2pPr>
            <a:lvl3pPr indent="-330200" lvl="2" marL="1371600" algn="l">
              <a:lnSpc>
                <a:spcPct val="100000"/>
              </a:lnSpc>
              <a:spcBef>
                <a:spcPts val="500"/>
              </a:spcBef>
              <a:spcAft>
                <a:spcPts val="0"/>
              </a:spcAft>
              <a:buClr>
                <a:schemeClr val="lt1"/>
              </a:buClr>
              <a:buSzPts val="1600"/>
              <a:buChar char="•"/>
              <a:defRPr sz="1600"/>
            </a:lvl3pPr>
            <a:lvl4pPr indent="-330200" lvl="3" marL="1828800" algn="l">
              <a:lnSpc>
                <a:spcPct val="100000"/>
              </a:lnSpc>
              <a:spcBef>
                <a:spcPts val="500"/>
              </a:spcBef>
              <a:spcAft>
                <a:spcPts val="0"/>
              </a:spcAft>
              <a:buClr>
                <a:schemeClr val="lt1"/>
              </a:buClr>
              <a:buSzPts val="1600"/>
              <a:buChar char="•"/>
              <a:defRPr sz="1600"/>
            </a:lvl4pPr>
            <a:lvl5pPr indent="-330200" lvl="4" marL="2286000" algn="l">
              <a:lnSpc>
                <a:spcPct val="100000"/>
              </a:lnSpc>
              <a:spcBef>
                <a:spcPts val="500"/>
              </a:spcBef>
              <a:spcAft>
                <a:spcPts val="0"/>
              </a:spcAft>
              <a:buClr>
                <a:schemeClr val="lt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6"/>
          <p:cNvSpPr txBox="1"/>
          <p:nvPr>
            <p:ph idx="2" type="body"/>
          </p:nvPr>
        </p:nvSpPr>
        <p:spPr>
          <a:xfrm>
            <a:off x="6172200" y="3111217"/>
            <a:ext cx="5181600" cy="2999872"/>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lt1"/>
              </a:buClr>
              <a:buSzPts val="1600"/>
              <a:buChar char="•"/>
              <a:defRPr sz="1600"/>
            </a:lvl1pPr>
            <a:lvl2pPr indent="-330200" lvl="1" marL="914400" algn="l">
              <a:lnSpc>
                <a:spcPct val="100000"/>
              </a:lnSpc>
              <a:spcBef>
                <a:spcPts val="500"/>
              </a:spcBef>
              <a:spcAft>
                <a:spcPts val="0"/>
              </a:spcAft>
              <a:buClr>
                <a:schemeClr val="lt1"/>
              </a:buClr>
              <a:buSzPts val="1600"/>
              <a:buChar char="•"/>
              <a:defRPr sz="1600"/>
            </a:lvl2pPr>
            <a:lvl3pPr indent="-330200" lvl="2" marL="1371600" algn="l">
              <a:lnSpc>
                <a:spcPct val="100000"/>
              </a:lnSpc>
              <a:spcBef>
                <a:spcPts val="500"/>
              </a:spcBef>
              <a:spcAft>
                <a:spcPts val="0"/>
              </a:spcAft>
              <a:buClr>
                <a:schemeClr val="lt1"/>
              </a:buClr>
              <a:buSzPts val="1600"/>
              <a:buChar char="•"/>
              <a:defRPr sz="1600"/>
            </a:lvl3pPr>
            <a:lvl4pPr indent="-330200" lvl="3" marL="1828800" algn="l">
              <a:lnSpc>
                <a:spcPct val="100000"/>
              </a:lnSpc>
              <a:spcBef>
                <a:spcPts val="500"/>
              </a:spcBef>
              <a:spcAft>
                <a:spcPts val="0"/>
              </a:spcAft>
              <a:buClr>
                <a:schemeClr val="lt1"/>
              </a:buClr>
              <a:buSzPts val="1600"/>
              <a:buChar char="•"/>
              <a:defRPr sz="1600"/>
            </a:lvl4pPr>
            <a:lvl5pPr indent="-330200" lvl="4" marL="2286000" algn="l">
              <a:lnSpc>
                <a:spcPct val="100000"/>
              </a:lnSpc>
              <a:spcBef>
                <a:spcPts val="500"/>
              </a:spcBef>
              <a:spcAft>
                <a:spcPts val="0"/>
              </a:spcAft>
              <a:buClr>
                <a:schemeClr val="lt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vsnittsrubrik">
  <p:cSld name="1_Avsnittsrubrik">
    <p:spTree>
      <p:nvGrpSpPr>
        <p:cNvPr id="90" name="Shape 90"/>
        <p:cNvGrpSpPr/>
        <p:nvPr/>
      </p:nvGrpSpPr>
      <p:grpSpPr>
        <a:xfrm>
          <a:off x="0" y="0"/>
          <a:ext cx="0" cy="0"/>
          <a:chOff x="0" y="0"/>
          <a:chExt cx="0" cy="0"/>
        </a:xfrm>
      </p:grpSpPr>
      <p:sp>
        <p:nvSpPr>
          <p:cNvPr id="91" name="Google Shape;91;p27"/>
          <p:cNvSpPr txBox="1"/>
          <p:nvPr>
            <p:ph type="title"/>
          </p:nvPr>
        </p:nvSpPr>
        <p:spPr>
          <a:xfrm>
            <a:off x="6096000" y="1709738"/>
            <a:ext cx="49171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7"/>
          <p:cNvSpPr txBox="1"/>
          <p:nvPr>
            <p:ph idx="1" type="body"/>
          </p:nvPr>
        </p:nvSpPr>
        <p:spPr>
          <a:xfrm>
            <a:off x="6096000" y="4589463"/>
            <a:ext cx="49171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solidFill>
                  <a:schemeClr val="lt1"/>
                </a:solidFill>
              </a:defRPr>
            </a:lvl1pPr>
            <a:lvl2pPr indent="-228600" lvl="1" marL="914400" algn="l">
              <a:lnSpc>
                <a:spcPct val="100000"/>
              </a:lnSpc>
              <a:spcBef>
                <a:spcPts val="500"/>
              </a:spcBef>
              <a:spcAft>
                <a:spcPts val="0"/>
              </a:spcAft>
              <a:buClr>
                <a:srgbClr val="757575"/>
              </a:buClr>
              <a:buSzPts val="2000"/>
              <a:buNone/>
              <a:defRPr sz="2000">
                <a:solidFill>
                  <a:srgbClr val="757575"/>
                </a:solidFill>
              </a:defRPr>
            </a:lvl2pPr>
            <a:lvl3pPr indent="-228600" lvl="2" marL="1371600" algn="l">
              <a:lnSpc>
                <a:spcPct val="100000"/>
              </a:lnSpc>
              <a:spcBef>
                <a:spcPts val="500"/>
              </a:spcBef>
              <a:spcAft>
                <a:spcPts val="0"/>
              </a:spcAft>
              <a:buClr>
                <a:srgbClr val="757575"/>
              </a:buClr>
              <a:buSzPts val="1800"/>
              <a:buNone/>
              <a:defRPr sz="1800">
                <a:solidFill>
                  <a:srgbClr val="757575"/>
                </a:solidFill>
              </a:defRPr>
            </a:lvl3pPr>
            <a:lvl4pPr indent="-228600" lvl="3" marL="1828800" algn="l">
              <a:lnSpc>
                <a:spcPct val="100000"/>
              </a:lnSpc>
              <a:spcBef>
                <a:spcPts val="500"/>
              </a:spcBef>
              <a:spcAft>
                <a:spcPts val="0"/>
              </a:spcAft>
              <a:buClr>
                <a:srgbClr val="757575"/>
              </a:buClr>
              <a:buSzPts val="1600"/>
              <a:buNone/>
              <a:defRPr sz="1600">
                <a:solidFill>
                  <a:srgbClr val="757575"/>
                </a:solidFill>
              </a:defRPr>
            </a:lvl4pPr>
            <a:lvl5pPr indent="-228600" lvl="4" marL="2286000" algn="l">
              <a:lnSpc>
                <a:spcPct val="10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93" name="Google Shape;9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27"/>
          <p:cNvSpPr/>
          <p:nvPr>
            <p:ph idx="2" type="pic"/>
          </p:nvPr>
        </p:nvSpPr>
        <p:spPr>
          <a:xfrm>
            <a:off x="4529" y="0"/>
            <a:ext cx="5315893"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97" name="Shape 97"/>
        <p:cNvGrpSpPr/>
        <p:nvPr/>
      </p:nvGrpSpPr>
      <p:grpSpPr>
        <a:xfrm>
          <a:off x="0" y="0"/>
          <a:ext cx="0" cy="0"/>
          <a:chOff x="0" y="0"/>
          <a:chExt cx="0" cy="0"/>
        </a:xfrm>
      </p:grpSpPr>
      <p:sp>
        <p:nvSpPr>
          <p:cNvPr id="98" name="Google Shape;98;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2400"/>
              <a:buNone/>
              <a:defRPr b="1" sz="2400">
                <a:latin typeface="Bebas Neue"/>
                <a:ea typeface="Bebas Neue"/>
                <a:cs typeface="Bebas Neue"/>
                <a:sym typeface="Bebas Neue"/>
              </a:defRPr>
            </a:lvl1pPr>
            <a:lvl2pPr indent="-228600" lvl="1" marL="914400" algn="l">
              <a:lnSpc>
                <a:spcPct val="100000"/>
              </a:lnSpc>
              <a:spcBef>
                <a:spcPts val="500"/>
              </a:spcBef>
              <a:spcAft>
                <a:spcPts val="0"/>
              </a:spcAft>
              <a:buClr>
                <a:schemeClr val="lt1"/>
              </a:buClr>
              <a:buSzPts val="2000"/>
              <a:buNone/>
              <a:defRPr b="1" sz="2000"/>
            </a:lvl2pPr>
            <a:lvl3pPr indent="-228600" lvl="2" marL="1371600" algn="l">
              <a:lnSpc>
                <a:spcPct val="100000"/>
              </a:lnSpc>
              <a:spcBef>
                <a:spcPts val="500"/>
              </a:spcBef>
              <a:spcAft>
                <a:spcPts val="0"/>
              </a:spcAft>
              <a:buClr>
                <a:schemeClr val="lt1"/>
              </a:buClr>
              <a:buSzPts val="1800"/>
              <a:buNone/>
              <a:defRPr b="1" sz="1800"/>
            </a:lvl3pPr>
            <a:lvl4pPr indent="-228600" lvl="3" marL="1828800" algn="l">
              <a:lnSpc>
                <a:spcPct val="100000"/>
              </a:lnSpc>
              <a:spcBef>
                <a:spcPts val="500"/>
              </a:spcBef>
              <a:spcAft>
                <a:spcPts val="0"/>
              </a:spcAft>
              <a:buClr>
                <a:schemeClr val="lt1"/>
              </a:buClr>
              <a:buSzPts val="1600"/>
              <a:buNone/>
              <a:defRPr b="1" sz="1600"/>
            </a:lvl4pPr>
            <a:lvl5pPr indent="-228600" lvl="4" marL="2286000" algn="l">
              <a:lnSpc>
                <a:spcPct val="10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0" name="Google Shape;100;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lt1"/>
              </a:buClr>
              <a:buSzPts val="1600"/>
              <a:buChar char="•"/>
              <a:defRPr sz="1600"/>
            </a:lvl1pPr>
            <a:lvl2pPr indent="-330200" lvl="1" marL="914400" algn="l">
              <a:lnSpc>
                <a:spcPct val="100000"/>
              </a:lnSpc>
              <a:spcBef>
                <a:spcPts val="500"/>
              </a:spcBef>
              <a:spcAft>
                <a:spcPts val="0"/>
              </a:spcAft>
              <a:buClr>
                <a:schemeClr val="lt1"/>
              </a:buClr>
              <a:buSzPts val="1600"/>
              <a:buChar char="•"/>
              <a:defRPr sz="1600"/>
            </a:lvl2pPr>
            <a:lvl3pPr indent="-330200" lvl="2" marL="1371600" algn="l">
              <a:lnSpc>
                <a:spcPct val="100000"/>
              </a:lnSpc>
              <a:spcBef>
                <a:spcPts val="500"/>
              </a:spcBef>
              <a:spcAft>
                <a:spcPts val="0"/>
              </a:spcAft>
              <a:buClr>
                <a:schemeClr val="lt1"/>
              </a:buClr>
              <a:buSzPts val="1600"/>
              <a:buChar char="•"/>
              <a:defRPr sz="1600"/>
            </a:lvl3pPr>
            <a:lvl4pPr indent="-330200" lvl="3" marL="1828800" algn="l">
              <a:lnSpc>
                <a:spcPct val="100000"/>
              </a:lnSpc>
              <a:spcBef>
                <a:spcPts val="500"/>
              </a:spcBef>
              <a:spcAft>
                <a:spcPts val="0"/>
              </a:spcAft>
              <a:buClr>
                <a:schemeClr val="lt1"/>
              </a:buClr>
              <a:buSzPts val="1600"/>
              <a:buChar char="•"/>
              <a:defRPr sz="1600"/>
            </a:lvl4pPr>
            <a:lvl5pPr indent="-330200" lvl="4" marL="2286000" algn="l">
              <a:lnSpc>
                <a:spcPct val="100000"/>
              </a:lnSpc>
              <a:spcBef>
                <a:spcPts val="500"/>
              </a:spcBef>
              <a:spcAft>
                <a:spcPts val="0"/>
              </a:spcAft>
              <a:buClr>
                <a:schemeClr val="lt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2400"/>
              <a:buNone/>
              <a:defRPr b="1" sz="2400">
                <a:latin typeface="Bebas Neue"/>
                <a:ea typeface="Bebas Neue"/>
                <a:cs typeface="Bebas Neue"/>
                <a:sym typeface="Bebas Neue"/>
              </a:defRPr>
            </a:lvl1pPr>
            <a:lvl2pPr indent="-228600" lvl="1" marL="914400" algn="l">
              <a:lnSpc>
                <a:spcPct val="100000"/>
              </a:lnSpc>
              <a:spcBef>
                <a:spcPts val="500"/>
              </a:spcBef>
              <a:spcAft>
                <a:spcPts val="0"/>
              </a:spcAft>
              <a:buClr>
                <a:schemeClr val="lt1"/>
              </a:buClr>
              <a:buSzPts val="2000"/>
              <a:buNone/>
              <a:defRPr b="1" sz="2000"/>
            </a:lvl2pPr>
            <a:lvl3pPr indent="-228600" lvl="2" marL="1371600" algn="l">
              <a:lnSpc>
                <a:spcPct val="100000"/>
              </a:lnSpc>
              <a:spcBef>
                <a:spcPts val="500"/>
              </a:spcBef>
              <a:spcAft>
                <a:spcPts val="0"/>
              </a:spcAft>
              <a:buClr>
                <a:schemeClr val="lt1"/>
              </a:buClr>
              <a:buSzPts val="1800"/>
              <a:buNone/>
              <a:defRPr b="1" sz="1800"/>
            </a:lvl3pPr>
            <a:lvl4pPr indent="-228600" lvl="3" marL="1828800" algn="l">
              <a:lnSpc>
                <a:spcPct val="100000"/>
              </a:lnSpc>
              <a:spcBef>
                <a:spcPts val="500"/>
              </a:spcBef>
              <a:spcAft>
                <a:spcPts val="0"/>
              </a:spcAft>
              <a:buClr>
                <a:schemeClr val="lt1"/>
              </a:buClr>
              <a:buSzPts val="1600"/>
              <a:buNone/>
              <a:defRPr b="1" sz="1600"/>
            </a:lvl4pPr>
            <a:lvl5pPr indent="-228600" lvl="4" marL="2286000" algn="l">
              <a:lnSpc>
                <a:spcPct val="10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2" name="Google Shape;102;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lt1"/>
              </a:buClr>
              <a:buSzPts val="1600"/>
              <a:buChar char="•"/>
              <a:defRPr sz="1600"/>
            </a:lvl1pPr>
            <a:lvl2pPr indent="-330200" lvl="1" marL="914400" algn="l">
              <a:lnSpc>
                <a:spcPct val="100000"/>
              </a:lnSpc>
              <a:spcBef>
                <a:spcPts val="500"/>
              </a:spcBef>
              <a:spcAft>
                <a:spcPts val="0"/>
              </a:spcAft>
              <a:buClr>
                <a:schemeClr val="lt1"/>
              </a:buClr>
              <a:buSzPts val="1600"/>
              <a:buChar char="•"/>
              <a:defRPr sz="1600"/>
            </a:lvl2pPr>
            <a:lvl3pPr indent="-330200" lvl="2" marL="1371600" algn="l">
              <a:lnSpc>
                <a:spcPct val="100000"/>
              </a:lnSpc>
              <a:spcBef>
                <a:spcPts val="500"/>
              </a:spcBef>
              <a:spcAft>
                <a:spcPts val="0"/>
              </a:spcAft>
              <a:buClr>
                <a:schemeClr val="lt1"/>
              </a:buClr>
              <a:buSzPts val="1600"/>
              <a:buChar char="•"/>
              <a:defRPr sz="1600"/>
            </a:lvl3pPr>
            <a:lvl4pPr indent="-330200" lvl="3" marL="1828800" algn="l">
              <a:lnSpc>
                <a:spcPct val="100000"/>
              </a:lnSpc>
              <a:spcBef>
                <a:spcPts val="500"/>
              </a:spcBef>
              <a:spcAft>
                <a:spcPts val="0"/>
              </a:spcAft>
              <a:buClr>
                <a:schemeClr val="lt1"/>
              </a:buClr>
              <a:buSzPts val="1600"/>
              <a:buChar char="•"/>
              <a:defRPr sz="1600"/>
            </a:lvl4pPr>
            <a:lvl5pPr indent="-330200" lvl="4" marL="2286000" algn="l">
              <a:lnSpc>
                <a:spcPct val="100000"/>
              </a:lnSpc>
              <a:spcBef>
                <a:spcPts val="500"/>
              </a:spcBef>
              <a:spcAft>
                <a:spcPts val="0"/>
              </a:spcAft>
              <a:buClr>
                <a:schemeClr val="lt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106" name="Shape 106"/>
        <p:cNvGrpSpPr/>
        <p:nvPr/>
      </p:nvGrpSpPr>
      <p:grpSpPr>
        <a:xfrm>
          <a:off x="0" y="0"/>
          <a:ext cx="0" cy="0"/>
          <a:chOff x="0" y="0"/>
          <a:chExt cx="0" cy="0"/>
        </a:xfrm>
      </p:grpSpPr>
      <p:sp>
        <p:nvSpPr>
          <p:cNvPr id="107" name="Google Shape;107;p29"/>
          <p:cNvSpPr txBox="1"/>
          <p:nvPr>
            <p:ph type="title"/>
          </p:nvPr>
        </p:nvSpPr>
        <p:spPr>
          <a:xfrm>
            <a:off x="1671119" y="2647030"/>
            <a:ext cx="8631725" cy="156393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9600"/>
              <a:buFont typeface="Bebas Neue"/>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p:cSld name="Text med bildtext">
    <p:spTree>
      <p:nvGrpSpPr>
        <p:cNvPr id="111" name="Shape 111"/>
        <p:cNvGrpSpPr/>
        <p:nvPr/>
      </p:nvGrpSpPr>
      <p:grpSpPr>
        <a:xfrm>
          <a:off x="0" y="0"/>
          <a:ext cx="0" cy="0"/>
          <a:chOff x="0" y="0"/>
          <a:chExt cx="0" cy="0"/>
        </a:xfrm>
      </p:grpSpPr>
      <p:sp>
        <p:nvSpPr>
          <p:cNvPr id="112" name="Google Shape;112;p30"/>
          <p:cNvSpPr txBox="1"/>
          <p:nvPr>
            <p:ph type="title"/>
          </p:nvPr>
        </p:nvSpPr>
        <p:spPr>
          <a:xfrm>
            <a:off x="1224639" y="860079"/>
            <a:ext cx="3932237" cy="318221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400"/>
              <a:buFont typeface="Bebas Neue"/>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0"/>
          <p:cNvSpPr txBox="1"/>
          <p:nvPr>
            <p:ph idx="1" type="body"/>
          </p:nvPr>
        </p:nvSpPr>
        <p:spPr>
          <a:xfrm>
            <a:off x="1224639" y="4042293"/>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lvl1pPr>
            <a:lvl2pPr indent="-228600" lvl="1" marL="914400" algn="l">
              <a:lnSpc>
                <a:spcPct val="100000"/>
              </a:lnSpc>
              <a:spcBef>
                <a:spcPts val="500"/>
              </a:spcBef>
              <a:spcAft>
                <a:spcPts val="0"/>
              </a:spcAft>
              <a:buClr>
                <a:schemeClr val="lt1"/>
              </a:buClr>
              <a:buSzPts val="1400"/>
              <a:buNone/>
              <a:defRPr sz="1400"/>
            </a:lvl2pPr>
            <a:lvl3pPr indent="-228600" lvl="2" marL="1371600" algn="l">
              <a:lnSpc>
                <a:spcPct val="100000"/>
              </a:lnSpc>
              <a:spcBef>
                <a:spcPts val="500"/>
              </a:spcBef>
              <a:spcAft>
                <a:spcPts val="0"/>
              </a:spcAft>
              <a:buClr>
                <a:schemeClr val="lt1"/>
              </a:buClr>
              <a:buSzPts val="1200"/>
              <a:buNone/>
              <a:defRPr sz="1200"/>
            </a:lvl3pPr>
            <a:lvl4pPr indent="-228600" lvl="3" marL="1828800" algn="l">
              <a:lnSpc>
                <a:spcPct val="100000"/>
              </a:lnSpc>
              <a:spcBef>
                <a:spcPts val="500"/>
              </a:spcBef>
              <a:spcAft>
                <a:spcPts val="0"/>
              </a:spcAft>
              <a:buClr>
                <a:schemeClr val="lt1"/>
              </a:buClr>
              <a:buSzPts val="1000"/>
              <a:buNone/>
              <a:defRPr sz="1000"/>
            </a:lvl4pPr>
            <a:lvl5pPr indent="-228600" lvl="4" marL="2286000" algn="l">
              <a:lnSpc>
                <a:spcPct val="10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17" name="Google Shape;117;p30"/>
          <p:cNvPicPr preferRelativeResize="0"/>
          <p:nvPr/>
        </p:nvPicPr>
        <p:blipFill rotWithShape="1">
          <a:blip r:embed="rId2">
            <a:alphaModFix/>
          </a:blip>
          <a:srcRect b="0" l="0" r="0" t="0"/>
          <a:stretch/>
        </p:blipFill>
        <p:spPr>
          <a:xfrm>
            <a:off x="0" y="0"/>
            <a:ext cx="895634" cy="6858000"/>
          </a:xfrm>
          <a:prstGeom prst="rect">
            <a:avLst/>
          </a:prstGeom>
          <a:noFill/>
          <a:ln>
            <a:noFill/>
          </a:ln>
        </p:spPr>
      </p:pic>
      <p:sp>
        <p:nvSpPr>
          <p:cNvPr id="118" name="Google Shape;118;p30"/>
          <p:cNvSpPr/>
          <p:nvPr>
            <p:ph idx="2" type="pic"/>
          </p:nvPr>
        </p:nvSpPr>
        <p:spPr>
          <a:xfrm>
            <a:off x="7035126" y="1620568"/>
            <a:ext cx="4320262" cy="4240481"/>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p:cSld name="Bild med bildtext">
    <p:spTree>
      <p:nvGrpSpPr>
        <p:cNvPr id="119" name="Shape 119"/>
        <p:cNvGrpSpPr/>
        <p:nvPr/>
      </p:nvGrpSpPr>
      <p:grpSpPr>
        <a:xfrm>
          <a:off x="0" y="0"/>
          <a:ext cx="0" cy="0"/>
          <a:chOff x="0" y="0"/>
          <a:chExt cx="0" cy="0"/>
        </a:xfrm>
      </p:grpSpPr>
      <p:sp>
        <p:nvSpPr>
          <p:cNvPr id="120" name="Google Shape;12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31"/>
          <p:cNvSpPr/>
          <p:nvPr>
            <p:ph idx="2" type="pic"/>
          </p:nvPr>
        </p:nvSpPr>
        <p:spPr>
          <a:xfrm>
            <a:off x="1224639" y="1620568"/>
            <a:ext cx="4320262" cy="4240481"/>
          </a:xfrm>
          <a:prstGeom prst="rect">
            <a:avLst/>
          </a:prstGeom>
          <a:noFill/>
          <a:ln>
            <a:noFill/>
          </a:ln>
        </p:spPr>
      </p:sp>
      <p:sp>
        <p:nvSpPr>
          <p:cNvPr id="124" name="Google Shape;124;p31"/>
          <p:cNvSpPr txBox="1"/>
          <p:nvPr>
            <p:ph type="title"/>
          </p:nvPr>
        </p:nvSpPr>
        <p:spPr>
          <a:xfrm>
            <a:off x="6928322" y="923453"/>
            <a:ext cx="3932237" cy="311884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400"/>
              <a:buFont typeface="Bebas Neue"/>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31"/>
          <p:cNvSpPr txBox="1"/>
          <p:nvPr>
            <p:ph idx="1" type="body"/>
          </p:nvPr>
        </p:nvSpPr>
        <p:spPr>
          <a:xfrm>
            <a:off x="6928322" y="4042293"/>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lvl1pPr>
            <a:lvl2pPr indent="-228600" lvl="1" marL="914400" algn="l">
              <a:lnSpc>
                <a:spcPct val="100000"/>
              </a:lnSpc>
              <a:spcBef>
                <a:spcPts val="500"/>
              </a:spcBef>
              <a:spcAft>
                <a:spcPts val="0"/>
              </a:spcAft>
              <a:buClr>
                <a:schemeClr val="lt1"/>
              </a:buClr>
              <a:buSzPts val="1400"/>
              <a:buNone/>
              <a:defRPr sz="1400"/>
            </a:lvl2pPr>
            <a:lvl3pPr indent="-228600" lvl="2" marL="1371600" algn="l">
              <a:lnSpc>
                <a:spcPct val="100000"/>
              </a:lnSpc>
              <a:spcBef>
                <a:spcPts val="500"/>
              </a:spcBef>
              <a:spcAft>
                <a:spcPts val="0"/>
              </a:spcAft>
              <a:buClr>
                <a:schemeClr val="lt1"/>
              </a:buClr>
              <a:buSzPts val="1200"/>
              <a:buNone/>
              <a:defRPr sz="1200"/>
            </a:lvl3pPr>
            <a:lvl4pPr indent="-228600" lvl="3" marL="1828800" algn="l">
              <a:lnSpc>
                <a:spcPct val="100000"/>
              </a:lnSpc>
              <a:spcBef>
                <a:spcPts val="500"/>
              </a:spcBef>
              <a:spcAft>
                <a:spcPts val="0"/>
              </a:spcAft>
              <a:buClr>
                <a:schemeClr val="lt1"/>
              </a:buClr>
              <a:buSzPts val="1000"/>
              <a:buNone/>
              <a:defRPr sz="1000"/>
            </a:lvl4pPr>
            <a:lvl5pPr indent="-228600" lvl="4" marL="2286000" algn="l">
              <a:lnSpc>
                <a:spcPct val="10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37" name="Shape 137"/>
        <p:cNvGrpSpPr/>
        <p:nvPr/>
      </p:nvGrpSpPr>
      <p:grpSpPr>
        <a:xfrm>
          <a:off x="0" y="0"/>
          <a:ext cx="0" cy="0"/>
          <a:chOff x="0" y="0"/>
          <a:chExt cx="0" cy="0"/>
        </a:xfrm>
      </p:grpSpPr>
      <p:pic>
        <p:nvPicPr>
          <p:cNvPr id="138" name="Google Shape;138;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9" name="Google Shape;139;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000"/>
              <a:buNone/>
              <a:defRPr sz="20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1" name="Google Shape;14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44" name="Google Shape;144;p33"/>
          <p:cNvPicPr preferRelativeResize="0"/>
          <p:nvPr/>
        </p:nvPicPr>
        <p:blipFill rotWithShape="1">
          <a:blip r:embed="rId3">
            <a:alphaModFix/>
          </a:blip>
          <a:srcRect b="0" l="0" r="0" t="0"/>
          <a:stretch/>
        </p:blipFill>
        <p:spPr>
          <a:xfrm>
            <a:off x="10350378" y="0"/>
            <a:ext cx="1003422" cy="126492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ubrikbild">
  <p:cSld name="1_Rubrikbild">
    <p:spTree>
      <p:nvGrpSpPr>
        <p:cNvPr id="145" name="Shape 145"/>
        <p:cNvGrpSpPr/>
        <p:nvPr/>
      </p:nvGrpSpPr>
      <p:grpSpPr>
        <a:xfrm>
          <a:off x="0" y="0"/>
          <a:ext cx="0" cy="0"/>
          <a:chOff x="0" y="0"/>
          <a:chExt cx="0" cy="0"/>
        </a:xfrm>
      </p:grpSpPr>
      <p:sp>
        <p:nvSpPr>
          <p:cNvPr id="146" name="Google Shape;146;p34"/>
          <p:cNvSpPr/>
          <p:nvPr>
            <p:ph idx="2" type="pic"/>
          </p:nvPr>
        </p:nvSpPr>
        <p:spPr>
          <a:xfrm>
            <a:off x="1" y="0"/>
            <a:ext cx="12192000" cy="6858000"/>
          </a:xfrm>
          <a:prstGeom prst="rect">
            <a:avLst/>
          </a:prstGeom>
          <a:noFill/>
          <a:ln>
            <a:noFill/>
          </a:ln>
        </p:spPr>
      </p:sp>
      <p:sp>
        <p:nvSpPr>
          <p:cNvPr id="147" name="Google Shape;1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50" name="Google Shape;150;p34"/>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sp>
        <p:nvSpPr>
          <p:cNvPr id="151" name="Google Shape;151;p34"/>
          <p:cNvSpPr txBox="1"/>
          <p:nvPr>
            <p:ph type="ctrTitle"/>
          </p:nvPr>
        </p:nvSpPr>
        <p:spPr>
          <a:xfrm>
            <a:off x="2779414" y="1984375"/>
            <a:ext cx="6633172"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p:cSld name="Tom">
    <p:spTree>
      <p:nvGrpSpPr>
        <p:cNvPr id="152" name="Shape 152"/>
        <p:cNvGrpSpPr/>
        <p:nvPr/>
      </p:nvGrpSpPr>
      <p:grpSpPr>
        <a:xfrm>
          <a:off x="0" y="0"/>
          <a:ext cx="0" cy="0"/>
          <a:chOff x="0" y="0"/>
          <a:chExt cx="0" cy="0"/>
        </a:xfrm>
      </p:grpSpPr>
      <p:sp>
        <p:nvSpPr>
          <p:cNvPr id="153" name="Google Shape;15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6" name="Google Shape;156;p35"/>
          <p:cNvSpPr/>
          <p:nvPr/>
        </p:nvSpPr>
        <p:spPr>
          <a:xfrm>
            <a:off x="-1" y="0"/>
            <a:ext cx="12192001"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 name="Google Shape;157;p35"/>
          <p:cNvSpPr/>
          <p:nvPr>
            <p:ph idx="2" type="pic"/>
          </p:nvPr>
        </p:nvSpPr>
        <p:spPr>
          <a:xfrm>
            <a:off x="6618083" y="0"/>
            <a:ext cx="5573917" cy="6858000"/>
          </a:xfrm>
          <a:prstGeom prst="rect">
            <a:avLst/>
          </a:prstGeom>
          <a:noFill/>
          <a:ln>
            <a:noFill/>
          </a:ln>
        </p:spPr>
      </p:sp>
      <p:pic>
        <p:nvPicPr>
          <p:cNvPr id="158" name="Google Shape;158;p35"/>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pic>
        <p:nvPicPr>
          <p:cNvPr id="159" name="Google Shape;159;p35"/>
          <p:cNvPicPr preferRelativeResize="0"/>
          <p:nvPr/>
        </p:nvPicPr>
        <p:blipFill rotWithShape="1">
          <a:blip r:embed="rId3">
            <a:alphaModFix/>
          </a:blip>
          <a:srcRect b="0" l="0" r="0" t="0"/>
          <a:stretch/>
        </p:blipFill>
        <p:spPr>
          <a:xfrm>
            <a:off x="706925" y="613572"/>
            <a:ext cx="6418152" cy="5413571"/>
          </a:xfrm>
          <a:prstGeom prst="rect">
            <a:avLst/>
          </a:prstGeom>
          <a:noFill/>
          <a:ln>
            <a:noFill/>
          </a:ln>
        </p:spPr>
      </p:pic>
      <p:sp>
        <p:nvSpPr>
          <p:cNvPr id="160" name="Google Shape;160;p35"/>
          <p:cNvSpPr txBox="1"/>
          <p:nvPr>
            <p:ph type="title"/>
          </p:nvPr>
        </p:nvSpPr>
        <p:spPr>
          <a:xfrm>
            <a:off x="1516157" y="2204519"/>
            <a:ext cx="4587686"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400"/>
              <a:buFont typeface="Bebas Neue"/>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35"/>
          <p:cNvSpPr txBox="1"/>
          <p:nvPr>
            <p:ph idx="1" type="body"/>
          </p:nvPr>
        </p:nvSpPr>
        <p:spPr>
          <a:xfrm>
            <a:off x="1516157" y="3804719"/>
            <a:ext cx="4587686"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lvl1pPr>
            <a:lvl2pPr indent="-228600" lvl="1" marL="914400" algn="l">
              <a:lnSpc>
                <a:spcPct val="100000"/>
              </a:lnSpc>
              <a:spcBef>
                <a:spcPts val="500"/>
              </a:spcBef>
              <a:spcAft>
                <a:spcPts val="0"/>
              </a:spcAft>
              <a:buClr>
                <a:schemeClr val="lt1"/>
              </a:buClr>
              <a:buSzPts val="1400"/>
              <a:buNone/>
              <a:defRPr sz="1400"/>
            </a:lvl2pPr>
            <a:lvl3pPr indent="-228600" lvl="2" marL="1371600" algn="l">
              <a:lnSpc>
                <a:spcPct val="100000"/>
              </a:lnSpc>
              <a:spcBef>
                <a:spcPts val="500"/>
              </a:spcBef>
              <a:spcAft>
                <a:spcPts val="0"/>
              </a:spcAft>
              <a:buClr>
                <a:schemeClr val="lt1"/>
              </a:buClr>
              <a:buSzPts val="1200"/>
              <a:buNone/>
              <a:defRPr sz="1200"/>
            </a:lvl3pPr>
            <a:lvl4pPr indent="-228600" lvl="3" marL="1828800" algn="l">
              <a:lnSpc>
                <a:spcPct val="100000"/>
              </a:lnSpc>
              <a:spcBef>
                <a:spcPts val="500"/>
              </a:spcBef>
              <a:spcAft>
                <a:spcPts val="0"/>
              </a:spcAft>
              <a:buClr>
                <a:schemeClr val="lt1"/>
              </a:buClr>
              <a:buSzPts val="1000"/>
              <a:buNone/>
              <a:defRPr sz="1000"/>
            </a:lvl4pPr>
            <a:lvl5pPr indent="-228600" lvl="4" marL="2286000" algn="l">
              <a:lnSpc>
                <a:spcPct val="10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vsnittsrubrik">
  <p:cSld name="2_Avsnittsrubrik">
    <p:spTree>
      <p:nvGrpSpPr>
        <p:cNvPr id="162" name="Shape 162"/>
        <p:cNvGrpSpPr/>
        <p:nvPr/>
      </p:nvGrpSpPr>
      <p:grpSpPr>
        <a:xfrm>
          <a:off x="0" y="0"/>
          <a:ext cx="0" cy="0"/>
          <a:chOff x="0" y="0"/>
          <a:chExt cx="0" cy="0"/>
        </a:xfrm>
      </p:grpSpPr>
      <p:sp>
        <p:nvSpPr>
          <p:cNvPr id="163" name="Google Shape;163;p36"/>
          <p:cNvSpPr txBox="1"/>
          <p:nvPr>
            <p:ph type="title"/>
          </p:nvPr>
        </p:nvSpPr>
        <p:spPr>
          <a:xfrm>
            <a:off x="1501807" y="1302332"/>
            <a:ext cx="49171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36"/>
          <p:cNvSpPr txBox="1"/>
          <p:nvPr>
            <p:ph idx="1" type="body"/>
          </p:nvPr>
        </p:nvSpPr>
        <p:spPr>
          <a:xfrm>
            <a:off x="1501807" y="4182057"/>
            <a:ext cx="49171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solidFill>
                  <a:schemeClr val="lt1"/>
                </a:solidFill>
              </a:defRPr>
            </a:lvl1pPr>
            <a:lvl2pPr indent="-228600" lvl="1" marL="914400" algn="l">
              <a:lnSpc>
                <a:spcPct val="100000"/>
              </a:lnSpc>
              <a:spcBef>
                <a:spcPts val="500"/>
              </a:spcBef>
              <a:spcAft>
                <a:spcPts val="0"/>
              </a:spcAft>
              <a:buClr>
                <a:srgbClr val="757575"/>
              </a:buClr>
              <a:buSzPts val="2000"/>
              <a:buNone/>
              <a:defRPr sz="2000">
                <a:solidFill>
                  <a:srgbClr val="757575"/>
                </a:solidFill>
              </a:defRPr>
            </a:lvl2pPr>
            <a:lvl3pPr indent="-228600" lvl="2" marL="1371600" algn="l">
              <a:lnSpc>
                <a:spcPct val="100000"/>
              </a:lnSpc>
              <a:spcBef>
                <a:spcPts val="500"/>
              </a:spcBef>
              <a:spcAft>
                <a:spcPts val="0"/>
              </a:spcAft>
              <a:buClr>
                <a:srgbClr val="757575"/>
              </a:buClr>
              <a:buSzPts val="1800"/>
              <a:buNone/>
              <a:defRPr sz="1800">
                <a:solidFill>
                  <a:srgbClr val="757575"/>
                </a:solidFill>
              </a:defRPr>
            </a:lvl3pPr>
            <a:lvl4pPr indent="-228600" lvl="3" marL="1828800" algn="l">
              <a:lnSpc>
                <a:spcPct val="100000"/>
              </a:lnSpc>
              <a:spcBef>
                <a:spcPts val="500"/>
              </a:spcBef>
              <a:spcAft>
                <a:spcPts val="0"/>
              </a:spcAft>
              <a:buClr>
                <a:srgbClr val="757575"/>
              </a:buClr>
              <a:buSzPts val="1600"/>
              <a:buNone/>
              <a:defRPr sz="1600">
                <a:solidFill>
                  <a:srgbClr val="757575"/>
                </a:solidFill>
              </a:defRPr>
            </a:lvl4pPr>
            <a:lvl5pPr indent="-228600" lvl="4" marL="2286000" algn="l">
              <a:lnSpc>
                <a:spcPct val="10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65" name="Google Shape;16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8" name="Google Shape;168;p36"/>
          <p:cNvPicPr preferRelativeResize="0"/>
          <p:nvPr/>
        </p:nvPicPr>
        <p:blipFill rotWithShape="1">
          <a:blip r:embed="rId2">
            <a:alphaModFix/>
          </a:blip>
          <a:srcRect b="0" l="0" r="0" t="0"/>
          <a:stretch/>
        </p:blipFill>
        <p:spPr>
          <a:xfrm>
            <a:off x="0" y="0"/>
            <a:ext cx="895634" cy="6858000"/>
          </a:xfrm>
          <a:prstGeom prst="rect">
            <a:avLst/>
          </a:prstGeom>
          <a:noFill/>
          <a:ln>
            <a:noFill/>
          </a:ln>
        </p:spPr>
      </p:pic>
      <p:sp>
        <p:nvSpPr>
          <p:cNvPr id="169" name="Google Shape;169;p36"/>
          <p:cNvSpPr/>
          <p:nvPr>
            <p:ph idx="2" type="pic"/>
          </p:nvPr>
        </p:nvSpPr>
        <p:spPr>
          <a:xfrm>
            <a:off x="6876107" y="0"/>
            <a:ext cx="5315893" cy="6858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ubrikbild">
  <p:cSld name="3_Rubrikbild">
    <p:spTree>
      <p:nvGrpSpPr>
        <p:cNvPr id="24" name="Shape 24"/>
        <p:cNvGrpSpPr/>
        <p:nvPr/>
      </p:nvGrpSpPr>
      <p:grpSpPr>
        <a:xfrm>
          <a:off x="0" y="0"/>
          <a:ext cx="0" cy="0"/>
          <a:chOff x="0" y="0"/>
          <a:chExt cx="0" cy="0"/>
        </a:xfrm>
      </p:grpSpPr>
      <p:sp>
        <p:nvSpPr>
          <p:cNvPr id="25" name="Google Shape;25;p18"/>
          <p:cNvSpPr/>
          <p:nvPr>
            <p:ph idx="2" type="pic"/>
          </p:nvPr>
        </p:nvSpPr>
        <p:spPr>
          <a:xfrm>
            <a:off x="0" y="0"/>
            <a:ext cx="12192000" cy="6858000"/>
          </a:xfrm>
          <a:prstGeom prst="rect">
            <a:avLst/>
          </a:prstGeom>
          <a:noFill/>
          <a:ln>
            <a:noFill/>
          </a:ln>
        </p:spPr>
      </p:sp>
      <p:sp>
        <p:nvSpPr>
          <p:cNvPr id="26" name="Google Shape;2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18"/>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sp>
        <p:nvSpPr>
          <p:cNvPr id="30" name="Google Shape;30;p18"/>
          <p:cNvSpPr txBox="1"/>
          <p:nvPr>
            <p:ph type="ctrTitle"/>
          </p:nvPr>
        </p:nvSpPr>
        <p:spPr>
          <a:xfrm>
            <a:off x="1524000" y="1457342"/>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subTitle"/>
          </p:nvPr>
        </p:nvSpPr>
        <p:spPr>
          <a:xfrm>
            <a:off x="1524000" y="3937017"/>
            <a:ext cx="9144000"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lt1"/>
              </a:buClr>
              <a:buSzPts val="2000"/>
              <a:buNone/>
              <a:defRPr sz="20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ubrikbild">
  <p:cSld name="2_Rubrikbild">
    <p:spTree>
      <p:nvGrpSpPr>
        <p:cNvPr id="170" name="Shape 170"/>
        <p:cNvGrpSpPr/>
        <p:nvPr/>
      </p:nvGrpSpPr>
      <p:grpSpPr>
        <a:xfrm>
          <a:off x="0" y="0"/>
          <a:ext cx="0" cy="0"/>
          <a:chOff x="0" y="0"/>
          <a:chExt cx="0" cy="0"/>
        </a:xfrm>
      </p:grpSpPr>
      <p:sp>
        <p:nvSpPr>
          <p:cNvPr id="171" name="Google Shape;17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4" name="Google Shape;174;p37"/>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sp>
        <p:nvSpPr>
          <p:cNvPr id="175" name="Google Shape;175;p37"/>
          <p:cNvSpPr txBox="1"/>
          <p:nvPr>
            <p:ph type="ctrTitle"/>
          </p:nvPr>
        </p:nvSpPr>
        <p:spPr>
          <a:xfrm>
            <a:off x="1674891" y="1955548"/>
            <a:ext cx="6633172" cy="3286408"/>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Clr>
                <a:schemeClr val="lt1"/>
              </a:buClr>
              <a:buSzPts val="8000"/>
              <a:buFont typeface="Bebas Neue"/>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p:cSld name="Rubrik och innehåll">
    <p:spTree>
      <p:nvGrpSpPr>
        <p:cNvPr id="176" name="Shape 176"/>
        <p:cNvGrpSpPr/>
        <p:nvPr/>
      </p:nvGrpSpPr>
      <p:grpSpPr>
        <a:xfrm>
          <a:off x="0" y="0"/>
          <a:ext cx="0" cy="0"/>
          <a:chOff x="0" y="0"/>
          <a:chExt cx="0" cy="0"/>
        </a:xfrm>
      </p:grpSpPr>
      <p:sp>
        <p:nvSpPr>
          <p:cNvPr id="177" name="Google Shape;177;p38"/>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81" name="Google Shape;181;p38"/>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sp>
        <p:nvSpPr>
          <p:cNvPr id="182" name="Google Shape;182;p38"/>
          <p:cNvSpPr txBox="1"/>
          <p:nvPr>
            <p:ph type="title"/>
          </p:nvPr>
        </p:nvSpPr>
        <p:spPr>
          <a:xfrm>
            <a:off x="1671119" y="1955548"/>
            <a:ext cx="6636944"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38"/>
          <p:cNvSpPr txBox="1"/>
          <p:nvPr>
            <p:ph idx="1" type="body"/>
          </p:nvPr>
        </p:nvSpPr>
        <p:spPr>
          <a:xfrm>
            <a:off x="1671119" y="3416048"/>
            <a:ext cx="6636944"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lt1"/>
              </a:buClr>
              <a:buSzPts val="1800"/>
              <a:buChar char="•"/>
              <a:defRPr/>
            </a:lvl1pPr>
            <a:lvl2pPr indent="-342900" lvl="1" marL="914400" algn="l">
              <a:lnSpc>
                <a:spcPct val="100000"/>
              </a:lnSpc>
              <a:spcBef>
                <a:spcPts val="500"/>
              </a:spcBef>
              <a:spcAft>
                <a:spcPts val="0"/>
              </a:spcAft>
              <a:buClr>
                <a:schemeClr val="lt1"/>
              </a:buClr>
              <a:buSzPts val="1800"/>
              <a:buChar char="•"/>
              <a:defRPr/>
            </a:lvl2pPr>
            <a:lvl3pPr indent="-342900" lvl="2" marL="1371600" algn="l">
              <a:lnSpc>
                <a:spcPct val="100000"/>
              </a:lnSpc>
              <a:spcBef>
                <a:spcPts val="500"/>
              </a:spcBef>
              <a:spcAft>
                <a:spcPts val="0"/>
              </a:spcAft>
              <a:buClr>
                <a:schemeClr val="lt1"/>
              </a:buClr>
              <a:buSzPts val="1800"/>
              <a:buChar char="•"/>
              <a:defRPr/>
            </a:lvl3pPr>
            <a:lvl4pPr indent="-342900" lvl="3" marL="1828800" algn="l">
              <a:lnSpc>
                <a:spcPct val="100000"/>
              </a:lnSpc>
              <a:spcBef>
                <a:spcPts val="500"/>
              </a:spcBef>
              <a:spcAft>
                <a:spcPts val="0"/>
              </a:spcAft>
              <a:buClr>
                <a:schemeClr val="lt1"/>
              </a:buClr>
              <a:buSzPts val="1800"/>
              <a:buChar char="•"/>
              <a:defRPr/>
            </a:lvl4pPr>
            <a:lvl5pPr indent="-342900" lvl="4" marL="2286000" algn="l">
              <a:lnSpc>
                <a:spcPct val="10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184" name="Shape 184"/>
        <p:cNvGrpSpPr/>
        <p:nvPr/>
      </p:nvGrpSpPr>
      <p:grpSpPr>
        <a:xfrm>
          <a:off x="0" y="0"/>
          <a:ext cx="0" cy="0"/>
          <a:chOff x="0" y="0"/>
          <a:chExt cx="0" cy="0"/>
        </a:xfrm>
      </p:grpSpPr>
      <p:sp>
        <p:nvSpPr>
          <p:cNvPr id="185" name="Google Shape;185;p39"/>
          <p:cNvSpPr txBox="1"/>
          <p:nvPr>
            <p:ph type="title"/>
          </p:nvPr>
        </p:nvSpPr>
        <p:spPr>
          <a:xfrm>
            <a:off x="1674891" y="1121263"/>
            <a:ext cx="6762939"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39"/>
          <p:cNvSpPr txBox="1"/>
          <p:nvPr>
            <p:ph idx="1" type="body"/>
          </p:nvPr>
        </p:nvSpPr>
        <p:spPr>
          <a:xfrm>
            <a:off x="1674891" y="4000988"/>
            <a:ext cx="6762939"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solidFill>
                  <a:schemeClr val="lt1"/>
                </a:solidFill>
              </a:defRPr>
            </a:lvl1pPr>
            <a:lvl2pPr indent="-228600" lvl="1" marL="914400" algn="l">
              <a:lnSpc>
                <a:spcPct val="100000"/>
              </a:lnSpc>
              <a:spcBef>
                <a:spcPts val="500"/>
              </a:spcBef>
              <a:spcAft>
                <a:spcPts val="0"/>
              </a:spcAft>
              <a:buClr>
                <a:srgbClr val="757575"/>
              </a:buClr>
              <a:buSzPts val="2000"/>
              <a:buNone/>
              <a:defRPr sz="2000">
                <a:solidFill>
                  <a:srgbClr val="757575"/>
                </a:solidFill>
              </a:defRPr>
            </a:lvl2pPr>
            <a:lvl3pPr indent="-228600" lvl="2" marL="1371600" algn="l">
              <a:lnSpc>
                <a:spcPct val="100000"/>
              </a:lnSpc>
              <a:spcBef>
                <a:spcPts val="500"/>
              </a:spcBef>
              <a:spcAft>
                <a:spcPts val="0"/>
              </a:spcAft>
              <a:buClr>
                <a:srgbClr val="757575"/>
              </a:buClr>
              <a:buSzPts val="1800"/>
              <a:buNone/>
              <a:defRPr sz="1800">
                <a:solidFill>
                  <a:srgbClr val="757575"/>
                </a:solidFill>
              </a:defRPr>
            </a:lvl3pPr>
            <a:lvl4pPr indent="-228600" lvl="3" marL="1828800" algn="l">
              <a:lnSpc>
                <a:spcPct val="100000"/>
              </a:lnSpc>
              <a:spcBef>
                <a:spcPts val="500"/>
              </a:spcBef>
              <a:spcAft>
                <a:spcPts val="0"/>
              </a:spcAft>
              <a:buClr>
                <a:srgbClr val="757575"/>
              </a:buClr>
              <a:buSzPts val="1600"/>
              <a:buNone/>
              <a:defRPr sz="1600">
                <a:solidFill>
                  <a:srgbClr val="757575"/>
                </a:solidFill>
              </a:defRPr>
            </a:lvl4pPr>
            <a:lvl5pPr indent="-228600" lvl="4" marL="2286000" algn="l">
              <a:lnSpc>
                <a:spcPct val="10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87" name="Google Shape;18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p:cSld name="Två delar">
    <p:spTree>
      <p:nvGrpSpPr>
        <p:cNvPr id="190" name="Shape 190"/>
        <p:cNvGrpSpPr/>
        <p:nvPr/>
      </p:nvGrpSpPr>
      <p:grpSpPr>
        <a:xfrm>
          <a:off x="0" y="0"/>
          <a:ext cx="0" cy="0"/>
          <a:chOff x="0" y="0"/>
          <a:chExt cx="0" cy="0"/>
        </a:xfrm>
      </p:grpSpPr>
      <p:sp>
        <p:nvSpPr>
          <p:cNvPr id="191" name="Google Shape;19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4" name="Google Shape;194;p40"/>
          <p:cNvSpPr txBox="1"/>
          <p:nvPr>
            <p:ph type="title"/>
          </p:nvPr>
        </p:nvSpPr>
        <p:spPr>
          <a:xfrm>
            <a:off x="838200" y="165071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40"/>
          <p:cNvSpPr txBox="1"/>
          <p:nvPr>
            <p:ph idx="1" type="body"/>
          </p:nvPr>
        </p:nvSpPr>
        <p:spPr>
          <a:xfrm>
            <a:off x="838200" y="3111217"/>
            <a:ext cx="5181600" cy="2999872"/>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lt1"/>
              </a:buClr>
              <a:buSzPts val="1600"/>
              <a:buChar char="•"/>
              <a:defRPr sz="1600"/>
            </a:lvl1pPr>
            <a:lvl2pPr indent="-330200" lvl="1" marL="914400" algn="l">
              <a:lnSpc>
                <a:spcPct val="100000"/>
              </a:lnSpc>
              <a:spcBef>
                <a:spcPts val="500"/>
              </a:spcBef>
              <a:spcAft>
                <a:spcPts val="0"/>
              </a:spcAft>
              <a:buClr>
                <a:schemeClr val="lt1"/>
              </a:buClr>
              <a:buSzPts val="1600"/>
              <a:buChar char="•"/>
              <a:defRPr sz="1600"/>
            </a:lvl2pPr>
            <a:lvl3pPr indent="-330200" lvl="2" marL="1371600" algn="l">
              <a:lnSpc>
                <a:spcPct val="100000"/>
              </a:lnSpc>
              <a:spcBef>
                <a:spcPts val="500"/>
              </a:spcBef>
              <a:spcAft>
                <a:spcPts val="0"/>
              </a:spcAft>
              <a:buClr>
                <a:schemeClr val="lt1"/>
              </a:buClr>
              <a:buSzPts val="1600"/>
              <a:buChar char="•"/>
              <a:defRPr sz="1600"/>
            </a:lvl3pPr>
            <a:lvl4pPr indent="-330200" lvl="3" marL="1828800" algn="l">
              <a:lnSpc>
                <a:spcPct val="100000"/>
              </a:lnSpc>
              <a:spcBef>
                <a:spcPts val="500"/>
              </a:spcBef>
              <a:spcAft>
                <a:spcPts val="0"/>
              </a:spcAft>
              <a:buClr>
                <a:schemeClr val="lt1"/>
              </a:buClr>
              <a:buSzPts val="1600"/>
              <a:buChar char="•"/>
              <a:defRPr sz="1600"/>
            </a:lvl4pPr>
            <a:lvl5pPr indent="-330200" lvl="4" marL="2286000" algn="l">
              <a:lnSpc>
                <a:spcPct val="100000"/>
              </a:lnSpc>
              <a:spcBef>
                <a:spcPts val="500"/>
              </a:spcBef>
              <a:spcAft>
                <a:spcPts val="0"/>
              </a:spcAft>
              <a:buClr>
                <a:schemeClr val="lt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40"/>
          <p:cNvSpPr txBox="1"/>
          <p:nvPr>
            <p:ph idx="2" type="body"/>
          </p:nvPr>
        </p:nvSpPr>
        <p:spPr>
          <a:xfrm>
            <a:off x="6172200" y="3111217"/>
            <a:ext cx="5181600" cy="2999872"/>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lt1"/>
              </a:buClr>
              <a:buSzPts val="1600"/>
              <a:buChar char="•"/>
              <a:defRPr sz="1600"/>
            </a:lvl1pPr>
            <a:lvl2pPr indent="-330200" lvl="1" marL="914400" algn="l">
              <a:lnSpc>
                <a:spcPct val="100000"/>
              </a:lnSpc>
              <a:spcBef>
                <a:spcPts val="500"/>
              </a:spcBef>
              <a:spcAft>
                <a:spcPts val="0"/>
              </a:spcAft>
              <a:buClr>
                <a:schemeClr val="lt1"/>
              </a:buClr>
              <a:buSzPts val="1600"/>
              <a:buChar char="•"/>
              <a:defRPr sz="1600"/>
            </a:lvl2pPr>
            <a:lvl3pPr indent="-330200" lvl="2" marL="1371600" algn="l">
              <a:lnSpc>
                <a:spcPct val="100000"/>
              </a:lnSpc>
              <a:spcBef>
                <a:spcPts val="500"/>
              </a:spcBef>
              <a:spcAft>
                <a:spcPts val="0"/>
              </a:spcAft>
              <a:buClr>
                <a:schemeClr val="lt1"/>
              </a:buClr>
              <a:buSzPts val="1600"/>
              <a:buChar char="•"/>
              <a:defRPr sz="1600"/>
            </a:lvl3pPr>
            <a:lvl4pPr indent="-330200" lvl="3" marL="1828800" algn="l">
              <a:lnSpc>
                <a:spcPct val="100000"/>
              </a:lnSpc>
              <a:spcBef>
                <a:spcPts val="500"/>
              </a:spcBef>
              <a:spcAft>
                <a:spcPts val="0"/>
              </a:spcAft>
              <a:buClr>
                <a:schemeClr val="lt1"/>
              </a:buClr>
              <a:buSzPts val="1600"/>
              <a:buChar char="•"/>
              <a:defRPr sz="1600"/>
            </a:lvl4pPr>
            <a:lvl5pPr indent="-330200" lvl="4" marL="2286000" algn="l">
              <a:lnSpc>
                <a:spcPct val="100000"/>
              </a:lnSpc>
              <a:spcBef>
                <a:spcPts val="500"/>
              </a:spcBef>
              <a:spcAft>
                <a:spcPts val="0"/>
              </a:spcAft>
              <a:buClr>
                <a:schemeClr val="lt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vsnittsrubrik">
  <p:cSld name="1_Avsnittsrubrik">
    <p:spTree>
      <p:nvGrpSpPr>
        <p:cNvPr id="197" name="Shape 197"/>
        <p:cNvGrpSpPr/>
        <p:nvPr/>
      </p:nvGrpSpPr>
      <p:grpSpPr>
        <a:xfrm>
          <a:off x="0" y="0"/>
          <a:ext cx="0" cy="0"/>
          <a:chOff x="0" y="0"/>
          <a:chExt cx="0" cy="0"/>
        </a:xfrm>
      </p:grpSpPr>
      <p:sp>
        <p:nvSpPr>
          <p:cNvPr id="198" name="Google Shape;198;p41"/>
          <p:cNvSpPr txBox="1"/>
          <p:nvPr>
            <p:ph type="title"/>
          </p:nvPr>
        </p:nvSpPr>
        <p:spPr>
          <a:xfrm>
            <a:off x="6096000" y="1709738"/>
            <a:ext cx="49171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41"/>
          <p:cNvSpPr txBox="1"/>
          <p:nvPr>
            <p:ph idx="1" type="body"/>
          </p:nvPr>
        </p:nvSpPr>
        <p:spPr>
          <a:xfrm>
            <a:off x="6096000" y="4589463"/>
            <a:ext cx="49171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solidFill>
                  <a:schemeClr val="lt1"/>
                </a:solidFill>
              </a:defRPr>
            </a:lvl1pPr>
            <a:lvl2pPr indent="-228600" lvl="1" marL="914400" algn="l">
              <a:lnSpc>
                <a:spcPct val="100000"/>
              </a:lnSpc>
              <a:spcBef>
                <a:spcPts val="500"/>
              </a:spcBef>
              <a:spcAft>
                <a:spcPts val="0"/>
              </a:spcAft>
              <a:buClr>
                <a:srgbClr val="757575"/>
              </a:buClr>
              <a:buSzPts val="2000"/>
              <a:buNone/>
              <a:defRPr sz="2000">
                <a:solidFill>
                  <a:srgbClr val="757575"/>
                </a:solidFill>
              </a:defRPr>
            </a:lvl2pPr>
            <a:lvl3pPr indent="-228600" lvl="2" marL="1371600" algn="l">
              <a:lnSpc>
                <a:spcPct val="100000"/>
              </a:lnSpc>
              <a:spcBef>
                <a:spcPts val="500"/>
              </a:spcBef>
              <a:spcAft>
                <a:spcPts val="0"/>
              </a:spcAft>
              <a:buClr>
                <a:srgbClr val="757575"/>
              </a:buClr>
              <a:buSzPts val="1800"/>
              <a:buNone/>
              <a:defRPr sz="1800">
                <a:solidFill>
                  <a:srgbClr val="757575"/>
                </a:solidFill>
              </a:defRPr>
            </a:lvl3pPr>
            <a:lvl4pPr indent="-228600" lvl="3" marL="1828800" algn="l">
              <a:lnSpc>
                <a:spcPct val="100000"/>
              </a:lnSpc>
              <a:spcBef>
                <a:spcPts val="500"/>
              </a:spcBef>
              <a:spcAft>
                <a:spcPts val="0"/>
              </a:spcAft>
              <a:buClr>
                <a:srgbClr val="757575"/>
              </a:buClr>
              <a:buSzPts val="1600"/>
              <a:buNone/>
              <a:defRPr sz="1600">
                <a:solidFill>
                  <a:srgbClr val="757575"/>
                </a:solidFill>
              </a:defRPr>
            </a:lvl4pPr>
            <a:lvl5pPr indent="-228600" lvl="4" marL="2286000" algn="l">
              <a:lnSpc>
                <a:spcPct val="10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00" name="Google Shape;20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3" name="Google Shape;203;p41"/>
          <p:cNvSpPr/>
          <p:nvPr>
            <p:ph idx="2" type="pic"/>
          </p:nvPr>
        </p:nvSpPr>
        <p:spPr>
          <a:xfrm>
            <a:off x="4529" y="0"/>
            <a:ext cx="5315893" cy="68580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204" name="Shape 204"/>
        <p:cNvGrpSpPr/>
        <p:nvPr/>
      </p:nvGrpSpPr>
      <p:grpSpPr>
        <a:xfrm>
          <a:off x="0" y="0"/>
          <a:ext cx="0" cy="0"/>
          <a:chOff x="0" y="0"/>
          <a:chExt cx="0" cy="0"/>
        </a:xfrm>
      </p:grpSpPr>
      <p:sp>
        <p:nvSpPr>
          <p:cNvPr id="205" name="Google Shape;205;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2400"/>
              <a:buNone/>
              <a:defRPr b="1" sz="2400">
                <a:latin typeface="Bebas Neue"/>
                <a:ea typeface="Bebas Neue"/>
                <a:cs typeface="Bebas Neue"/>
                <a:sym typeface="Bebas Neue"/>
              </a:defRPr>
            </a:lvl1pPr>
            <a:lvl2pPr indent="-228600" lvl="1" marL="914400" algn="l">
              <a:lnSpc>
                <a:spcPct val="100000"/>
              </a:lnSpc>
              <a:spcBef>
                <a:spcPts val="500"/>
              </a:spcBef>
              <a:spcAft>
                <a:spcPts val="0"/>
              </a:spcAft>
              <a:buClr>
                <a:schemeClr val="lt1"/>
              </a:buClr>
              <a:buSzPts val="2000"/>
              <a:buNone/>
              <a:defRPr b="1" sz="2000"/>
            </a:lvl2pPr>
            <a:lvl3pPr indent="-228600" lvl="2" marL="1371600" algn="l">
              <a:lnSpc>
                <a:spcPct val="100000"/>
              </a:lnSpc>
              <a:spcBef>
                <a:spcPts val="500"/>
              </a:spcBef>
              <a:spcAft>
                <a:spcPts val="0"/>
              </a:spcAft>
              <a:buClr>
                <a:schemeClr val="lt1"/>
              </a:buClr>
              <a:buSzPts val="1800"/>
              <a:buNone/>
              <a:defRPr b="1" sz="1800"/>
            </a:lvl3pPr>
            <a:lvl4pPr indent="-228600" lvl="3" marL="1828800" algn="l">
              <a:lnSpc>
                <a:spcPct val="100000"/>
              </a:lnSpc>
              <a:spcBef>
                <a:spcPts val="500"/>
              </a:spcBef>
              <a:spcAft>
                <a:spcPts val="0"/>
              </a:spcAft>
              <a:buClr>
                <a:schemeClr val="lt1"/>
              </a:buClr>
              <a:buSzPts val="1600"/>
              <a:buNone/>
              <a:defRPr b="1" sz="1600"/>
            </a:lvl4pPr>
            <a:lvl5pPr indent="-228600" lvl="4" marL="2286000" algn="l">
              <a:lnSpc>
                <a:spcPct val="10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7" name="Google Shape;207;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lt1"/>
              </a:buClr>
              <a:buSzPts val="1600"/>
              <a:buChar char="•"/>
              <a:defRPr sz="1600"/>
            </a:lvl1pPr>
            <a:lvl2pPr indent="-330200" lvl="1" marL="914400" algn="l">
              <a:lnSpc>
                <a:spcPct val="100000"/>
              </a:lnSpc>
              <a:spcBef>
                <a:spcPts val="500"/>
              </a:spcBef>
              <a:spcAft>
                <a:spcPts val="0"/>
              </a:spcAft>
              <a:buClr>
                <a:schemeClr val="lt1"/>
              </a:buClr>
              <a:buSzPts val="1600"/>
              <a:buChar char="•"/>
              <a:defRPr sz="1600"/>
            </a:lvl2pPr>
            <a:lvl3pPr indent="-330200" lvl="2" marL="1371600" algn="l">
              <a:lnSpc>
                <a:spcPct val="100000"/>
              </a:lnSpc>
              <a:spcBef>
                <a:spcPts val="500"/>
              </a:spcBef>
              <a:spcAft>
                <a:spcPts val="0"/>
              </a:spcAft>
              <a:buClr>
                <a:schemeClr val="lt1"/>
              </a:buClr>
              <a:buSzPts val="1600"/>
              <a:buChar char="•"/>
              <a:defRPr sz="1600"/>
            </a:lvl3pPr>
            <a:lvl4pPr indent="-330200" lvl="3" marL="1828800" algn="l">
              <a:lnSpc>
                <a:spcPct val="100000"/>
              </a:lnSpc>
              <a:spcBef>
                <a:spcPts val="500"/>
              </a:spcBef>
              <a:spcAft>
                <a:spcPts val="0"/>
              </a:spcAft>
              <a:buClr>
                <a:schemeClr val="lt1"/>
              </a:buClr>
              <a:buSzPts val="1600"/>
              <a:buChar char="•"/>
              <a:defRPr sz="1600"/>
            </a:lvl4pPr>
            <a:lvl5pPr indent="-330200" lvl="4" marL="2286000" algn="l">
              <a:lnSpc>
                <a:spcPct val="100000"/>
              </a:lnSpc>
              <a:spcBef>
                <a:spcPts val="500"/>
              </a:spcBef>
              <a:spcAft>
                <a:spcPts val="0"/>
              </a:spcAft>
              <a:buClr>
                <a:schemeClr val="lt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2400"/>
              <a:buNone/>
              <a:defRPr b="1" sz="2400">
                <a:latin typeface="Bebas Neue"/>
                <a:ea typeface="Bebas Neue"/>
                <a:cs typeface="Bebas Neue"/>
                <a:sym typeface="Bebas Neue"/>
              </a:defRPr>
            </a:lvl1pPr>
            <a:lvl2pPr indent="-228600" lvl="1" marL="914400" algn="l">
              <a:lnSpc>
                <a:spcPct val="100000"/>
              </a:lnSpc>
              <a:spcBef>
                <a:spcPts val="500"/>
              </a:spcBef>
              <a:spcAft>
                <a:spcPts val="0"/>
              </a:spcAft>
              <a:buClr>
                <a:schemeClr val="lt1"/>
              </a:buClr>
              <a:buSzPts val="2000"/>
              <a:buNone/>
              <a:defRPr b="1" sz="2000"/>
            </a:lvl2pPr>
            <a:lvl3pPr indent="-228600" lvl="2" marL="1371600" algn="l">
              <a:lnSpc>
                <a:spcPct val="100000"/>
              </a:lnSpc>
              <a:spcBef>
                <a:spcPts val="500"/>
              </a:spcBef>
              <a:spcAft>
                <a:spcPts val="0"/>
              </a:spcAft>
              <a:buClr>
                <a:schemeClr val="lt1"/>
              </a:buClr>
              <a:buSzPts val="1800"/>
              <a:buNone/>
              <a:defRPr b="1" sz="1800"/>
            </a:lvl3pPr>
            <a:lvl4pPr indent="-228600" lvl="3" marL="1828800" algn="l">
              <a:lnSpc>
                <a:spcPct val="100000"/>
              </a:lnSpc>
              <a:spcBef>
                <a:spcPts val="500"/>
              </a:spcBef>
              <a:spcAft>
                <a:spcPts val="0"/>
              </a:spcAft>
              <a:buClr>
                <a:schemeClr val="lt1"/>
              </a:buClr>
              <a:buSzPts val="1600"/>
              <a:buNone/>
              <a:defRPr b="1" sz="1600"/>
            </a:lvl4pPr>
            <a:lvl5pPr indent="-228600" lvl="4" marL="2286000" algn="l">
              <a:lnSpc>
                <a:spcPct val="10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9" name="Google Shape;209;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lt1"/>
              </a:buClr>
              <a:buSzPts val="1600"/>
              <a:buChar char="•"/>
              <a:defRPr sz="1600"/>
            </a:lvl1pPr>
            <a:lvl2pPr indent="-330200" lvl="1" marL="914400" algn="l">
              <a:lnSpc>
                <a:spcPct val="100000"/>
              </a:lnSpc>
              <a:spcBef>
                <a:spcPts val="500"/>
              </a:spcBef>
              <a:spcAft>
                <a:spcPts val="0"/>
              </a:spcAft>
              <a:buClr>
                <a:schemeClr val="lt1"/>
              </a:buClr>
              <a:buSzPts val="1600"/>
              <a:buChar char="•"/>
              <a:defRPr sz="1600"/>
            </a:lvl2pPr>
            <a:lvl3pPr indent="-330200" lvl="2" marL="1371600" algn="l">
              <a:lnSpc>
                <a:spcPct val="100000"/>
              </a:lnSpc>
              <a:spcBef>
                <a:spcPts val="500"/>
              </a:spcBef>
              <a:spcAft>
                <a:spcPts val="0"/>
              </a:spcAft>
              <a:buClr>
                <a:schemeClr val="lt1"/>
              </a:buClr>
              <a:buSzPts val="1600"/>
              <a:buChar char="•"/>
              <a:defRPr sz="1600"/>
            </a:lvl3pPr>
            <a:lvl4pPr indent="-330200" lvl="3" marL="1828800" algn="l">
              <a:lnSpc>
                <a:spcPct val="100000"/>
              </a:lnSpc>
              <a:spcBef>
                <a:spcPts val="500"/>
              </a:spcBef>
              <a:spcAft>
                <a:spcPts val="0"/>
              </a:spcAft>
              <a:buClr>
                <a:schemeClr val="lt1"/>
              </a:buClr>
              <a:buSzPts val="1600"/>
              <a:buChar char="•"/>
              <a:defRPr sz="1600"/>
            </a:lvl4pPr>
            <a:lvl5pPr indent="-330200" lvl="4" marL="2286000" algn="l">
              <a:lnSpc>
                <a:spcPct val="100000"/>
              </a:lnSpc>
              <a:spcBef>
                <a:spcPts val="500"/>
              </a:spcBef>
              <a:spcAft>
                <a:spcPts val="0"/>
              </a:spcAft>
              <a:buClr>
                <a:schemeClr val="lt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p:cSld name="Endast rubrik">
    <p:spTree>
      <p:nvGrpSpPr>
        <p:cNvPr id="213" name="Shape 213"/>
        <p:cNvGrpSpPr/>
        <p:nvPr/>
      </p:nvGrpSpPr>
      <p:grpSpPr>
        <a:xfrm>
          <a:off x="0" y="0"/>
          <a:ext cx="0" cy="0"/>
          <a:chOff x="0" y="0"/>
          <a:chExt cx="0" cy="0"/>
        </a:xfrm>
      </p:grpSpPr>
      <p:sp>
        <p:nvSpPr>
          <p:cNvPr id="214" name="Google Shape;21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7" name="Google Shape;217;p43"/>
          <p:cNvSpPr txBox="1"/>
          <p:nvPr>
            <p:ph type="ctrTitle"/>
          </p:nvPr>
        </p:nvSpPr>
        <p:spPr>
          <a:xfrm>
            <a:off x="1674891" y="1955548"/>
            <a:ext cx="6633172" cy="3286408"/>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Clr>
                <a:schemeClr val="lt1"/>
              </a:buClr>
              <a:buSzPts val="8000"/>
              <a:buFont typeface="Bebas Neue"/>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p:cSld name="Text med bildtext">
    <p:spTree>
      <p:nvGrpSpPr>
        <p:cNvPr id="218" name="Shape 218"/>
        <p:cNvGrpSpPr/>
        <p:nvPr/>
      </p:nvGrpSpPr>
      <p:grpSpPr>
        <a:xfrm>
          <a:off x="0" y="0"/>
          <a:ext cx="0" cy="0"/>
          <a:chOff x="0" y="0"/>
          <a:chExt cx="0" cy="0"/>
        </a:xfrm>
      </p:grpSpPr>
      <p:sp>
        <p:nvSpPr>
          <p:cNvPr id="219" name="Google Shape;219;p44"/>
          <p:cNvSpPr txBox="1"/>
          <p:nvPr>
            <p:ph type="title"/>
          </p:nvPr>
        </p:nvSpPr>
        <p:spPr>
          <a:xfrm>
            <a:off x="1224639" y="805758"/>
            <a:ext cx="3932237" cy="323653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400"/>
              <a:buFont typeface="Bebas Neue"/>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44"/>
          <p:cNvSpPr txBox="1"/>
          <p:nvPr>
            <p:ph idx="1" type="body"/>
          </p:nvPr>
        </p:nvSpPr>
        <p:spPr>
          <a:xfrm>
            <a:off x="1224639" y="4042293"/>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lvl1pPr>
            <a:lvl2pPr indent="-228600" lvl="1" marL="914400" algn="l">
              <a:lnSpc>
                <a:spcPct val="100000"/>
              </a:lnSpc>
              <a:spcBef>
                <a:spcPts val="500"/>
              </a:spcBef>
              <a:spcAft>
                <a:spcPts val="0"/>
              </a:spcAft>
              <a:buClr>
                <a:schemeClr val="lt1"/>
              </a:buClr>
              <a:buSzPts val="1400"/>
              <a:buNone/>
              <a:defRPr sz="1400"/>
            </a:lvl2pPr>
            <a:lvl3pPr indent="-228600" lvl="2" marL="1371600" algn="l">
              <a:lnSpc>
                <a:spcPct val="100000"/>
              </a:lnSpc>
              <a:spcBef>
                <a:spcPts val="500"/>
              </a:spcBef>
              <a:spcAft>
                <a:spcPts val="0"/>
              </a:spcAft>
              <a:buClr>
                <a:schemeClr val="lt1"/>
              </a:buClr>
              <a:buSzPts val="1200"/>
              <a:buNone/>
              <a:defRPr sz="1200"/>
            </a:lvl3pPr>
            <a:lvl4pPr indent="-228600" lvl="3" marL="1828800" algn="l">
              <a:lnSpc>
                <a:spcPct val="100000"/>
              </a:lnSpc>
              <a:spcBef>
                <a:spcPts val="500"/>
              </a:spcBef>
              <a:spcAft>
                <a:spcPts val="0"/>
              </a:spcAft>
              <a:buClr>
                <a:schemeClr val="lt1"/>
              </a:buClr>
              <a:buSzPts val="1000"/>
              <a:buNone/>
              <a:defRPr sz="1000"/>
            </a:lvl4pPr>
            <a:lvl5pPr indent="-228600" lvl="4" marL="2286000" algn="l">
              <a:lnSpc>
                <a:spcPct val="10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1" name="Google Shape;22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24" name="Google Shape;224;p44"/>
          <p:cNvPicPr preferRelativeResize="0"/>
          <p:nvPr/>
        </p:nvPicPr>
        <p:blipFill rotWithShape="1">
          <a:blip r:embed="rId2">
            <a:alphaModFix/>
          </a:blip>
          <a:srcRect b="0" l="0" r="0" t="0"/>
          <a:stretch/>
        </p:blipFill>
        <p:spPr>
          <a:xfrm>
            <a:off x="0" y="0"/>
            <a:ext cx="895634" cy="6858000"/>
          </a:xfrm>
          <a:prstGeom prst="rect">
            <a:avLst/>
          </a:prstGeom>
          <a:noFill/>
          <a:ln>
            <a:noFill/>
          </a:ln>
        </p:spPr>
      </p:pic>
      <p:sp>
        <p:nvSpPr>
          <p:cNvPr id="225" name="Google Shape;225;p44"/>
          <p:cNvSpPr/>
          <p:nvPr>
            <p:ph idx="2" type="pic"/>
          </p:nvPr>
        </p:nvSpPr>
        <p:spPr>
          <a:xfrm>
            <a:off x="7035126" y="1620568"/>
            <a:ext cx="4320262" cy="4240481"/>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p:cSld name="Bild med bildtext">
    <p:spTree>
      <p:nvGrpSpPr>
        <p:cNvPr id="226" name="Shape 226"/>
        <p:cNvGrpSpPr/>
        <p:nvPr/>
      </p:nvGrpSpPr>
      <p:grpSpPr>
        <a:xfrm>
          <a:off x="0" y="0"/>
          <a:ext cx="0" cy="0"/>
          <a:chOff x="0" y="0"/>
          <a:chExt cx="0" cy="0"/>
        </a:xfrm>
      </p:grpSpPr>
      <p:sp>
        <p:nvSpPr>
          <p:cNvPr id="227" name="Google Shape;22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0" name="Google Shape;230;p45"/>
          <p:cNvSpPr/>
          <p:nvPr>
            <p:ph idx="2" type="pic"/>
          </p:nvPr>
        </p:nvSpPr>
        <p:spPr>
          <a:xfrm>
            <a:off x="1224639" y="1620568"/>
            <a:ext cx="4320262" cy="4240481"/>
          </a:xfrm>
          <a:prstGeom prst="rect">
            <a:avLst/>
          </a:prstGeom>
          <a:noFill/>
          <a:ln>
            <a:noFill/>
          </a:ln>
        </p:spPr>
      </p:sp>
      <p:sp>
        <p:nvSpPr>
          <p:cNvPr id="231" name="Google Shape;231;p45"/>
          <p:cNvSpPr txBox="1"/>
          <p:nvPr>
            <p:ph type="title"/>
          </p:nvPr>
        </p:nvSpPr>
        <p:spPr>
          <a:xfrm>
            <a:off x="6928323" y="896293"/>
            <a:ext cx="3932237" cy="3146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400"/>
              <a:buFont typeface="Bebas Neue"/>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45"/>
          <p:cNvSpPr txBox="1"/>
          <p:nvPr>
            <p:ph idx="1" type="body"/>
          </p:nvPr>
        </p:nvSpPr>
        <p:spPr>
          <a:xfrm>
            <a:off x="6928323" y="4042293"/>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lvl1pPr>
            <a:lvl2pPr indent="-228600" lvl="1" marL="914400" algn="l">
              <a:lnSpc>
                <a:spcPct val="100000"/>
              </a:lnSpc>
              <a:spcBef>
                <a:spcPts val="500"/>
              </a:spcBef>
              <a:spcAft>
                <a:spcPts val="0"/>
              </a:spcAft>
              <a:buClr>
                <a:schemeClr val="lt1"/>
              </a:buClr>
              <a:buSzPts val="1400"/>
              <a:buNone/>
              <a:defRPr sz="1400"/>
            </a:lvl2pPr>
            <a:lvl3pPr indent="-228600" lvl="2" marL="1371600" algn="l">
              <a:lnSpc>
                <a:spcPct val="100000"/>
              </a:lnSpc>
              <a:spcBef>
                <a:spcPts val="500"/>
              </a:spcBef>
              <a:spcAft>
                <a:spcPts val="0"/>
              </a:spcAft>
              <a:buClr>
                <a:schemeClr val="lt1"/>
              </a:buClr>
              <a:buSzPts val="1200"/>
              <a:buNone/>
              <a:defRPr sz="1200"/>
            </a:lvl3pPr>
            <a:lvl4pPr indent="-228600" lvl="3" marL="1828800" algn="l">
              <a:lnSpc>
                <a:spcPct val="100000"/>
              </a:lnSpc>
              <a:spcBef>
                <a:spcPts val="500"/>
              </a:spcBef>
              <a:spcAft>
                <a:spcPts val="0"/>
              </a:spcAft>
              <a:buClr>
                <a:schemeClr val="lt1"/>
              </a:buClr>
              <a:buSzPts val="1000"/>
              <a:buNone/>
              <a:defRPr sz="1000"/>
            </a:lvl4pPr>
            <a:lvl5pPr indent="-228600" lvl="4" marL="2286000" algn="l">
              <a:lnSpc>
                <a:spcPct val="10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32" name="Shape 32"/>
        <p:cNvGrpSpPr/>
        <p:nvPr/>
      </p:nvGrpSpPr>
      <p:grpSpPr>
        <a:xfrm>
          <a:off x="0" y="0"/>
          <a:ext cx="0" cy="0"/>
          <a:chOff x="0" y="0"/>
          <a:chExt cx="0" cy="0"/>
        </a:xfrm>
      </p:grpSpPr>
      <p:sp>
        <p:nvSpPr>
          <p:cNvPr id="33" name="Google Shape;33;p19"/>
          <p:cNvSpPr txBox="1"/>
          <p:nvPr>
            <p:ph type="title"/>
          </p:nvPr>
        </p:nvSpPr>
        <p:spPr>
          <a:xfrm>
            <a:off x="1674891" y="1121263"/>
            <a:ext cx="6762939"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9"/>
          <p:cNvSpPr txBox="1"/>
          <p:nvPr>
            <p:ph idx="1" type="body"/>
          </p:nvPr>
        </p:nvSpPr>
        <p:spPr>
          <a:xfrm>
            <a:off x="1674891" y="4000988"/>
            <a:ext cx="6762939"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solidFill>
                  <a:schemeClr val="lt1"/>
                </a:solidFill>
              </a:defRPr>
            </a:lvl1pPr>
            <a:lvl2pPr indent="-228600" lvl="1" marL="914400" algn="l">
              <a:lnSpc>
                <a:spcPct val="100000"/>
              </a:lnSpc>
              <a:spcBef>
                <a:spcPts val="500"/>
              </a:spcBef>
              <a:spcAft>
                <a:spcPts val="0"/>
              </a:spcAft>
              <a:buClr>
                <a:srgbClr val="757575"/>
              </a:buClr>
              <a:buSzPts val="2000"/>
              <a:buNone/>
              <a:defRPr sz="2000">
                <a:solidFill>
                  <a:srgbClr val="757575"/>
                </a:solidFill>
              </a:defRPr>
            </a:lvl2pPr>
            <a:lvl3pPr indent="-228600" lvl="2" marL="1371600" algn="l">
              <a:lnSpc>
                <a:spcPct val="100000"/>
              </a:lnSpc>
              <a:spcBef>
                <a:spcPts val="500"/>
              </a:spcBef>
              <a:spcAft>
                <a:spcPts val="0"/>
              </a:spcAft>
              <a:buClr>
                <a:srgbClr val="757575"/>
              </a:buClr>
              <a:buSzPts val="1800"/>
              <a:buNone/>
              <a:defRPr sz="1800">
                <a:solidFill>
                  <a:srgbClr val="757575"/>
                </a:solidFill>
              </a:defRPr>
            </a:lvl3pPr>
            <a:lvl4pPr indent="-228600" lvl="3" marL="1828800" algn="l">
              <a:lnSpc>
                <a:spcPct val="100000"/>
              </a:lnSpc>
              <a:spcBef>
                <a:spcPts val="500"/>
              </a:spcBef>
              <a:spcAft>
                <a:spcPts val="0"/>
              </a:spcAft>
              <a:buClr>
                <a:srgbClr val="757575"/>
              </a:buClr>
              <a:buSzPts val="1600"/>
              <a:buNone/>
              <a:defRPr sz="1600">
                <a:solidFill>
                  <a:srgbClr val="757575"/>
                </a:solidFill>
              </a:defRPr>
            </a:lvl4pPr>
            <a:lvl5pPr indent="-228600" lvl="4" marL="2286000" algn="l">
              <a:lnSpc>
                <a:spcPct val="10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5" name="Google Shape;3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ubrikbild">
  <p:cSld name="4_Rubrikbild">
    <p:spTree>
      <p:nvGrpSpPr>
        <p:cNvPr id="38" name="Shape 38"/>
        <p:cNvGrpSpPr/>
        <p:nvPr/>
      </p:nvGrpSpPr>
      <p:grpSpPr>
        <a:xfrm>
          <a:off x="0" y="0"/>
          <a:ext cx="0" cy="0"/>
          <a:chOff x="0" y="0"/>
          <a:chExt cx="0" cy="0"/>
        </a:xfrm>
      </p:grpSpPr>
      <p:sp>
        <p:nvSpPr>
          <p:cNvPr id="39" name="Google Shape;39;p20"/>
          <p:cNvSpPr/>
          <p:nvPr>
            <p:ph idx="2" type="pic"/>
          </p:nvPr>
        </p:nvSpPr>
        <p:spPr>
          <a:xfrm>
            <a:off x="0" y="0"/>
            <a:ext cx="12192000" cy="6858000"/>
          </a:xfrm>
          <a:prstGeom prst="rect">
            <a:avLst/>
          </a:prstGeom>
          <a:noFill/>
          <a:ln>
            <a:noFill/>
          </a:ln>
        </p:spPr>
      </p:sp>
      <p:sp>
        <p:nvSpPr>
          <p:cNvPr id="40" name="Google Shape;4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20"/>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ubrikbild">
  <p:cSld name="1_Rubrikbild">
    <p:spTree>
      <p:nvGrpSpPr>
        <p:cNvPr id="44" name="Shape 44"/>
        <p:cNvGrpSpPr/>
        <p:nvPr/>
      </p:nvGrpSpPr>
      <p:grpSpPr>
        <a:xfrm>
          <a:off x="0" y="0"/>
          <a:ext cx="0" cy="0"/>
          <a:chOff x="0" y="0"/>
          <a:chExt cx="0" cy="0"/>
        </a:xfrm>
      </p:grpSpPr>
      <p:sp>
        <p:nvSpPr>
          <p:cNvPr id="45" name="Google Shape;45;p21"/>
          <p:cNvSpPr/>
          <p:nvPr>
            <p:ph idx="2" type="pic"/>
          </p:nvPr>
        </p:nvSpPr>
        <p:spPr>
          <a:xfrm>
            <a:off x="0" y="0"/>
            <a:ext cx="12192000" cy="6858000"/>
          </a:xfrm>
          <a:prstGeom prst="rect">
            <a:avLst/>
          </a:prstGeom>
          <a:noFill/>
          <a:ln>
            <a:noFill/>
          </a:ln>
        </p:spPr>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9" name="Google Shape;49;p21"/>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sp>
        <p:nvSpPr>
          <p:cNvPr id="50" name="Google Shape;50;p21"/>
          <p:cNvSpPr txBox="1"/>
          <p:nvPr>
            <p:ph type="ctrTitle"/>
          </p:nvPr>
        </p:nvSpPr>
        <p:spPr>
          <a:xfrm>
            <a:off x="2779414" y="1913411"/>
            <a:ext cx="6633172"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p:cSld name="Tom">
    <p:spTree>
      <p:nvGrpSpPr>
        <p:cNvPr id="51" name="Shape 51"/>
        <p:cNvGrpSpPr/>
        <p:nvPr/>
      </p:nvGrpSpPr>
      <p:grpSpPr>
        <a:xfrm>
          <a:off x="0" y="0"/>
          <a:ext cx="0" cy="0"/>
          <a:chOff x="0" y="0"/>
          <a:chExt cx="0" cy="0"/>
        </a:xfrm>
      </p:grpSpPr>
      <p:sp>
        <p:nvSpPr>
          <p:cNvPr id="52" name="Google Shape;5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22"/>
          <p:cNvSpPr/>
          <p:nvPr/>
        </p:nvSpPr>
        <p:spPr>
          <a:xfrm>
            <a:off x="-1" y="0"/>
            <a:ext cx="12192001"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 name="Google Shape;56;p22"/>
          <p:cNvSpPr/>
          <p:nvPr>
            <p:ph idx="2" type="pic"/>
          </p:nvPr>
        </p:nvSpPr>
        <p:spPr>
          <a:xfrm>
            <a:off x="6618083" y="0"/>
            <a:ext cx="5573917" cy="6858000"/>
          </a:xfrm>
          <a:prstGeom prst="rect">
            <a:avLst/>
          </a:prstGeom>
          <a:noFill/>
          <a:ln>
            <a:noFill/>
          </a:ln>
        </p:spPr>
      </p:sp>
      <p:pic>
        <p:nvPicPr>
          <p:cNvPr id="57" name="Google Shape;57;p22"/>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pic>
        <p:nvPicPr>
          <p:cNvPr id="58" name="Google Shape;58;p22"/>
          <p:cNvPicPr preferRelativeResize="0"/>
          <p:nvPr/>
        </p:nvPicPr>
        <p:blipFill rotWithShape="1">
          <a:blip r:embed="rId3">
            <a:alphaModFix/>
          </a:blip>
          <a:srcRect b="0" l="0" r="0" t="0"/>
          <a:stretch/>
        </p:blipFill>
        <p:spPr>
          <a:xfrm>
            <a:off x="706925" y="613572"/>
            <a:ext cx="6418152" cy="5413571"/>
          </a:xfrm>
          <a:prstGeom prst="rect">
            <a:avLst/>
          </a:prstGeom>
          <a:noFill/>
          <a:ln>
            <a:noFill/>
          </a:ln>
        </p:spPr>
      </p:pic>
      <p:sp>
        <p:nvSpPr>
          <p:cNvPr id="59" name="Google Shape;59;p22"/>
          <p:cNvSpPr txBox="1"/>
          <p:nvPr>
            <p:ph type="title"/>
          </p:nvPr>
        </p:nvSpPr>
        <p:spPr>
          <a:xfrm>
            <a:off x="1516157" y="2204519"/>
            <a:ext cx="4587686"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400"/>
              <a:buFont typeface="Bebas Neue"/>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1516157" y="3804719"/>
            <a:ext cx="4587686"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lvl1pPr>
            <a:lvl2pPr indent="-228600" lvl="1" marL="914400" algn="l">
              <a:lnSpc>
                <a:spcPct val="100000"/>
              </a:lnSpc>
              <a:spcBef>
                <a:spcPts val="500"/>
              </a:spcBef>
              <a:spcAft>
                <a:spcPts val="0"/>
              </a:spcAft>
              <a:buClr>
                <a:schemeClr val="lt1"/>
              </a:buClr>
              <a:buSzPts val="1400"/>
              <a:buNone/>
              <a:defRPr sz="1400"/>
            </a:lvl2pPr>
            <a:lvl3pPr indent="-228600" lvl="2" marL="1371600" algn="l">
              <a:lnSpc>
                <a:spcPct val="100000"/>
              </a:lnSpc>
              <a:spcBef>
                <a:spcPts val="500"/>
              </a:spcBef>
              <a:spcAft>
                <a:spcPts val="0"/>
              </a:spcAft>
              <a:buClr>
                <a:schemeClr val="lt1"/>
              </a:buClr>
              <a:buSzPts val="1200"/>
              <a:buNone/>
              <a:defRPr sz="1200"/>
            </a:lvl3pPr>
            <a:lvl4pPr indent="-228600" lvl="3" marL="1828800" algn="l">
              <a:lnSpc>
                <a:spcPct val="100000"/>
              </a:lnSpc>
              <a:spcBef>
                <a:spcPts val="500"/>
              </a:spcBef>
              <a:spcAft>
                <a:spcPts val="0"/>
              </a:spcAft>
              <a:buClr>
                <a:schemeClr val="lt1"/>
              </a:buClr>
              <a:buSzPts val="1000"/>
              <a:buNone/>
              <a:defRPr sz="1000"/>
            </a:lvl4pPr>
            <a:lvl5pPr indent="-228600" lvl="4" marL="2286000" algn="l">
              <a:lnSpc>
                <a:spcPct val="10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vsnittsrubrik">
  <p:cSld name="2_Avsnittsrubrik">
    <p:spTree>
      <p:nvGrpSpPr>
        <p:cNvPr id="61" name="Shape 61"/>
        <p:cNvGrpSpPr/>
        <p:nvPr/>
      </p:nvGrpSpPr>
      <p:grpSpPr>
        <a:xfrm>
          <a:off x="0" y="0"/>
          <a:ext cx="0" cy="0"/>
          <a:chOff x="0" y="0"/>
          <a:chExt cx="0" cy="0"/>
        </a:xfrm>
      </p:grpSpPr>
      <p:sp>
        <p:nvSpPr>
          <p:cNvPr id="62" name="Google Shape;62;p23"/>
          <p:cNvSpPr txBox="1"/>
          <p:nvPr>
            <p:ph type="title"/>
          </p:nvPr>
        </p:nvSpPr>
        <p:spPr>
          <a:xfrm>
            <a:off x="1501807" y="1302332"/>
            <a:ext cx="49171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txBox="1"/>
          <p:nvPr>
            <p:ph idx="1" type="body"/>
          </p:nvPr>
        </p:nvSpPr>
        <p:spPr>
          <a:xfrm>
            <a:off x="1501807" y="4182057"/>
            <a:ext cx="49171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1600"/>
              <a:buNone/>
              <a:defRPr sz="1600">
                <a:solidFill>
                  <a:schemeClr val="lt1"/>
                </a:solidFill>
              </a:defRPr>
            </a:lvl1pPr>
            <a:lvl2pPr indent="-228600" lvl="1" marL="914400" algn="l">
              <a:lnSpc>
                <a:spcPct val="100000"/>
              </a:lnSpc>
              <a:spcBef>
                <a:spcPts val="500"/>
              </a:spcBef>
              <a:spcAft>
                <a:spcPts val="0"/>
              </a:spcAft>
              <a:buClr>
                <a:srgbClr val="757575"/>
              </a:buClr>
              <a:buSzPts val="2000"/>
              <a:buNone/>
              <a:defRPr sz="2000">
                <a:solidFill>
                  <a:srgbClr val="757575"/>
                </a:solidFill>
              </a:defRPr>
            </a:lvl2pPr>
            <a:lvl3pPr indent="-228600" lvl="2" marL="1371600" algn="l">
              <a:lnSpc>
                <a:spcPct val="100000"/>
              </a:lnSpc>
              <a:spcBef>
                <a:spcPts val="500"/>
              </a:spcBef>
              <a:spcAft>
                <a:spcPts val="0"/>
              </a:spcAft>
              <a:buClr>
                <a:srgbClr val="757575"/>
              </a:buClr>
              <a:buSzPts val="1800"/>
              <a:buNone/>
              <a:defRPr sz="1800">
                <a:solidFill>
                  <a:srgbClr val="757575"/>
                </a:solidFill>
              </a:defRPr>
            </a:lvl3pPr>
            <a:lvl4pPr indent="-228600" lvl="3" marL="1828800" algn="l">
              <a:lnSpc>
                <a:spcPct val="100000"/>
              </a:lnSpc>
              <a:spcBef>
                <a:spcPts val="500"/>
              </a:spcBef>
              <a:spcAft>
                <a:spcPts val="0"/>
              </a:spcAft>
              <a:buClr>
                <a:srgbClr val="757575"/>
              </a:buClr>
              <a:buSzPts val="1600"/>
              <a:buNone/>
              <a:defRPr sz="1600">
                <a:solidFill>
                  <a:srgbClr val="757575"/>
                </a:solidFill>
              </a:defRPr>
            </a:lvl4pPr>
            <a:lvl5pPr indent="-228600" lvl="4" marL="2286000" algn="l">
              <a:lnSpc>
                <a:spcPct val="10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64" name="Google Shape;6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7" name="Google Shape;67;p23"/>
          <p:cNvPicPr preferRelativeResize="0"/>
          <p:nvPr/>
        </p:nvPicPr>
        <p:blipFill rotWithShape="1">
          <a:blip r:embed="rId2">
            <a:alphaModFix/>
          </a:blip>
          <a:srcRect b="0" l="0" r="0" t="0"/>
          <a:stretch/>
        </p:blipFill>
        <p:spPr>
          <a:xfrm>
            <a:off x="0" y="0"/>
            <a:ext cx="895634" cy="6858000"/>
          </a:xfrm>
          <a:prstGeom prst="rect">
            <a:avLst/>
          </a:prstGeom>
          <a:noFill/>
          <a:ln>
            <a:noFill/>
          </a:ln>
        </p:spPr>
      </p:pic>
      <p:sp>
        <p:nvSpPr>
          <p:cNvPr id="68" name="Google Shape;68;p23"/>
          <p:cNvSpPr/>
          <p:nvPr>
            <p:ph idx="2" type="pic"/>
          </p:nvPr>
        </p:nvSpPr>
        <p:spPr>
          <a:xfrm>
            <a:off x="6876107" y="0"/>
            <a:ext cx="5315893" cy="6858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ubrikbild">
  <p:cSld name="2_Rubrikbild">
    <p:spTree>
      <p:nvGrpSpPr>
        <p:cNvPr id="69" name="Shape 69"/>
        <p:cNvGrpSpPr/>
        <p:nvPr/>
      </p:nvGrpSpPr>
      <p:grpSpPr>
        <a:xfrm>
          <a:off x="0" y="0"/>
          <a:ext cx="0" cy="0"/>
          <a:chOff x="0" y="0"/>
          <a:chExt cx="0" cy="0"/>
        </a:xfrm>
      </p:grpSpPr>
      <p:sp>
        <p:nvSpPr>
          <p:cNvPr id="70" name="Google Shape;7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3" name="Google Shape;73;p24"/>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sp>
        <p:nvSpPr>
          <p:cNvPr id="74" name="Google Shape;74;p24"/>
          <p:cNvSpPr txBox="1"/>
          <p:nvPr>
            <p:ph type="ctrTitle"/>
          </p:nvPr>
        </p:nvSpPr>
        <p:spPr>
          <a:xfrm>
            <a:off x="1674891" y="1955548"/>
            <a:ext cx="6633172" cy="3286408"/>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Clr>
                <a:schemeClr val="lt1"/>
              </a:buClr>
              <a:buSzPts val="8000"/>
              <a:buFont typeface="Bebas Neue"/>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4"/>
          <p:cNvSpPr txBox="1"/>
          <p:nvPr/>
        </p:nvSpPr>
        <p:spPr>
          <a:xfrm>
            <a:off x="1674891" y="851025"/>
            <a:ext cx="6633172" cy="3286408"/>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lt1"/>
              </a:buClr>
              <a:buSzPts val="8000"/>
              <a:buFont typeface="Bebas Neue"/>
              <a:buNone/>
            </a:pPr>
            <a:r>
              <a:t/>
            </a:r>
            <a:endParaRPr b="1" i="0" sz="8000">
              <a:solidFill>
                <a:schemeClr val="lt1"/>
              </a:solidFill>
              <a:latin typeface="Bebas Neue"/>
              <a:ea typeface="Bebas Neue"/>
              <a:cs typeface="Bebas Neue"/>
              <a:sym typeface="Bebas Neue"/>
            </a:endParaRPr>
          </a:p>
        </p:txBody>
      </p:sp>
    </p:spTree>
  </p:cSld>
  <p:clrMapOvr>
    <a:masterClrMapping/>
  </p:clrMapOvr>
  <p:extLst>
    <p:ext uri="{DCECCB84-F9BA-43D5-87BE-67443E8EF086}">
      <p15:sldGuideLst>
        <p15:guide id="1" orient="horz" pos="218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p:cSld name="Rubrik och innehåll">
    <p:spTree>
      <p:nvGrpSpPr>
        <p:cNvPr id="76" name="Shape 76"/>
        <p:cNvGrpSpPr/>
        <p:nvPr/>
      </p:nvGrpSpPr>
      <p:grpSpPr>
        <a:xfrm>
          <a:off x="0" y="0"/>
          <a:ext cx="0" cy="0"/>
          <a:chOff x="0" y="0"/>
          <a:chExt cx="0" cy="0"/>
        </a:xfrm>
      </p:grpSpPr>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80" name="Google Shape;80;p25"/>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sp>
        <p:nvSpPr>
          <p:cNvPr id="81" name="Google Shape;81;p25"/>
          <p:cNvSpPr txBox="1"/>
          <p:nvPr>
            <p:ph type="title"/>
          </p:nvPr>
        </p:nvSpPr>
        <p:spPr>
          <a:xfrm>
            <a:off x="1671119" y="1955548"/>
            <a:ext cx="6636944"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5"/>
          <p:cNvSpPr txBox="1"/>
          <p:nvPr>
            <p:ph idx="1" type="body"/>
          </p:nvPr>
        </p:nvSpPr>
        <p:spPr>
          <a:xfrm>
            <a:off x="1671119" y="3416048"/>
            <a:ext cx="6636944" cy="4351338"/>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lt1"/>
              </a:buClr>
              <a:buSzPts val="1600"/>
              <a:buChar char="•"/>
              <a:defRPr sz="1600"/>
            </a:lvl1pPr>
            <a:lvl2pPr indent="-330200" lvl="1" marL="914400" algn="l">
              <a:lnSpc>
                <a:spcPct val="100000"/>
              </a:lnSpc>
              <a:spcBef>
                <a:spcPts val="500"/>
              </a:spcBef>
              <a:spcAft>
                <a:spcPts val="0"/>
              </a:spcAft>
              <a:buClr>
                <a:schemeClr val="lt1"/>
              </a:buClr>
              <a:buSzPts val="1600"/>
              <a:buChar char="•"/>
              <a:defRPr sz="1600"/>
            </a:lvl2pPr>
            <a:lvl3pPr indent="-330200" lvl="2" marL="1371600" algn="l">
              <a:lnSpc>
                <a:spcPct val="100000"/>
              </a:lnSpc>
              <a:spcBef>
                <a:spcPts val="500"/>
              </a:spcBef>
              <a:spcAft>
                <a:spcPts val="0"/>
              </a:spcAft>
              <a:buClr>
                <a:schemeClr val="lt1"/>
              </a:buClr>
              <a:buSzPts val="1600"/>
              <a:buChar char="•"/>
              <a:defRPr sz="1600"/>
            </a:lvl3pPr>
            <a:lvl4pPr indent="-330200" lvl="3" marL="1828800" algn="l">
              <a:lnSpc>
                <a:spcPct val="100000"/>
              </a:lnSpc>
              <a:spcBef>
                <a:spcPts val="500"/>
              </a:spcBef>
              <a:spcAft>
                <a:spcPts val="0"/>
              </a:spcAft>
              <a:buClr>
                <a:schemeClr val="lt1"/>
              </a:buClr>
              <a:buSzPts val="1600"/>
              <a:buChar char="•"/>
              <a:defRPr sz="1600"/>
            </a:lvl4pPr>
            <a:lvl5pPr indent="-330200" lvl="4" marL="2286000" algn="l">
              <a:lnSpc>
                <a:spcPct val="100000"/>
              </a:lnSpc>
              <a:spcBef>
                <a:spcPts val="500"/>
              </a:spcBef>
              <a:spcAft>
                <a:spcPts val="0"/>
              </a:spcAft>
              <a:buClr>
                <a:schemeClr val="lt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1.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image" Target="../media/image2.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3.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7" name="Google Shape;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5400"/>
              <a:buFont typeface="Bebas Neue"/>
              <a:buNone/>
              <a:defRPr b="1" i="0" sz="5400" u="none" cap="none" strike="noStrik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Roboto Light"/>
                <a:ea typeface="Roboto Light"/>
                <a:cs typeface="Roboto Light"/>
                <a:sym typeface="Roboto Light"/>
              </a:defRPr>
            </a:lvl1pPr>
            <a:lvl2pPr indent="-330200" lvl="1" marL="914400" marR="0" rtl="0" algn="l">
              <a:lnSpc>
                <a:spcPct val="100000"/>
              </a:lnSpc>
              <a:spcBef>
                <a:spcPts val="500"/>
              </a:spcBef>
              <a:spcAft>
                <a:spcPts val="0"/>
              </a:spcAft>
              <a:buClr>
                <a:schemeClr val="lt1"/>
              </a:buClr>
              <a:buSzPts val="1600"/>
              <a:buFont typeface="Arial"/>
              <a:buChar char="•"/>
              <a:defRPr b="0" i="0" sz="1600" u="none" cap="none" strike="noStrike">
                <a:solidFill>
                  <a:schemeClr val="lt1"/>
                </a:solidFill>
                <a:latin typeface="Roboto Light"/>
                <a:ea typeface="Roboto Light"/>
                <a:cs typeface="Roboto Light"/>
                <a:sym typeface="Roboto Light"/>
              </a:defRPr>
            </a:lvl2pPr>
            <a:lvl3pPr indent="-330200" lvl="2" marL="1371600" marR="0" rtl="0" algn="l">
              <a:lnSpc>
                <a:spcPct val="100000"/>
              </a:lnSpc>
              <a:spcBef>
                <a:spcPts val="500"/>
              </a:spcBef>
              <a:spcAft>
                <a:spcPts val="0"/>
              </a:spcAft>
              <a:buClr>
                <a:schemeClr val="lt1"/>
              </a:buClr>
              <a:buSzPts val="1600"/>
              <a:buFont typeface="Arial"/>
              <a:buChar char="•"/>
              <a:defRPr b="0" i="0" sz="1600" u="none" cap="none" strike="noStrike">
                <a:solidFill>
                  <a:schemeClr val="lt1"/>
                </a:solidFill>
                <a:latin typeface="Roboto Light"/>
                <a:ea typeface="Roboto Light"/>
                <a:cs typeface="Roboto Light"/>
                <a:sym typeface="Roboto Light"/>
              </a:defRPr>
            </a:lvl3pPr>
            <a:lvl4pPr indent="-330200" lvl="3" marL="1828800" marR="0" rtl="0" algn="l">
              <a:lnSpc>
                <a:spcPct val="100000"/>
              </a:lnSpc>
              <a:spcBef>
                <a:spcPts val="500"/>
              </a:spcBef>
              <a:spcAft>
                <a:spcPts val="0"/>
              </a:spcAft>
              <a:buClr>
                <a:schemeClr val="lt1"/>
              </a:buClr>
              <a:buSzPts val="1600"/>
              <a:buFont typeface="Arial"/>
              <a:buChar char="•"/>
              <a:defRPr b="0" i="0" sz="1600" u="none" cap="none" strike="noStrike">
                <a:solidFill>
                  <a:schemeClr val="lt1"/>
                </a:solidFill>
                <a:latin typeface="Roboto Light"/>
                <a:ea typeface="Roboto Light"/>
                <a:cs typeface="Roboto Light"/>
                <a:sym typeface="Roboto Light"/>
              </a:defRPr>
            </a:lvl4pPr>
            <a:lvl5pPr indent="-330200" lvl="4" marL="2286000" marR="0" rtl="0" algn="l">
              <a:lnSpc>
                <a:spcPct val="100000"/>
              </a:lnSpc>
              <a:spcBef>
                <a:spcPts val="500"/>
              </a:spcBef>
              <a:spcAft>
                <a:spcPts val="0"/>
              </a:spcAft>
              <a:buClr>
                <a:schemeClr val="lt1"/>
              </a:buClr>
              <a:buSzPts val="1600"/>
              <a:buFont typeface="Arial"/>
              <a:buChar char="•"/>
              <a:defRPr b="0" i="0" sz="1600" u="none" cap="none" strike="noStrike">
                <a:solidFill>
                  <a:schemeClr val="lt1"/>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 name="Google Shape;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Arial"/>
                <a:ea typeface="Arial"/>
                <a:cs typeface="Arial"/>
                <a:sym typeface="Arial"/>
              </a:defRPr>
            </a:lvl1pPr>
            <a:lvl2pPr indent="0" lvl="1" marL="0" marR="0" rtl="0" algn="r">
              <a:spcBef>
                <a:spcPts val="0"/>
              </a:spcBef>
              <a:buNone/>
              <a:defRPr b="0" i="0" sz="1200" u="none" cap="none" strike="noStrike">
                <a:solidFill>
                  <a:schemeClr val="lt2"/>
                </a:solidFill>
                <a:latin typeface="Arial"/>
                <a:ea typeface="Arial"/>
                <a:cs typeface="Arial"/>
                <a:sym typeface="Arial"/>
              </a:defRPr>
            </a:lvl2pPr>
            <a:lvl3pPr indent="0" lvl="2" marL="0" marR="0" rtl="0" algn="r">
              <a:spcBef>
                <a:spcPts val="0"/>
              </a:spcBef>
              <a:buNone/>
              <a:defRPr b="0" i="0" sz="1200" u="none" cap="none" strike="noStrike">
                <a:solidFill>
                  <a:schemeClr val="lt2"/>
                </a:solidFill>
                <a:latin typeface="Arial"/>
                <a:ea typeface="Arial"/>
                <a:cs typeface="Arial"/>
                <a:sym typeface="Arial"/>
              </a:defRPr>
            </a:lvl3pPr>
            <a:lvl4pPr indent="0" lvl="3" marL="0" marR="0" rtl="0" algn="r">
              <a:spcBef>
                <a:spcPts val="0"/>
              </a:spcBef>
              <a:buNone/>
              <a:defRPr b="0" i="0" sz="1200" u="none" cap="none" strike="noStrike">
                <a:solidFill>
                  <a:schemeClr val="lt2"/>
                </a:solidFill>
                <a:latin typeface="Arial"/>
                <a:ea typeface="Arial"/>
                <a:cs typeface="Arial"/>
                <a:sym typeface="Arial"/>
              </a:defRPr>
            </a:lvl4pPr>
            <a:lvl5pPr indent="0" lvl="4" marL="0" marR="0" rtl="0" algn="r">
              <a:spcBef>
                <a:spcPts val="0"/>
              </a:spcBef>
              <a:buNone/>
              <a:defRPr b="0" i="0" sz="1200" u="none" cap="none" strike="noStrike">
                <a:solidFill>
                  <a:schemeClr val="lt2"/>
                </a:solidFill>
                <a:latin typeface="Arial"/>
                <a:ea typeface="Arial"/>
                <a:cs typeface="Arial"/>
                <a:sym typeface="Arial"/>
              </a:defRPr>
            </a:lvl5pPr>
            <a:lvl6pPr indent="0" lvl="5" marL="0" marR="0" rtl="0" algn="r">
              <a:spcBef>
                <a:spcPts val="0"/>
              </a:spcBef>
              <a:buNone/>
              <a:defRPr b="0" i="0" sz="1200" u="none" cap="none" strike="noStrike">
                <a:solidFill>
                  <a:schemeClr val="lt2"/>
                </a:solidFill>
                <a:latin typeface="Arial"/>
                <a:ea typeface="Arial"/>
                <a:cs typeface="Arial"/>
                <a:sym typeface="Arial"/>
              </a:defRPr>
            </a:lvl6pPr>
            <a:lvl7pPr indent="0" lvl="6" marL="0" marR="0" rtl="0" algn="r">
              <a:spcBef>
                <a:spcPts val="0"/>
              </a:spcBef>
              <a:buNone/>
              <a:defRPr b="0" i="0" sz="1200" u="none" cap="none" strike="noStrike">
                <a:solidFill>
                  <a:schemeClr val="lt2"/>
                </a:solidFill>
                <a:latin typeface="Arial"/>
                <a:ea typeface="Arial"/>
                <a:cs typeface="Arial"/>
                <a:sym typeface="Arial"/>
              </a:defRPr>
            </a:lvl7pPr>
            <a:lvl8pPr indent="0" lvl="7" marL="0" marR="0" rtl="0" algn="r">
              <a:spcBef>
                <a:spcPts val="0"/>
              </a:spcBef>
              <a:buNone/>
              <a:defRPr b="0" i="0" sz="1200" u="none" cap="none" strike="noStrike">
                <a:solidFill>
                  <a:schemeClr val="lt2"/>
                </a:solidFill>
                <a:latin typeface="Arial"/>
                <a:ea typeface="Arial"/>
                <a:cs typeface="Arial"/>
                <a:sym typeface="Arial"/>
              </a:defRPr>
            </a:lvl8pPr>
            <a:lvl9pPr indent="0" lvl="8" marL="0" marR="0" rtl="0" algn="r">
              <a:spcBef>
                <a:spcPts val="0"/>
              </a:spcBef>
              <a:buNone/>
              <a:defRPr b="0" i="0" sz="12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16"/>
          <p:cNvSpPr txBox="1"/>
          <p:nvPr/>
        </p:nvSpPr>
        <p:spPr>
          <a:xfrm>
            <a:off x="11172825" y="3204025"/>
            <a:ext cx="101917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4400" u="none" cap="none" strike="noStrike">
                <a:solidFill>
                  <a:schemeClr val="lt2"/>
                </a:solidFill>
                <a:latin typeface="Bebas Neue"/>
                <a:ea typeface="Bebas Neue"/>
                <a:cs typeface="Bebas Neue"/>
                <a:sym typeface="Bebas Neue"/>
              </a:rPr>
              <a:t>‹#›</a:t>
            </a:fld>
            <a:endParaRPr b="1" i="0" sz="4400" u="none" cap="none" strike="noStrike">
              <a:solidFill>
                <a:schemeClr val="lt2"/>
              </a:solidFill>
              <a:latin typeface="Bebas Neue"/>
              <a:ea typeface="Bebas Neue"/>
              <a:cs typeface="Bebas Neue"/>
              <a:sym typeface="Bebas Neue"/>
            </a:endParaRPr>
          </a:p>
        </p:txBody>
      </p:sp>
      <p:cxnSp>
        <p:nvCxnSpPr>
          <p:cNvPr id="13" name="Google Shape;13;p16"/>
          <p:cNvCxnSpPr/>
          <p:nvPr/>
        </p:nvCxnSpPr>
        <p:spPr>
          <a:xfrm>
            <a:off x="11682412" y="3161115"/>
            <a:ext cx="190526" cy="188548"/>
          </a:xfrm>
          <a:prstGeom prst="straightConnector1">
            <a:avLst/>
          </a:prstGeom>
          <a:noFill/>
          <a:ln cap="flat" cmpd="sng" w="15225">
            <a:solidFill>
              <a:schemeClr val="lt1"/>
            </a:solidFill>
            <a:prstDash val="solid"/>
            <a:miter lim="800000"/>
            <a:headEnd len="sm" w="sm" type="none"/>
            <a:tailEnd len="sm" w="sm" type="none"/>
          </a:ln>
        </p:spPr>
      </p:cxnSp>
      <p:sp>
        <p:nvSpPr>
          <p:cNvPr id="14" name="Google Shape;14;p16"/>
          <p:cNvSpPr txBox="1"/>
          <p:nvPr/>
        </p:nvSpPr>
        <p:spPr>
          <a:xfrm>
            <a:off x="11724403" y="3100557"/>
            <a:ext cx="416183" cy="24129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2"/>
              </a:buClr>
              <a:buSzPts val="1200"/>
              <a:buFont typeface="Arial"/>
              <a:buNone/>
            </a:pPr>
            <a:r>
              <a:rPr b="1" i="0" lang="en-US" sz="1200" u="none" cap="none" strike="noStrike">
                <a:solidFill>
                  <a:schemeClr val="lt2"/>
                </a:solidFill>
                <a:latin typeface="Bebas Neue"/>
                <a:ea typeface="Bebas Neue"/>
                <a:cs typeface="Bebas Neue"/>
                <a:sym typeface="Bebas Neue"/>
              </a:rPr>
              <a:t>18</a:t>
            </a:r>
            <a:endParaRPr/>
          </a:p>
        </p:txBody>
      </p:sp>
      <p:pic>
        <p:nvPicPr>
          <p:cNvPr id="15" name="Google Shape;15;p16"/>
          <p:cNvPicPr preferRelativeResize="0"/>
          <p:nvPr/>
        </p:nvPicPr>
        <p:blipFill rotWithShape="1">
          <a:blip r:embed="rId2">
            <a:alphaModFix/>
          </a:blip>
          <a:srcRect b="0" l="0" r="0" t="0"/>
          <a:stretch/>
        </p:blipFill>
        <p:spPr>
          <a:xfrm>
            <a:off x="10350378" y="0"/>
            <a:ext cx="1003422" cy="12649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32"/>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 name="Google Shape;12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5400"/>
              <a:buFont typeface="Bebas Neue"/>
              <a:buNone/>
              <a:defRPr b="1" i="0" sz="5400" u="none" cap="none" strike="noStrike">
                <a:solidFill>
                  <a:schemeClr val="lt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9" name="Google Shape;129;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Roboto Light"/>
                <a:ea typeface="Roboto Light"/>
                <a:cs typeface="Roboto Light"/>
                <a:sym typeface="Roboto Light"/>
              </a:defRPr>
            </a:lvl1pPr>
            <a:lvl2pPr indent="-330200" lvl="1" marL="914400" marR="0" rtl="0" algn="l">
              <a:lnSpc>
                <a:spcPct val="100000"/>
              </a:lnSpc>
              <a:spcBef>
                <a:spcPts val="500"/>
              </a:spcBef>
              <a:spcAft>
                <a:spcPts val="0"/>
              </a:spcAft>
              <a:buClr>
                <a:schemeClr val="lt1"/>
              </a:buClr>
              <a:buSzPts val="1600"/>
              <a:buFont typeface="Arial"/>
              <a:buChar char="•"/>
              <a:defRPr b="0" i="0" sz="1600" u="none" cap="none" strike="noStrike">
                <a:solidFill>
                  <a:schemeClr val="lt1"/>
                </a:solidFill>
                <a:latin typeface="Roboto Light"/>
                <a:ea typeface="Roboto Light"/>
                <a:cs typeface="Roboto Light"/>
                <a:sym typeface="Roboto Light"/>
              </a:defRPr>
            </a:lvl2pPr>
            <a:lvl3pPr indent="-330200" lvl="2" marL="1371600" marR="0" rtl="0" algn="l">
              <a:lnSpc>
                <a:spcPct val="100000"/>
              </a:lnSpc>
              <a:spcBef>
                <a:spcPts val="500"/>
              </a:spcBef>
              <a:spcAft>
                <a:spcPts val="0"/>
              </a:spcAft>
              <a:buClr>
                <a:schemeClr val="lt1"/>
              </a:buClr>
              <a:buSzPts val="1600"/>
              <a:buFont typeface="Arial"/>
              <a:buChar char="•"/>
              <a:defRPr b="0" i="0" sz="1600" u="none" cap="none" strike="noStrike">
                <a:solidFill>
                  <a:schemeClr val="lt1"/>
                </a:solidFill>
                <a:latin typeface="Roboto Light"/>
                <a:ea typeface="Roboto Light"/>
                <a:cs typeface="Roboto Light"/>
                <a:sym typeface="Roboto Light"/>
              </a:defRPr>
            </a:lvl3pPr>
            <a:lvl4pPr indent="-330200" lvl="3" marL="1828800" marR="0" rtl="0" algn="l">
              <a:lnSpc>
                <a:spcPct val="100000"/>
              </a:lnSpc>
              <a:spcBef>
                <a:spcPts val="500"/>
              </a:spcBef>
              <a:spcAft>
                <a:spcPts val="0"/>
              </a:spcAft>
              <a:buClr>
                <a:schemeClr val="lt1"/>
              </a:buClr>
              <a:buSzPts val="1600"/>
              <a:buFont typeface="Arial"/>
              <a:buChar char="•"/>
              <a:defRPr b="0" i="0" sz="1600" u="none" cap="none" strike="noStrike">
                <a:solidFill>
                  <a:schemeClr val="lt1"/>
                </a:solidFill>
                <a:latin typeface="Roboto Light"/>
                <a:ea typeface="Roboto Light"/>
                <a:cs typeface="Roboto Light"/>
                <a:sym typeface="Roboto Light"/>
              </a:defRPr>
            </a:lvl4pPr>
            <a:lvl5pPr indent="-330200" lvl="4" marL="2286000" marR="0" rtl="0" algn="l">
              <a:lnSpc>
                <a:spcPct val="100000"/>
              </a:lnSpc>
              <a:spcBef>
                <a:spcPts val="500"/>
              </a:spcBef>
              <a:spcAft>
                <a:spcPts val="0"/>
              </a:spcAft>
              <a:buClr>
                <a:schemeClr val="lt1"/>
              </a:buClr>
              <a:buSzPts val="1600"/>
              <a:buFont typeface="Arial"/>
              <a:buChar char="•"/>
              <a:defRPr b="0" i="0" sz="1600" u="none" cap="none" strike="noStrike">
                <a:solidFill>
                  <a:schemeClr val="lt1"/>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0" name="Google Shape;13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1" name="Google Shape;13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 name="Google Shape;13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2"/>
                </a:solidFill>
                <a:latin typeface="Arial"/>
                <a:ea typeface="Arial"/>
                <a:cs typeface="Arial"/>
                <a:sym typeface="Arial"/>
              </a:defRPr>
            </a:lvl1pPr>
            <a:lvl2pPr indent="0" lvl="1" marL="0" marR="0" rtl="0" algn="r">
              <a:spcBef>
                <a:spcPts val="0"/>
              </a:spcBef>
              <a:buNone/>
              <a:defRPr sz="1200">
                <a:solidFill>
                  <a:schemeClr val="lt2"/>
                </a:solidFill>
                <a:latin typeface="Arial"/>
                <a:ea typeface="Arial"/>
                <a:cs typeface="Arial"/>
                <a:sym typeface="Arial"/>
              </a:defRPr>
            </a:lvl2pPr>
            <a:lvl3pPr indent="0" lvl="2" marL="0" marR="0" rtl="0" algn="r">
              <a:spcBef>
                <a:spcPts val="0"/>
              </a:spcBef>
              <a:buNone/>
              <a:defRPr sz="1200">
                <a:solidFill>
                  <a:schemeClr val="lt2"/>
                </a:solidFill>
                <a:latin typeface="Arial"/>
                <a:ea typeface="Arial"/>
                <a:cs typeface="Arial"/>
                <a:sym typeface="Arial"/>
              </a:defRPr>
            </a:lvl3pPr>
            <a:lvl4pPr indent="0" lvl="3" marL="0" marR="0" rtl="0" algn="r">
              <a:spcBef>
                <a:spcPts val="0"/>
              </a:spcBef>
              <a:buNone/>
              <a:defRPr sz="1200">
                <a:solidFill>
                  <a:schemeClr val="lt2"/>
                </a:solidFill>
                <a:latin typeface="Arial"/>
                <a:ea typeface="Arial"/>
                <a:cs typeface="Arial"/>
                <a:sym typeface="Arial"/>
              </a:defRPr>
            </a:lvl4pPr>
            <a:lvl5pPr indent="0" lvl="4" marL="0" marR="0" rtl="0" algn="r">
              <a:spcBef>
                <a:spcPts val="0"/>
              </a:spcBef>
              <a:buNone/>
              <a:defRPr sz="1200">
                <a:solidFill>
                  <a:schemeClr val="lt2"/>
                </a:solidFill>
                <a:latin typeface="Arial"/>
                <a:ea typeface="Arial"/>
                <a:cs typeface="Arial"/>
                <a:sym typeface="Arial"/>
              </a:defRPr>
            </a:lvl5pPr>
            <a:lvl6pPr indent="0" lvl="5" marL="0" marR="0" rtl="0" algn="r">
              <a:spcBef>
                <a:spcPts val="0"/>
              </a:spcBef>
              <a:buNone/>
              <a:defRPr sz="1200">
                <a:solidFill>
                  <a:schemeClr val="lt2"/>
                </a:solidFill>
                <a:latin typeface="Arial"/>
                <a:ea typeface="Arial"/>
                <a:cs typeface="Arial"/>
                <a:sym typeface="Arial"/>
              </a:defRPr>
            </a:lvl6pPr>
            <a:lvl7pPr indent="0" lvl="6" marL="0" marR="0" rtl="0" algn="r">
              <a:spcBef>
                <a:spcPts val="0"/>
              </a:spcBef>
              <a:buNone/>
              <a:defRPr sz="1200">
                <a:solidFill>
                  <a:schemeClr val="lt2"/>
                </a:solidFill>
                <a:latin typeface="Arial"/>
                <a:ea typeface="Arial"/>
                <a:cs typeface="Arial"/>
                <a:sym typeface="Arial"/>
              </a:defRPr>
            </a:lvl7pPr>
            <a:lvl8pPr indent="0" lvl="7" marL="0" marR="0" rtl="0" algn="r">
              <a:spcBef>
                <a:spcPts val="0"/>
              </a:spcBef>
              <a:buNone/>
              <a:defRPr sz="1200">
                <a:solidFill>
                  <a:schemeClr val="lt2"/>
                </a:solidFill>
                <a:latin typeface="Arial"/>
                <a:ea typeface="Arial"/>
                <a:cs typeface="Arial"/>
                <a:sym typeface="Arial"/>
              </a:defRPr>
            </a:lvl8pPr>
            <a:lvl9pPr indent="0" lvl="8" marL="0" marR="0" rtl="0" algn="r">
              <a:spcBef>
                <a:spcPts val="0"/>
              </a:spcBef>
              <a:buNone/>
              <a:defRPr sz="1200">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32"/>
          <p:cNvSpPr txBox="1"/>
          <p:nvPr/>
        </p:nvSpPr>
        <p:spPr>
          <a:xfrm>
            <a:off x="11172825" y="3204025"/>
            <a:ext cx="101917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4400">
                <a:solidFill>
                  <a:schemeClr val="lt2"/>
                </a:solidFill>
                <a:latin typeface="Bebas Neue"/>
                <a:ea typeface="Bebas Neue"/>
                <a:cs typeface="Bebas Neue"/>
                <a:sym typeface="Bebas Neue"/>
              </a:rPr>
              <a:t>‹#›</a:t>
            </a:fld>
            <a:endParaRPr b="1" i="0" sz="4400">
              <a:solidFill>
                <a:schemeClr val="lt2"/>
              </a:solidFill>
              <a:latin typeface="Bebas Neue"/>
              <a:ea typeface="Bebas Neue"/>
              <a:cs typeface="Bebas Neue"/>
              <a:sym typeface="Bebas Neue"/>
            </a:endParaRPr>
          </a:p>
        </p:txBody>
      </p:sp>
      <p:cxnSp>
        <p:nvCxnSpPr>
          <p:cNvPr id="134" name="Google Shape;134;p32"/>
          <p:cNvCxnSpPr/>
          <p:nvPr/>
        </p:nvCxnSpPr>
        <p:spPr>
          <a:xfrm>
            <a:off x="11682412" y="3161115"/>
            <a:ext cx="190526" cy="188548"/>
          </a:xfrm>
          <a:prstGeom prst="straightConnector1">
            <a:avLst/>
          </a:prstGeom>
          <a:noFill/>
          <a:ln cap="flat" cmpd="sng" w="15225">
            <a:solidFill>
              <a:schemeClr val="lt1"/>
            </a:solidFill>
            <a:prstDash val="solid"/>
            <a:miter lim="800000"/>
            <a:headEnd len="sm" w="sm" type="none"/>
            <a:tailEnd len="sm" w="sm" type="none"/>
          </a:ln>
        </p:spPr>
      </p:cxnSp>
      <p:sp>
        <p:nvSpPr>
          <p:cNvPr id="135" name="Google Shape;135;p32"/>
          <p:cNvSpPr txBox="1"/>
          <p:nvPr/>
        </p:nvSpPr>
        <p:spPr>
          <a:xfrm>
            <a:off x="11724403" y="3100557"/>
            <a:ext cx="416183" cy="24129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2"/>
              </a:buClr>
              <a:buSzPts val="1200"/>
              <a:buFont typeface="Arial"/>
              <a:buNone/>
            </a:pPr>
            <a:r>
              <a:rPr b="1" i="0" lang="en-US" sz="1200">
                <a:solidFill>
                  <a:schemeClr val="lt2"/>
                </a:solidFill>
                <a:latin typeface="Bebas Neue"/>
                <a:ea typeface="Bebas Neue"/>
                <a:cs typeface="Bebas Neue"/>
                <a:sym typeface="Bebas Neue"/>
              </a:rPr>
              <a:t>18</a:t>
            </a:r>
            <a:endParaRPr/>
          </a:p>
        </p:txBody>
      </p:sp>
      <p:pic>
        <p:nvPicPr>
          <p:cNvPr id="136" name="Google Shape;136;p32"/>
          <p:cNvPicPr preferRelativeResize="0"/>
          <p:nvPr/>
        </p:nvPicPr>
        <p:blipFill rotWithShape="1">
          <a:blip r:embed="rId1">
            <a:alphaModFix/>
          </a:blip>
          <a:srcRect b="0" l="0" r="0" t="0"/>
          <a:stretch/>
        </p:blipFill>
        <p:spPr>
          <a:xfrm>
            <a:off x="10350378" y="0"/>
            <a:ext cx="1003422" cy="12649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0"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hyperlink" Target="https://team.intersport.se/byttorps-if" TargetMode="External"/><Relationship Id="rId9"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7.png"/><Relationship Id="rId5" Type="http://schemas.openxmlformats.org/officeDocument/2006/relationships/image" Target="../media/image12.png"/><Relationship Id="rId6" Type="http://schemas.openxmlformats.org/officeDocument/2006/relationships/image" Target="../media/image26.png"/><Relationship Id="rId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
          <p:cNvSpPr txBox="1"/>
          <p:nvPr>
            <p:ph type="ctrTitle"/>
          </p:nvPr>
        </p:nvSpPr>
        <p:spPr>
          <a:xfrm>
            <a:off x="1524000" y="2786571"/>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Bebas Neue"/>
              <a:buNone/>
            </a:pPr>
            <a:r>
              <a:rPr lang="en-US"/>
              <a:t>FÖRÄLDRAMÖTE</a:t>
            </a:r>
            <a:endParaRPr/>
          </a:p>
        </p:txBody>
      </p:sp>
      <p:sp>
        <p:nvSpPr>
          <p:cNvPr id="238" name="Google Shape;238;p1"/>
          <p:cNvSpPr txBox="1"/>
          <p:nvPr>
            <p:ph idx="1" type="subTitle"/>
          </p:nvPr>
        </p:nvSpPr>
        <p:spPr>
          <a:xfrm>
            <a:off x="1524000" y="5174171"/>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lt1"/>
              </a:buClr>
              <a:buSzPts val="2000"/>
              <a:buNone/>
            </a:pPr>
            <a:r>
              <a:rPr lang="en-US"/>
              <a:t>P2015: spelform 7 mot 7</a:t>
            </a:r>
            <a:endParaRPr/>
          </a:p>
          <a:p>
            <a:pPr indent="0" lvl="0" marL="0" rtl="0" algn="ctr">
              <a:lnSpc>
                <a:spcPct val="100000"/>
              </a:lnSpc>
              <a:spcBef>
                <a:spcPts val="0"/>
              </a:spcBef>
              <a:spcAft>
                <a:spcPts val="0"/>
              </a:spcAft>
              <a:buClr>
                <a:schemeClr val="lt1"/>
              </a:buClr>
              <a:buSzPts val="2000"/>
              <a:buNone/>
            </a:pPr>
            <a:r>
              <a:rPr lang="en-US"/>
              <a:t>2026-04-16</a:t>
            </a:r>
            <a:endParaRPr/>
          </a:p>
        </p:txBody>
      </p:sp>
      <p:pic>
        <p:nvPicPr>
          <p:cNvPr id="239" name="Google Shape;239;p1"/>
          <p:cNvPicPr preferRelativeResize="0"/>
          <p:nvPr/>
        </p:nvPicPr>
        <p:blipFill rotWithShape="1">
          <a:blip r:embed="rId3">
            <a:alphaModFix/>
          </a:blip>
          <a:srcRect b="0" l="0" r="0" t="0"/>
          <a:stretch/>
        </p:blipFill>
        <p:spPr>
          <a:xfrm>
            <a:off x="4473003" y="939779"/>
            <a:ext cx="3245993" cy="285362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10"/>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309" name="Google Shape;309;p10"/>
          <p:cNvSpPr txBox="1"/>
          <p:nvPr>
            <p:ph type="title"/>
          </p:nvPr>
        </p:nvSpPr>
        <p:spPr>
          <a:xfrm>
            <a:off x="1395239" y="-694753"/>
            <a:ext cx="9749577"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lang="en-US"/>
              <a:t>SPELARUTBILDNINGSPLAN</a:t>
            </a:r>
            <a:br>
              <a:rPr b="1" lang="en-US" sz="6000">
                <a:latin typeface="Bebas Neue"/>
                <a:ea typeface="Bebas Neue"/>
                <a:cs typeface="Bebas Neue"/>
                <a:sym typeface="Bebas Neue"/>
              </a:rPr>
            </a:br>
            <a:endParaRPr/>
          </a:p>
        </p:txBody>
      </p:sp>
      <p:pic>
        <p:nvPicPr>
          <p:cNvPr id="310" name="Google Shape;310;p10"/>
          <p:cNvPicPr preferRelativeResize="0"/>
          <p:nvPr/>
        </p:nvPicPr>
        <p:blipFill rotWithShape="1">
          <a:blip r:embed="rId4">
            <a:alphaModFix/>
          </a:blip>
          <a:srcRect b="0" l="0" r="0" t="0"/>
          <a:stretch/>
        </p:blipFill>
        <p:spPr>
          <a:xfrm>
            <a:off x="877859" y="1570833"/>
            <a:ext cx="10436282" cy="431147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11"/>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316" name="Google Shape;316;p11"/>
          <p:cNvSpPr txBox="1"/>
          <p:nvPr>
            <p:ph type="title"/>
          </p:nvPr>
        </p:nvSpPr>
        <p:spPr>
          <a:xfrm>
            <a:off x="1395239" y="-694753"/>
            <a:ext cx="8708428"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b="1" lang="en-US" sz="6000">
                <a:latin typeface="Bebas Neue"/>
                <a:ea typeface="Bebas Neue"/>
                <a:cs typeface="Bebas Neue"/>
                <a:sym typeface="Bebas Neue"/>
              </a:rPr>
              <a:t>Riktlinjer &amp; rekommendationer</a:t>
            </a:r>
            <a:br>
              <a:rPr b="1" lang="en-US" sz="6000">
                <a:latin typeface="Bebas Neue"/>
                <a:ea typeface="Bebas Neue"/>
                <a:cs typeface="Bebas Neue"/>
                <a:sym typeface="Bebas Neue"/>
              </a:rPr>
            </a:br>
            <a:endParaRPr/>
          </a:p>
        </p:txBody>
      </p:sp>
      <p:sp>
        <p:nvSpPr>
          <p:cNvPr id="317" name="Google Shape;317;p11"/>
          <p:cNvSpPr txBox="1"/>
          <p:nvPr/>
        </p:nvSpPr>
        <p:spPr>
          <a:xfrm>
            <a:off x="0" y="6230421"/>
            <a:ext cx="12534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Föräldrar - Uppmuntra och ge barnen/ledar</a:t>
            </a:r>
            <a:r>
              <a:rPr b="1" lang="en-US" sz="1800">
                <a:solidFill>
                  <a:schemeClr val="lt1"/>
                </a:solidFill>
              </a:rPr>
              <a:t>na</a:t>
            </a:r>
            <a:r>
              <a:rPr b="1" i="0" lang="en-US" sz="1800" u="none" cap="none" strike="noStrike">
                <a:solidFill>
                  <a:schemeClr val="lt1"/>
                </a:solidFill>
                <a:latin typeface="Arial"/>
                <a:ea typeface="Arial"/>
                <a:cs typeface="Arial"/>
                <a:sym typeface="Arial"/>
              </a:rPr>
              <a:t> </a:t>
            </a:r>
            <a:r>
              <a:rPr b="1" lang="en-US" sz="1800">
                <a:solidFill>
                  <a:schemeClr val="lt1"/>
                </a:solidFill>
              </a:rPr>
              <a:t>stöd</a:t>
            </a:r>
            <a:r>
              <a:rPr b="1" i="0" lang="en-US" sz="1800" u="none" cap="none" strike="noStrike">
                <a:solidFill>
                  <a:schemeClr val="lt1"/>
                </a:solidFill>
                <a:latin typeface="Arial"/>
                <a:ea typeface="Arial"/>
                <a:cs typeface="Arial"/>
                <a:sym typeface="Arial"/>
              </a:rPr>
              <a:t>, men instruera aldrig barn/ledare på träning/match.</a:t>
            </a:r>
            <a:endParaRPr sz="1800"/>
          </a:p>
        </p:txBody>
      </p:sp>
      <p:pic>
        <p:nvPicPr>
          <p:cNvPr id="318" name="Google Shape;318;p11"/>
          <p:cNvPicPr preferRelativeResize="0"/>
          <p:nvPr/>
        </p:nvPicPr>
        <p:blipFill rotWithShape="1">
          <a:blip r:embed="rId4">
            <a:alphaModFix/>
          </a:blip>
          <a:srcRect b="0" l="0" r="0" t="0"/>
          <a:stretch/>
        </p:blipFill>
        <p:spPr>
          <a:xfrm>
            <a:off x="658256" y="1267486"/>
            <a:ext cx="10534074" cy="507074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12"/>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324" name="Google Shape;324;p12"/>
          <p:cNvSpPr txBox="1"/>
          <p:nvPr>
            <p:ph type="title"/>
          </p:nvPr>
        </p:nvSpPr>
        <p:spPr>
          <a:xfrm>
            <a:off x="1395239" y="-694753"/>
            <a:ext cx="6938757"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b="1" lang="en-US" sz="6000">
                <a:latin typeface="Bebas Neue"/>
                <a:ea typeface="Bebas Neue"/>
                <a:cs typeface="Bebas Neue"/>
                <a:sym typeface="Bebas Neue"/>
              </a:rPr>
              <a:t>åtaganden</a:t>
            </a:r>
            <a:br>
              <a:rPr b="1" lang="en-US" sz="6000">
                <a:latin typeface="Bebas Neue"/>
                <a:ea typeface="Bebas Neue"/>
                <a:cs typeface="Bebas Neue"/>
                <a:sym typeface="Bebas Neue"/>
              </a:rPr>
            </a:br>
            <a:endParaRPr/>
          </a:p>
        </p:txBody>
      </p:sp>
      <p:sp>
        <p:nvSpPr>
          <p:cNvPr id="325" name="Google Shape;325;p12"/>
          <p:cNvSpPr txBox="1"/>
          <p:nvPr>
            <p:ph idx="1" type="body"/>
          </p:nvPr>
        </p:nvSpPr>
        <p:spPr>
          <a:xfrm>
            <a:off x="716950" y="1432700"/>
            <a:ext cx="9312900" cy="45507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1600"/>
              <a:buNone/>
            </a:pPr>
            <a:r>
              <a:rPr b="1" lang="en-US" sz="1300">
                <a:latin typeface="Roboto"/>
                <a:ea typeface="Roboto"/>
                <a:cs typeface="Roboto"/>
                <a:sym typeface="Roboto"/>
              </a:rPr>
              <a:t>Varför finns åtaganden?</a:t>
            </a:r>
            <a:endParaRPr sz="1300"/>
          </a:p>
          <a:p>
            <a:pPr indent="0" lvl="0" marL="0" rtl="0" algn="l">
              <a:lnSpc>
                <a:spcPct val="80000"/>
              </a:lnSpc>
              <a:spcBef>
                <a:spcPts val="1000"/>
              </a:spcBef>
              <a:spcAft>
                <a:spcPts val="0"/>
              </a:spcAft>
              <a:buClr>
                <a:srgbClr val="A5A5A5"/>
              </a:buClr>
              <a:buSzPts val="1600"/>
              <a:buNone/>
            </a:pPr>
            <a:r>
              <a:rPr b="1" lang="en-US" sz="1300">
                <a:solidFill>
                  <a:srgbClr val="A5A5A5"/>
                </a:solidFill>
                <a:latin typeface="Roboto"/>
                <a:ea typeface="Roboto"/>
                <a:cs typeface="Roboto"/>
                <a:sym typeface="Roboto"/>
              </a:rPr>
              <a:t>	För att kunna hålla nere medlemsavgifterna</a:t>
            </a:r>
            <a:endParaRPr sz="1300"/>
          </a:p>
          <a:p>
            <a:pPr indent="0" lvl="0" marL="0" rtl="0" algn="l">
              <a:lnSpc>
                <a:spcPct val="80000"/>
              </a:lnSpc>
              <a:spcBef>
                <a:spcPts val="1000"/>
              </a:spcBef>
              <a:spcAft>
                <a:spcPts val="0"/>
              </a:spcAft>
              <a:buClr>
                <a:srgbClr val="A5A5A5"/>
              </a:buClr>
              <a:buSzPts val="1600"/>
              <a:buNone/>
            </a:pPr>
            <a:r>
              <a:rPr b="1" lang="en-US" sz="1300">
                <a:solidFill>
                  <a:srgbClr val="A5A5A5"/>
                </a:solidFill>
                <a:latin typeface="Roboto"/>
                <a:ea typeface="Roboto"/>
                <a:cs typeface="Roboto"/>
                <a:sym typeface="Roboto"/>
              </a:rPr>
              <a:t>	För att göra fotbollen tillgänglig för så många som möjligt</a:t>
            </a:r>
            <a:endParaRPr sz="1300"/>
          </a:p>
          <a:p>
            <a:pPr indent="0" lvl="0" marL="0" rtl="0" algn="l">
              <a:lnSpc>
                <a:spcPct val="80000"/>
              </a:lnSpc>
              <a:spcBef>
                <a:spcPts val="1000"/>
              </a:spcBef>
              <a:spcAft>
                <a:spcPts val="0"/>
              </a:spcAft>
              <a:buClr>
                <a:srgbClr val="A5A5A5"/>
              </a:buClr>
              <a:buSzPts val="1600"/>
              <a:buNone/>
            </a:pPr>
            <a:r>
              <a:rPr b="1" lang="en-US" sz="1300">
                <a:solidFill>
                  <a:srgbClr val="A5A5A5"/>
                </a:solidFill>
                <a:latin typeface="Roboto"/>
                <a:ea typeface="Roboto"/>
                <a:cs typeface="Roboto"/>
                <a:sym typeface="Roboto"/>
              </a:rPr>
              <a:t>	För inköp av material – bollar, konor, matchställ etc</a:t>
            </a:r>
            <a:endParaRPr b="1" sz="1300">
              <a:solidFill>
                <a:srgbClr val="A5A5A5"/>
              </a:solidFill>
              <a:latin typeface="Roboto"/>
              <a:ea typeface="Roboto"/>
              <a:cs typeface="Roboto"/>
              <a:sym typeface="Roboto"/>
            </a:endParaRPr>
          </a:p>
          <a:p>
            <a:pPr indent="0" lvl="0" marL="0" rtl="0" algn="l">
              <a:lnSpc>
                <a:spcPct val="80000"/>
              </a:lnSpc>
              <a:spcBef>
                <a:spcPts val="1000"/>
              </a:spcBef>
              <a:spcAft>
                <a:spcPts val="0"/>
              </a:spcAft>
              <a:buClr>
                <a:srgbClr val="A5A5A5"/>
              </a:buClr>
              <a:buSzPts val="1600"/>
              <a:buNone/>
            </a:pPr>
            <a:r>
              <a:rPr b="1" lang="en-US" sz="1300">
                <a:solidFill>
                  <a:srgbClr val="A5A5A5"/>
                </a:solidFill>
                <a:latin typeface="Roboto"/>
                <a:ea typeface="Roboto"/>
                <a:cs typeface="Roboto"/>
                <a:sym typeface="Roboto"/>
              </a:rPr>
              <a:t>	För hyra av planer och klubbstuga</a:t>
            </a:r>
            <a:endParaRPr sz="1300"/>
          </a:p>
          <a:p>
            <a:pPr indent="0" lvl="0" marL="0" rtl="0" algn="l">
              <a:lnSpc>
                <a:spcPct val="80000"/>
              </a:lnSpc>
              <a:spcBef>
                <a:spcPts val="1000"/>
              </a:spcBef>
              <a:spcAft>
                <a:spcPts val="0"/>
              </a:spcAft>
              <a:buClr>
                <a:schemeClr val="lt1"/>
              </a:buClr>
              <a:buSzPts val="1600"/>
              <a:buNone/>
            </a:pPr>
            <a:r>
              <a:rPr b="1" lang="en-US" sz="1300">
                <a:latin typeface="Roboto"/>
                <a:ea typeface="Roboto"/>
                <a:cs typeface="Roboto"/>
                <a:sym typeface="Roboto"/>
              </a:rPr>
              <a:t>Vilka åtaganden finns?</a:t>
            </a:r>
            <a:endParaRPr sz="1300"/>
          </a:p>
          <a:p>
            <a:pPr indent="0" lvl="0" marL="0" rtl="0" algn="l">
              <a:lnSpc>
                <a:spcPct val="80000"/>
              </a:lnSpc>
              <a:spcBef>
                <a:spcPts val="1000"/>
              </a:spcBef>
              <a:spcAft>
                <a:spcPts val="0"/>
              </a:spcAft>
              <a:buClr>
                <a:srgbClr val="A5A5A5"/>
              </a:buClr>
              <a:buSzPts val="1600"/>
              <a:buNone/>
            </a:pPr>
            <a:r>
              <a:rPr b="1" lang="en-US" sz="1300">
                <a:solidFill>
                  <a:srgbClr val="A5A5A5"/>
                </a:solidFill>
                <a:latin typeface="Roboto"/>
                <a:ea typeface="Roboto"/>
                <a:cs typeface="Roboto"/>
                <a:sym typeface="Roboto"/>
              </a:rPr>
              <a:t>	</a:t>
            </a:r>
            <a:r>
              <a:rPr b="1" lang="en-US" sz="1300">
                <a:solidFill>
                  <a:srgbClr val="A5A5A5"/>
                </a:solidFill>
                <a:latin typeface="Roboto"/>
                <a:ea typeface="Roboto"/>
                <a:cs typeface="Roboto"/>
                <a:sym typeface="Roboto"/>
              </a:rPr>
              <a:t>Föreningsförsäljning (pågår)</a:t>
            </a:r>
            <a:endParaRPr b="1" sz="1300">
              <a:solidFill>
                <a:srgbClr val="A5A5A5"/>
              </a:solidFill>
              <a:latin typeface="Roboto"/>
              <a:ea typeface="Roboto"/>
              <a:cs typeface="Roboto"/>
              <a:sym typeface="Roboto"/>
            </a:endParaRPr>
          </a:p>
          <a:p>
            <a:pPr indent="0" lvl="0" marL="0" rtl="0" algn="l">
              <a:lnSpc>
                <a:spcPct val="80000"/>
              </a:lnSpc>
              <a:spcBef>
                <a:spcPts val="1000"/>
              </a:spcBef>
              <a:spcAft>
                <a:spcPts val="0"/>
              </a:spcAft>
              <a:buClr>
                <a:srgbClr val="A5A5A5"/>
              </a:buClr>
              <a:buSzPts val="1600"/>
              <a:buNone/>
            </a:pPr>
            <a:r>
              <a:rPr b="1" lang="en-US" sz="1300">
                <a:solidFill>
                  <a:srgbClr val="A5A5A5"/>
                </a:solidFill>
                <a:latin typeface="Roboto"/>
                <a:ea typeface="Roboto"/>
                <a:cs typeface="Roboto"/>
                <a:sym typeface="Roboto"/>
              </a:rPr>
              <a:t>	</a:t>
            </a:r>
            <a:r>
              <a:rPr b="1" lang="en-US" sz="1300">
                <a:solidFill>
                  <a:srgbClr val="A5A5A5"/>
                </a:solidFill>
                <a:latin typeface="Roboto"/>
                <a:ea typeface="Roboto"/>
                <a:cs typeface="Roboto"/>
                <a:sym typeface="Roboto"/>
              </a:rPr>
              <a:t>Kiosken v. 17 (20-26 april)</a:t>
            </a:r>
            <a:endParaRPr b="1" sz="1300">
              <a:solidFill>
                <a:srgbClr val="A5A5A5"/>
              </a:solidFill>
              <a:latin typeface="Roboto"/>
              <a:ea typeface="Roboto"/>
              <a:cs typeface="Roboto"/>
              <a:sym typeface="Roboto"/>
            </a:endParaRPr>
          </a:p>
          <a:p>
            <a:pPr indent="0" lvl="0" marL="0" rtl="0" algn="l">
              <a:lnSpc>
                <a:spcPct val="80000"/>
              </a:lnSpc>
              <a:spcBef>
                <a:spcPts val="1000"/>
              </a:spcBef>
              <a:spcAft>
                <a:spcPts val="0"/>
              </a:spcAft>
              <a:buClr>
                <a:srgbClr val="A5A5A5"/>
              </a:buClr>
              <a:buSzPts val="1600"/>
              <a:buNone/>
            </a:pPr>
            <a:r>
              <a:rPr b="1" lang="en-US" sz="1300">
                <a:solidFill>
                  <a:srgbClr val="A5A5A5"/>
                </a:solidFill>
                <a:latin typeface="Roboto"/>
                <a:ea typeface="Roboto"/>
                <a:cs typeface="Roboto"/>
                <a:sym typeface="Roboto"/>
              </a:rPr>
              <a:t>	</a:t>
            </a:r>
            <a:r>
              <a:rPr b="1" lang="en-US" sz="1300">
                <a:solidFill>
                  <a:srgbClr val="A5A5A5"/>
                </a:solidFill>
                <a:latin typeface="Roboto"/>
                <a:ea typeface="Roboto"/>
                <a:cs typeface="Roboto"/>
                <a:sym typeface="Roboto"/>
              </a:rPr>
              <a:t>Bra kompis, lördag 30 maj</a:t>
            </a:r>
            <a:endParaRPr b="1" sz="1300">
              <a:solidFill>
                <a:srgbClr val="A5A5A5"/>
              </a:solidFill>
              <a:latin typeface="Roboto"/>
              <a:ea typeface="Roboto"/>
              <a:cs typeface="Roboto"/>
              <a:sym typeface="Roboto"/>
            </a:endParaRPr>
          </a:p>
          <a:p>
            <a:pPr indent="0" lvl="0" marL="0" rtl="0" algn="l">
              <a:lnSpc>
                <a:spcPct val="80000"/>
              </a:lnSpc>
              <a:spcBef>
                <a:spcPts val="1000"/>
              </a:spcBef>
              <a:spcAft>
                <a:spcPts val="0"/>
              </a:spcAft>
              <a:buClr>
                <a:srgbClr val="A5A5A5"/>
              </a:buClr>
              <a:buSzPts val="1600"/>
              <a:buNone/>
            </a:pPr>
            <a:r>
              <a:rPr b="1" lang="en-US" sz="1300">
                <a:solidFill>
                  <a:srgbClr val="A5A5A5"/>
                </a:solidFill>
                <a:latin typeface="Roboto"/>
                <a:ea typeface="Roboto"/>
                <a:cs typeface="Roboto"/>
                <a:sym typeface="Roboto"/>
              </a:rPr>
              <a:t>	Kiosken v. 33 (10-16 augusti)</a:t>
            </a:r>
            <a:endParaRPr sz="1300"/>
          </a:p>
          <a:p>
            <a:pPr indent="0" lvl="0" marL="0" rtl="0" algn="l">
              <a:lnSpc>
                <a:spcPct val="80000"/>
              </a:lnSpc>
              <a:spcBef>
                <a:spcPts val="1000"/>
              </a:spcBef>
              <a:spcAft>
                <a:spcPts val="0"/>
              </a:spcAft>
              <a:buClr>
                <a:srgbClr val="A5A5A5"/>
              </a:buClr>
              <a:buSzPts val="1600"/>
              <a:buNone/>
            </a:pPr>
            <a:r>
              <a:rPr b="1" lang="en-US" sz="1300">
                <a:solidFill>
                  <a:srgbClr val="A5A5A5"/>
                </a:solidFill>
                <a:latin typeface="Roboto"/>
                <a:ea typeface="Roboto"/>
                <a:cs typeface="Roboto"/>
                <a:sym typeface="Roboto"/>
              </a:rPr>
              <a:t>	</a:t>
            </a:r>
            <a:r>
              <a:rPr b="1" lang="en-US" sz="1300">
                <a:solidFill>
                  <a:srgbClr val="A5A5A5"/>
                </a:solidFill>
                <a:latin typeface="Roboto"/>
                <a:ea typeface="Roboto"/>
                <a:cs typeface="Roboto"/>
                <a:sym typeface="Roboto"/>
              </a:rPr>
              <a:t>Tipspromenad, söndag 4 oktober</a:t>
            </a:r>
            <a:endParaRPr b="1" sz="1300">
              <a:solidFill>
                <a:srgbClr val="A5A5A5"/>
              </a:solidFill>
              <a:latin typeface="Roboto"/>
              <a:ea typeface="Roboto"/>
              <a:cs typeface="Roboto"/>
              <a:sym typeface="Roboto"/>
            </a:endParaRPr>
          </a:p>
          <a:p>
            <a:pPr indent="457200" lvl="0" marL="0" rtl="0" algn="l">
              <a:lnSpc>
                <a:spcPct val="80000"/>
              </a:lnSpc>
              <a:spcBef>
                <a:spcPts val="1000"/>
              </a:spcBef>
              <a:spcAft>
                <a:spcPts val="0"/>
              </a:spcAft>
              <a:buClr>
                <a:srgbClr val="A5A5A5"/>
              </a:buClr>
              <a:buSzPts val="1600"/>
              <a:buNone/>
            </a:pPr>
            <a:r>
              <a:rPr b="1" lang="en-US" sz="1300">
                <a:solidFill>
                  <a:srgbClr val="A5A5A5"/>
                </a:solidFill>
                <a:latin typeface="Roboto"/>
                <a:ea typeface="Roboto"/>
                <a:cs typeface="Roboto"/>
                <a:sym typeface="Roboto"/>
              </a:rPr>
              <a:t>Julkalender Bingolotto</a:t>
            </a:r>
            <a:endParaRPr sz="1300"/>
          </a:p>
          <a:p>
            <a:pPr indent="0" lvl="0" marL="0" rtl="0" algn="l">
              <a:lnSpc>
                <a:spcPct val="80000"/>
              </a:lnSpc>
              <a:spcBef>
                <a:spcPts val="1000"/>
              </a:spcBef>
              <a:spcAft>
                <a:spcPts val="0"/>
              </a:spcAft>
              <a:buClr>
                <a:srgbClr val="A5A5A5"/>
              </a:buClr>
              <a:buSzPts val="1600"/>
              <a:buNone/>
            </a:pPr>
            <a:r>
              <a:t/>
            </a:r>
            <a:endParaRPr sz="1300"/>
          </a:p>
          <a:p>
            <a:pPr indent="0" lvl="1" marL="0" rtl="0" algn="l">
              <a:lnSpc>
                <a:spcPct val="100000"/>
              </a:lnSpc>
              <a:spcBef>
                <a:spcPts val="500"/>
              </a:spcBef>
              <a:spcAft>
                <a:spcPts val="0"/>
              </a:spcAft>
              <a:buClr>
                <a:srgbClr val="757575"/>
              </a:buClr>
              <a:buSzPts val="1600"/>
              <a:buFont typeface="Arial"/>
              <a:buNone/>
            </a:pPr>
            <a:r>
              <a:rPr lang="en-US" sz="1300">
                <a:solidFill>
                  <a:schemeClr val="lt1"/>
                </a:solidFill>
              </a:rPr>
              <a:t>	</a:t>
            </a:r>
            <a:r>
              <a:rPr b="1" lang="en-US" sz="1300">
                <a:solidFill>
                  <a:srgbClr val="A5A5A5"/>
                </a:solidFill>
                <a:latin typeface="Roboto"/>
                <a:ea typeface="Roboto"/>
                <a:cs typeface="Roboto"/>
                <a:sym typeface="Roboto"/>
              </a:rPr>
              <a:t>BUA-sammandrag</a:t>
            </a:r>
            <a:endParaRPr b="1" sz="1300">
              <a:solidFill>
                <a:srgbClr val="A5A5A5"/>
              </a:solidFill>
              <a:latin typeface="Roboto"/>
              <a:ea typeface="Roboto"/>
              <a:cs typeface="Roboto"/>
              <a:sym typeface="Roboto"/>
            </a:endParaRPr>
          </a:p>
          <a:p>
            <a:pPr indent="0" lvl="1" marL="0" rtl="0" algn="l">
              <a:lnSpc>
                <a:spcPct val="100000"/>
              </a:lnSpc>
              <a:spcBef>
                <a:spcPts val="500"/>
              </a:spcBef>
              <a:spcAft>
                <a:spcPts val="0"/>
              </a:spcAft>
              <a:buClr>
                <a:srgbClr val="757575"/>
              </a:buClr>
              <a:buSzPts val="1600"/>
              <a:buFont typeface="Arial"/>
              <a:buNone/>
            </a:pPr>
            <a:r>
              <a:rPr b="1" lang="en-US" sz="1300">
                <a:solidFill>
                  <a:srgbClr val="A5A5A5"/>
                </a:solidFill>
                <a:latin typeface="Roboto"/>
                <a:ea typeface="Roboto"/>
                <a:cs typeface="Roboto"/>
                <a:sym typeface="Roboto"/>
              </a:rPr>
              <a:t>	Jubileumscupen</a:t>
            </a:r>
            <a:endParaRPr b="1" sz="1300">
              <a:solidFill>
                <a:srgbClr val="A5A5A5"/>
              </a:solidFill>
              <a:latin typeface="Roboto"/>
              <a:ea typeface="Roboto"/>
              <a:cs typeface="Roboto"/>
              <a:sym typeface="Roboto"/>
            </a:endParaRPr>
          </a:p>
          <a:p>
            <a:pPr indent="0" lvl="0" marL="0" rtl="0" algn="l">
              <a:lnSpc>
                <a:spcPct val="80000"/>
              </a:lnSpc>
              <a:spcBef>
                <a:spcPts val="1000"/>
              </a:spcBef>
              <a:spcAft>
                <a:spcPts val="0"/>
              </a:spcAft>
              <a:buClr>
                <a:srgbClr val="A5A5A5"/>
              </a:buClr>
              <a:buSzPts val="1600"/>
              <a:buFont typeface="Arial"/>
              <a:buNone/>
            </a:pPr>
            <a:r>
              <a:rPr b="1" lang="en-US" sz="1300">
                <a:solidFill>
                  <a:srgbClr val="A5A5A5"/>
                </a:solidFill>
                <a:latin typeface="Roboto"/>
                <a:ea typeface="Roboto"/>
                <a:cs typeface="Roboto"/>
                <a:sym typeface="Roboto"/>
              </a:rPr>
              <a:t>	(Match- och domarvärd)</a:t>
            </a:r>
            <a:endParaRPr b="1" sz="1300">
              <a:solidFill>
                <a:schemeClr val="lt1"/>
              </a:solidFill>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300">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300"/>
          </a:p>
          <a:p>
            <a:pPr indent="0" lvl="0" marL="0" rtl="0" algn="l">
              <a:lnSpc>
                <a:spcPct val="100000"/>
              </a:lnSpc>
              <a:spcBef>
                <a:spcPts val="1000"/>
              </a:spcBef>
              <a:spcAft>
                <a:spcPts val="0"/>
              </a:spcAft>
              <a:buClr>
                <a:schemeClr val="lt1"/>
              </a:buClr>
              <a:buSzPts val="1600"/>
              <a:buNone/>
            </a:pPr>
            <a:r>
              <a:t/>
            </a:r>
            <a:endParaRPr sz="13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13"/>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331" name="Google Shape;331;p13"/>
          <p:cNvSpPr txBox="1"/>
          <p:nvPr>
            <p:ph type="title"/>
          </p:nvPr>
        </p:nvSpPr>
        <p:spPr>
          <a:xfrm>
            <a:off x="1395239" y="-694753"/>
            <a:ext cx="6938757"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b="1" lang="en-US" sz="6000">
                <a:latin typeface="Bebas Neue"/>
                <a:ea typeface="Bebas Neue"/>
                <a:cs typeface="Bebas Neue"/>
                <a:sym typeface="Bebas Neue"/>
              </a:rPr>
              <a:t>lagkassa</a:t>
            </a:r>
            <a:br>
              <a:rPr b="1" lang="en-US" sz="6000">
                <a:latin typeface="Bebas Neue"/>
                <a:ea typeface="Bebas Neue"/>
                <a:cs typeface="Bebas Neue"/>
                <a:sym typeface="Bebas Neue"/>
              </a:rPr>
            </a:br>
            <a:endParaRPr/>
          </a:p>
        </p:txBody>
      </p:sp>
      <p:sp>
        <p:nvSpPr>
          <p:cNvPr id="332" name="Google Shape;332;p13"/>
          <p:cNvSpPr txBox="1"/>
          <p:nvPr>
            <p:ph idx="1" type="body"/>
          </p:nvPr>
        </p:nvSpPr>
        <p:spPr>
          <a:xfrm>
            <a:off x="664697" y="1484539"/>
            <a:ext cx="9031208" cy="4438651"/>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00000"/>
              </a:lnSpc>
              <a:spcBef>
                <a:spcPts val="0"/>
              </a:spcBef>
              <a:spcAft>
                <a:spcPts val="0"/>
              </a:spcAft>
              <a:buClr>
                <a:schemeClr val="lt1"/>
              </a:buClr>
              <a:buSzPct val="100000"/>
              <a:buNone/>
            </a:pPr>
            <a:r>
              <a:rPr b="1" lang="en-US">
                <a:latin typeface="Roboto"/>
                <a:ea typeface="Roboto"/>
                <a:cs typeface="Roboto"/>
                <a:sym typeface="Roboto"/>
              </a:rPr>
              <a:t>100 kr betalas i samband med att faktura för medlemskap och aktivitetsavgift betalas. </a:t>
            </a:r>
            <a:endParaRPr/>
          </a:p>
          <a:p>
            <a:pPr indent="0" lvl="0" marL="0" rtl="0" algn="l">
              <a:lnSpc>
                <a:spcPct val="100000"/>
              </a:lnSpc>
              <a:spcBef>
                <a:spcPts val="1000"/>
              </a:spcBef>
              <a:spcAft>
                <a:spcPts val="0"/>
              </a:spcAft>
              <a:buClr>
                <a:schemeClr val="lt1"/>
              </a:buClr>
              <a:buSzPct val="100000"/>
              <a:buNone/>
            </a:pPr>
            <a:r>
              <a:t/>
            </a:r>
            <a:endParaRPr b="1">
              <a:latin typeface="Roboto"/>
              <a:ea typeface="Roboto"/>
              <a:cs typeface="Roboto"/>
              <a:sym typeface="Roboto"/>
            </a:endParaRPr>
          </a:p>
          <a:p>
            <a:pPr indent="0" lvl="0" marL="0" rtl="0" algn="l">
              <a:lnSpc>
                <a:spcPct val="100000"/>
              </a:lnSpc>
              <a:spcBef>
                <a:spcPts val="1000"/>
              </a:spcBef>
              <a:spcAft>
                <a:spcPts val="0"/>
              </a:spcAft>
              <a:buClr>
                <a:schemeClr val="lt1"/>
              </a:buClr>
              <a:buSzPct val="100000"/>
              <a:buNone/>
            </a:pPr>
            <a:r>
              <a:rPr b="1" lang="en-US">
                <a:latin typeface="Roboto"/>
                <a:ea typeface="Roboto"/>
                <a:cs typeface="Roboto"/>
                <a:sym typeface="Roboto"/>
              </a:rPr>
              <a:t>Varför finns lagkassa?</a:t>
            </a:r>
            <a:endParaRPr b="1">
              <a:latin typeface="Roboto"/>
              <a:ea typeface="Roboto"/>
              <a:cs typeface="Roboto"/>
              <a:sym typeface="Roboto"/>
            </a:endParaRPr>
          </a:p>
          <a:p>
            <a:pPr indent="0" lvl="0" marL="0" rtl="0" algn="l">
              <a:lnSpc>
                <a:spcPct val="100000"/>
              </a:lnSpc>
              <a:spcBef>
                <a:spcPts val="1000"/>
              </a:spcBef>
              <a:spcAft>
                <a:spcPts val="0"/>
              </a:spcAft>
              <a:buClr>
                <a:schemeClr val="lt1"/>
              </a:buClr>
              <a:buSzPct val="100000"/>
              <a:buNone/>
            </a:pPr>
            <a:r>
              <a:t/>
            </a:r>
            <a:endParaRPr b="1">
              <a:latin typeface="Roboto"/>
              <a:ea typeface="Roboto"/>
              <a:cs typeface="Roboto"/>
              <a:sym typeface="Roboto"/>
            </a:endParaRPr>
          </a:p>
          <a:p>
            <a:pPr indent="0" lvl="0" marL="0" rtl="0" algn="l">
              <a:lnSpc>
                <a:spcPct val="100000"/>
              </a:lnSpc>
              <a:spcBef>
                <a:spcPts val="0"/>
              </a:spcBef>
              <a:spcAft>
                <a:spcPts val="0"/>
              </a:spcAft>
              <a:buClr>
                <a:schemeClr val="lt1"/>
              </a:buClr>
              <a:buSzPct val="100000"/>
              <a:buNone/>
            </a:pPr>
            <a:r>
              <a:rPr b="1" lang="en-US">
                <a:latin typeface="Roboto"/>
                <a:ea typeface="Roboto"/>
                <a:cs typeface="Roboto"/>
                <a:sym typeface="Roboto"/>
              </a:rPr>
              <a:t>	</a:t>
            </a:r>
            <a:r>
              <a:rPr b="1" lang="en-US">
                <a:solidFill>
                  <a:srgbClr val="A5A5A5"/>
                </a:solidFill>
                <a:latin typeface="Roboto"/>
                <a:ea typeface="Roboto"/>
                <a:cs typeface="Roboto"/>
                <a:sym typeface="Roboto"/>
              </a:rPr>
              <a:t>För att kunna betala cuper</a:t>
            </a:r>
            <a:endParaRPr b="1">
              <a:solidFill>
                <a:srgbClr val="A5A5A5"/>
              </a:solidFill>
              <a:latin typeface="Roboto"/>
              <a:ea typeface="Roboto"/>
              <a:cs typeface="Roboto"/>
              <a:sym typeface="Roboto"/>
            </a:endParaRPr>
          </a:p>
          <a:p>
            <a:pPr indent="0" lvl="0" marL="0" rtl="0" algn="l">
              <a:lnSpc>
                <a:spcPct val="100000"/>
              </a:lnSpc>
              <a:spcBef>
                <a:spcPts val="0"/>
              </a:spcBef>
              <a:spcAft>
                <a:spcPts val="0"/>
              </a:spcAft>
              <a:buClr>
                <a:schemeClr val="lt1"/>
              </a:buClr>
              <a:buSzPct val="100000"/>
              <a:buNone/>
            </a:pPr>
            <a:r>
              <a:t/>
            </a:r>
            <a:endParaRPr b="1">
              <a:solidFill>
                <a:srgbClr val="A5A5A5"/>
              </a:solidFill>
              <a:latin typeface="Roboto"/>
              <a:ea typeface="Roboto"/>
              <a:cs typeface="Roboto"/>
              <a:sym typeface="Roboto"/>
            </a:endParaRPr>
          </a:p>
          <a:p>
            <a:pPr indent="0" lvl="0" marL="0" rtl="0" algn="l">
              <a:lnSpc>
                <a:spcPct val="100000"/>
              </a:lnSpc>
              <a:spcBef>
                <a:spcPts val="0"/>
              </a:spcBef>
              <a:spcAft>
                <a:spcPts val="0"/>
              </a:spcAft>
              <a:buClr>
                <a:srgbClr val="A5A5A5"/>
              </a:buClr>
              <a:buSzPct val="100000"/>
              <a:buNone/>
            </a:pPr>
            <a:r>
              <a:rPr b="1" lang="en-US">
                <a:solidFill>
                  <a:srgbClr val="A5A5A5"/>
                </a:solidFill>
                <a:latin typeface="Roboto"/>
                <a:ea typeface="Roboto"/>
                <a:cs typeface="Roboto"/>
                <a:sym typeface="Roboto"/>
              </a:rPr>
              <a:t>	För att kunna hitta på </a:t>
            </a:r>
            <a:r>
              <a:rPr b="1" lang="en-US">
                <a:solidFill>
                  <a:srgbClr val="A5A5A5"/>
                </a:solidFill>
                <a:latin typeface="Roboto"/>
                <a:ea typeface="Roboto"/>
                <a:cs typeface="Roboto"/>
                <a:sym typeface="Roboto"/>
              </a:rPr>
              <a:t>aktiviteter</a:t>
            </a:r>
            <a:r>
              <a:rPr b="1" lang="en-US">
                <a:solidFill>
                  <a:srgbClr val="A5A5A5"/>
                </a:solidFill>
                <a:latin typeface="Roboto"/>
                <a:ea typeface="Roboto"/>
                <a:cs typeface="Roboto"/>
                <a:sym typeface="Roboto"/>
              </a:rPr>
              <a:t> utanför fotbollsplanen</a:t>
            </a:r>
            <a:endParaRPr b="1">
              <a:solidFill>
                <a:srgbClr val="A5A5A5"/>
              </a:solidFill>
              <a:latin typeface="Roboto"/>
              <a:ea typeface="Roboto"/>
              <a:cs typeface="Roboto"/>
              <a:sym typeface="Roboto"/>
            </a:endParaRPr>
          </a:p>
          <a:p>
            <a:pPr indent="0" lvl="0" marL="0" rtl="0" algn="l">
              <a:lnSpc>
                <a:spcPct val="100000"/>
              </a:lnSpc>
              <a:spcBef>
                <a:spcPts val="1000"/>
              </a:spcBef>
              <a:spcAft>
                <a:spcPts val="0"/>
              </a:spcAft>
              <a:buClr>
                <a:schemeClr val="lt1"/>
              </a:buClr>
              <a:buSzPct val="100000"/>
              <a:buNone/>
            </a:pPr>
            <a:r>
              <a:rPr b="1" lang="en-US">
                <a:latin typeface="Roboto"/>
                <a:ea typeface="Roboto"/>
                <a:cs typeface="Roboto"/>
                <a:sym typeface="Roboto"/>
              </a:rPr>
              <a:t>Hur kan man utöka sin lagkassa?</a:t>
            </a:r>
            <a:endParaRPr b="1">
              <a:latin typeface="Roboto"/>
              <a:ea typeface="Roboto"/>
              <a:cs typeface="Roboto"/>
              <a:sym typeface="Roboto"/>
            </a:endParaRPr>
          </a:p>
          <a:p>
            <a:pPr indent="0" lvl="0" marL="0" rtl="0" algn="l">
              <a:lnSpc>
                <a:spcPct val="100000"/>
              </a:lnSpc>
              <a:spcBef>
                <a:spcPts val="1000"/>
              </a:spcBef>
              <a:spcAft>
                <a:spcPts val="0"/>
              </a:spcAft>
              <a:buClr>
                <a:schemeClr val="lt1"/>
              </a:buClr>
              <a:buSzPct val="100000"/>
              <a:buNone/>
            </a:pPr>
            <a:r>
              <a:t/>
            </a:r>
            <a:endParaRPr b="1">
              <a:latin typeface="Roboto"/>
              <a:ea typeface="Roboto"/>
              <a:cs typeface="Roboto"/>
              <a:sym typeface="Roboto"/>
            </a:endParaRPr>
          </a:p>
          <a:p>
            <a:pPr indent="0" lvl="0" marL="0" rtl="0" algn="l">
              <a:lnSpc>
                <a:spcPct val="100000"/>
              </a:lnSpc>
              <a:spcBef>
                <a:spcPts val="0"/>
              </a:spcBef>
              <a:spcAft>
                <a:spcPts val="0"/>
              </a:spcAft>
              <a:buClr>
                <a:schemeClr val="lt1"/>
              </a:buClr>
              <a:buSzPct val="100000"/>
              <a:buNone/>
            </a:pPr>
            <a:r>
              <a:rPr b="1" lang="en-US">
                <a:latin typeface="Roboto"/>
                <a:ea typeface="Roboto"/>
                <a:cs typeface="Roboto"/>
                <a:sym typeface="Roboto"/>
              </a:rPr>
              <a:t>	</a:t>
            </a:r>
            <a:r>
              <a:rPr b="1" lang="en-US">
                <a:solidFill>
                  <a:srgbClr val="A5A5A5"/>
                </a:solidFill>
                <a:latin typeface="Roboto"/>
                <a:ea typeface="Roboto"/>
                <a:cs typeface="Roboto"/>
                <a:sym typeface="Roboto"/>
              </a:rPr>
              <a:t>Försäljning</a:t>
            </a:r>
            <a:endParaRPr b="1">
              <a:solidFill>
                <a:srgbClr val="A5A5A5"/>
              </a:solidFill>
              <a:latin typeface="Roboto"/>
              <a:ea typeface="Roboto"/>
              <a:cs typeface="Roboto"/>
              <a:sym typeface="Roboto"/>
            </a:endParaRPr>
          </a:p>
          <a:p>
            <a:pPr indent="0" lvl="0" marL="0" rtl="0" algn="l">
              <a:lnSpc>
                <a:spcPct val="100000"/>
              </a:lnSpc>
              <a:spcBef>
                <a:spcPts val="0"/>
              </a:spcBef>
              <a:spcAft>
                <a:spcPts val="0"/>
              </a:spcAft>
              <a:buClr>
                <a:schemeClr val="lt1"/>
              </a:buClr>
              <a:buSzPct val="100000"/>
              <a:buNone/>
            </a:pPr>
            <a:r>
              <a:t/>
            </a:r>
            <a:endParaRPr b="1">
              <a:solidFill>
                <a:srgbClr val="A5A5A5"/>
              </a:solidFill>
              <a:latin typeface="Roboto"/>
              <a:ea typeface="Roboto"/>
              <a:cs typeface="Roboto"/>
              <a:sym typeface="Roboto"/>
            </a:endParaRPr>
          </a:p>
          <a:p>
            <a:pPr indent="0" lvl="0" marL="0" rtl="0" algn="l">
              <a:lnSpc>
                <a:spcPct val="100000"/>
              </a:lnSpc>
              <a:spcBef>
                <a:spcPts val="0"/>
              </a:spcBef>
              <a:spcAft>
                <a:spcPts val="0"/>
              </a:spcAft>
              <a:buClr>
                <a:schemeClr val="lt1"/>
              </a:buClr>
              <a:buSzPct val="100000"/>
              <a:buNone/>
            </a:pPr>
            <a:r>
              <a:rPr b="1" lang="en-US">
                <a:solidFill>
                  <a:srgbClr val="A5A5A5"/>
                </a:solidFill>
                <a:latin typeface="Roboto"/>
                <a:ea typeface="Roboto"/>
                <a:cs typeface="Roboto"/>
                <a:sym typeface="Roboto"/>
              </a:rPr>
              <a:t>	Förslag? kakor, merch, kryddor, chips, </a:t>
            </a:r>
            <a:endParaRPr b="1">
              <a:solidFill>
                <a:srgbClr val="A5A5A5"/>
              </a:solidFill>
              <a:latin typeface="Roboto"/>
              <a:ea typeface="Roboto"/>
              <a:cs typeface="Roboto"/>
              <a:sym typeface="Roboto"/>
            </a:endParaRPr>
          </a:p>
          <a:p>
            <a:pPr indent="0" lvl="0" marL="0" rtl="0" algn="l">
              <a:lnSpc>
                <a:spcPct val="100000"/>
              </a:lnSpc>
              <a:spcBef>
                <a:spcPts val="0"/>
              </a:spcBef>
              <a:spcAft>
                <a:spcPts val="0"/>
              </a:spcAft>
              <a:buClr>
                <a:srgbClr val="A5A5A5"/>
              </a:buClr>
              <a:buSzPct val="100000"/>
              <a:buNone/>
            </a:pPr>
            <a:r>
              <a:t/>
            </a:r>
            <a:endParaRPr b="1">
              <a:solidFill>
                <a:srgbClr val="A5A5A5"/>
              </a:solidFill>
              <a:latin typeface="Roboto"/>
              <a:ea typeface="Roboto"/>
              <a:cs typeface="Roboto"/>
              <a:sym typeface="Roboto"/>
            </a:endParaRPr>
          </a:p>
          <a:p>
            <a:pPr indent="0" lvl="0" marL="0" rtl="0" algn="l">
              <a:lnSpc>
                <a:spcPct val="100000"/>
              </a:lnSpc>
              <a:spcBef>
                <a:spcPts val="0"/>
              </a:spcBef>
              <a:spcAft>
                <a:spcPts val="0"/>
              </a:spcAft>
              <a:buClr>
                <a:srgbClr val="A5A5A5"/>
              </a:buClr>
              <a:buSzPct val="100000"/>
              <a:buNone/>
            </a:pPr>
            <a:r>
              <a:rPr b="1" lang="en-US">
                <a:solidFill>
                  <a:srgbClr val="A5A5A5"/>
                </a:solidFill>
                <a:latin typeface="Roboto"/>
                <a:ea typeface="Roboto"/>
                <a:cs typeface="Roboto"/>
                <a:sym typeface="Roboto"/>
              </a:rPr>
              <a:t>	</a:t>
            </a:r>
            <a:endParaRPr b="1">
              <a:solidFill>
                <a:srgbClr val="A5A5A5"/>
              </a:solidFill>
              <a:latin typeface="Roboto"/>
              <a:ea typeface="Roboto"/>
              <a:cs typeface="Roboto"/>
              <a:sym typeface="Roboto"/>
            </a:endParaRPr>
          </a:p>
          <a:p>
            <a:pPr indent="0" lvl="0" marL="0" rtl="0" algn="l">
              <a:lnSpc>
                <a:spcPct val="100000"/>
              </a:lnSpc>
              <a:spcBef>
                <a:spcPts val="1000"/>
              </a:spcBef>
              <a:spcAft>
                <a:spcPts val="0"/>
              </a:spcAft>
              <a:buClr>
                <a:schemeClr val="lt1"/>
              </a:buClr>
              <a:buSzPct val="100000"/>
              <a:buNone/>
            </a:pPr>
            <a:r>
              <a:rPr b="1" lang="en-US">
                <a:latin typeface="Roboto"/>
                <a:ea typeface="Roboto"/>
                <a:cs typeface="Roboto"/>
                <a:sym typeface="Roboto"/>
              </a:rPr>
              <a:t>Vad krävs för att utöka sin lagkassa?</a:t>
            </a:r>
            <a:endParaRPr b="1">
              <a:latin typeface="Roboto"/>
              <a:ea typeface="Roboto"/>
              <a:cs typeface="Roboto"/>
              <a:sym typeface="Roboto"/>
            </a:endParaRPr>
          </a:p>
          <a:p>
            <a:pPr indent="0" lvl="0" marL="0" rtl="0" algn="l">
              <a:lnSpc>
                <a:spcPct val="100000"/>
              </a:lnSpc>
              <a:spcBef>
                <a:spcPts val="1000"/>
              </a:spcBef>
              <a:spcAft>
                <a:spcPts val="0"/>
              </a:spcAft>
              <a:buClr>
                <a:schemeClr val="lt1"/>
              </a:buClr>
              <a:buSzPct val="100000"/>
              <a:buNone/>
            </a:pPr>
            <a:r>
              <a:t/>
            </a:r>
            <a:endParaRPr b="1">
              <a:latin typeface="Roboto"/>
              <a:ea typeface="Roboto"/>
              <a:cs typeface="Roboto"/>
              <a:sym typeface="Roboto"/>
            </a:endParaRPr>
          </a:p>
          <a:p>
            <a:pPr indent="0" lvl="0" marL="0" rtl="0" algn="l">
              <a:lnSpc>
                <a:spcPct val="100000"/>
              </a:lnSpc>
              <a:spcBef>
                <a:spcPts val="0"/>
              </a:spcBef>
              <a:spcAft>
                <a:spcPts val="0"/>
              </a:spcAft>
              <a:buClr>
                <a:srgbClr val="A5A5A5"/>
              </a:buClr>
              <a:buSzPct val="100000"/>
              <a:buNone/>
            </a:pPr>
            <a:r>
              <a:rPr b="1" lang="en-US">
                <a:solidFill>
                  <a:srgbClr val="A5A5A5"/>
                </a:solidFill>
                <a:latin typeface="Roboto"/>
                <a:ea typeface="Roboto"/>
                <a:cs typeface="Roboto"/>
                <a:sym typeface="Roboto"/>
              </a:rPr>
              <a:t>	Engagerade barn, föräldrar, ledare och lagförälder</a:t>
            </a:r>
            <a:endParaRPr/>
          </a:p>
          <a:p>
            <a:pPr indent="0" lvl="0" marL="0" rtl="0" algn="l">
              <a:lnSpc>
                <a:spcPct val="100000"/>
              </a:lnSpc>
              <a:spcBef>
                <a:spcPts val="1000"/>
              </a:spcBef>
              <a:spcAft>
                <a:spcPts val="0"/>
              </a:spcAft>
              <a:buClr>
                <a:schemeClr val="lt1"/>
              </a:buClr>
              <a:buSzPct val="100000"/>
              <a:buNone/>
            </a:pPr>
            <a:r>
              <a:rPr lang="en-US">
                <a:latin typeface="Roboto"/>
                <a:ea typeface="Roboto"/>
                <a:cs typeface="Roboto"/>
                <a:sym typeface="Roboto"/>
              </a:rPr>
              <a:t>	</a:t>
            </a:r>
            <a:endParaRPr/>
          </a:p>
          <a:p>
            <a:pPr indent="0" lvl="0" marL="0" rtl="0" algn="l">
              <a:lnSpc>
                <a:spcPct val="100000"/>
              </a:lnSpc>
              <a:spcBef>
                <a:spcPts val="1000"/>
              </a:spcBef>
              <a:spcAft>
                <a:spcPts val="0"/>
              </a:spcAft>
              <a:buClr>
                <a:schemeClr val="lt1"/>
              </a:buClr>
              <a:buSzPct val="100000"/>
              <a:buNone/>
            </a:pPr>
            <a:r>
              <a:rPr lang="en-US" sz="2000"/>
              <a:t> </a:t>
            </a:r>
            <a:endParaRPr b="1">
              <a:solidFill>
                <a:schemeClr val="lt1"/>
              </a:solidFill>
              <a:latin typeface="Roboto"/>
              <a:ea typeface="Roboto"/>
              <a:cs typeface="Roboto"/>
              <a:sym typeface="Roboto"/>
            </a:endParaRPr>
          </a:p>
          <a:p>
            <a:pPr indent="0" lvl="0" marL="0" rtl="0" algn="l">
              <a:lnSpc>
                <a:spcPct val="100000"/>
              </a:lnSpc>
              <a:spcBef>
                <a:spcPts val="1000"/>
              </a:spcBef>
              <a:spcAft>
                <a:spcPts val="0"/>
              </a:spcAft>
              <a:buClr>
                <a:schemeClr val="lt1"/>
              </a:buClr>
              <a:buSzPct val="100000"/>
              <a:buNone/>
            </a:pPr>
            <a:r>
              <a:t/>
            </a:r>
            <a:endParaRPr sz="1600">
              <a:latin typeface="Roboto"/>
              <a:ea typeface="Roboto"/>
              <a:cs typeface="Roboto"/>
              <a:sym typeface="Roboto"/>
            </a:endParaRPr>
          </a:p>
          <a:p>
            <a:pPr indent="0" lvl="0" marL="0" rtl="0" algn="l">
              <a:lnSpc>
                <a:spcPct val="100000"/>
              </a:lnSpc>
              <a:spcBef>
                <a:spcPts val="1000"/>
              </a:spcBef>
              <a:spcAft>
                <a:spcPts val="0"/>
              </a:spcAft>
              <a:buClr>
                <a:schemeClr val="lt1"/>
              </a:buClr>
              <a:buSzPct val="100000"/>
              <a:buNone/>
            </a:pPr>
            <a:r>
              <a:t/>
            </a:r>
            <a:endParaRPr sz="1600"/>
          </a:p>
          <a:p>
            <a:pPr indent="0" lvl="0" marL="0" rtl="0" algn="l">
              <a:lnSpc>
                <a:spcPct val="100000"/>
              </a:lnSpc>
              <a:spcBef>
                <a:spcPts val="1000"/>
              </a:spcBef>
              <a:spcAft>
                <a:spcPts val="0"/>
              </a:spcAft>
              <a:buClr>
                <a:schemeClr val="lt1"/>
              </a:buClr>
              <a:buSzPct val="100000"/>
              <a:buNone/>
            </a:pPr>
            <a:r>
              <a:t/>
            </a:r>
            <a:endParaRPr sz="1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14"/>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338" name="Google Shape;338;p14"/>
          <p:cNvSpPr txBox="1"/>
          <p:nvPr>
            <p:ph type="title"/>
          </p:nvPr>
        </p:nvSpPr>
        <p:spPr>
          <a:xfrm>
            <a:off x="1395239" y="-694753"/>
            <a:ext cx="6938757"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lang="en-US"/>
              <a:t>träningsställ</a:t>
            </a:r>
            <a:br>
              <a:rPr b="1" lang="en-US" sz="6000">
                <a:latin typeface="Bebas Neue"/>
                <a:ea typeface="Bebas Neue"/>
                <a:cs typeface="Bebas Neue"/>
                <a:sym typeface="Bebas Neue"/>
              </a:rPr>
            </a:br>
            <a:endParaRPr/>
          </a:p>
        </p:txBody>
      </p:sp>
      <p:sp>
        <p:nvSpPr>
          <p:cNvPr id="339" name="Google Shape;339;p14"/>
          <p:cNvSpPr txBox="1"/>
          <p:nvPr>
            <p:ph idx="1" type="body"/>
          </p:nvPr>
        </p:nvSpPr>
        <p:spPr>
          <a:xfrm>
            <a:off x="629863" y="1310367"/>
            <a:ext cx="9031208" cy="44386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1600"/>
              <a:buNone/>
            </a:pPr>
            <a:r>
              <a:rPr b="1" lang="en-US">
                <a:latin typeface="Roboto"/>
                <a:ea typeface="Roboto"/>
                <a:cs typeface="Roboto"/>
                <a:sym typeface="Roboto"/>
              </a:rPr>
              <a:t>Var kan jag beställa träningskläder med Byttorps IF logo? </a:t>
            </a:r>
            <a:r>
              <a:rPr lang="en-US"/>
              <a:t>	</a:t>
            </a:r>
            <a:endParaRPr/>
          </a:p>
          <a:p>
            <a:pPr indent="0" lvl="0" marL="0" rtl="0" algn="l">
              <a:lnSpc>
                <a:spcPct val="100000"/>
              </a:lnSpc>
              <a:spcBef>
                <a:spcPts val="1000"/>
              </a:spcBef>
              <a:spcAft>
                <a:spcPts val="0"/>
              </a:spcAft>
              <a:buClr>
                <a:schemeClr val="lt1"/>
              </a:buClr>
              <a:buSzPts val="1600"/>
              <a:buNone/>
            </a:pPr>
            <a:r>
              <a:rPr lang="en-US"/>
              <a:t> </a:t>
            </a:r>
            <a:r>
              <a:rPr lang="en-US" u="sng">
                <a:solidFill>
                  <a:srgbClr val="A5A5A5"/>
                </a:solidFill>
                <a:latin typeface="Roboto"/>
                <a:ea typeface="Roboto"/>
                <a:cs typeface="Roboto"/>
                <a:sym typeface="Roboto"/>
                <a:hlinkClick r:id="rId4">
                  <a:extLst>
                    <a:ext uri="{A12FA001-AC4F-418D-AE19-62706E023703}">
                      <ahyp:hlinkClr val="tx"/>
                    </a:ext>
                  </a:extLst>
                </a:hlinkClick>
              </a:rPr>
              <a:t>https://team.intersport.se/byttorps-if</a:t>
            </a:r>
            <a:r>
              <a:rPr lang="en-US">
                <a:solidFill>
                  <a:srgbClr val="A5A5A5"/>
                </a:solidFill>
                <a:latin typeface="Roboto"/>
                <a:ea typeface="Roboto"/>
                <a:cs typeface="Roboto"/>
                <a:sym typeface="Roboto"/>
              </a:rPr>
              <a:t> </a:t>
            </a:r>
            <a:endParaRPr/>
          </a:p>
          <a:p>
            <a:pPr indent="0" lvl="1" marL="0" rtl="0" algn="l">
              <a:lnSpc>
                <a:spcPct val="80000"/>
              </a:lnSpc>
              <a:spcBef>
                <a:spcPts val="1000"/>
              </a:spcBef>
              <a:spcAft>
                <a:spcPts val="0"/>
              </a:spcAft>
              <a:buClr>
                <a:srgbClr val="757575"/>
              </a:buClr>
              <a:buSzPts val="2000"/>
              <a:buNone/>
            </a:pPr>
            <a:r>
              <a:t/>
            </a:r>
            <a:endParaRPr b="1">
              <a:solidFill>
                <a:schemeClr val="lt1"/>
              </a:solidFill>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600">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600"/>
          </a:p>
          <a:p>
            <a:pPr indent="0" lvl="0" marL="0" rtl="0" algn="l">
              <a:lnSpc>
                <a:spcPct val="100000"/>
              </a:lnSpc>
              <a:spcBef>
                <a:spcPts val="1000"/>
              </a:spcBef>
              <a:spcAft>
                <a:spcPts val="0"/>
              </a:spcAft>
              <a:buClr>
                <a:schemeClr val="lt1"/>
              </a:buClr>
              <a:buSzPts val="1600"/>
              <a:buNone/>
            </a:pPr>
            <a:r>
              <a:t/>
            </a:r>
            <a:endParaRPr sz="1600"/>
          </a:p>
        </p:txBody>
      </p:sp>
      <p:pic>
        <p:nvPicPr>
          <p:cNvPr id="340" name="Google Shape;340;p14"/>
          <p:cNvPicPr preferRelativeResize="0"/>
          <p:nvPr/>
        </p:nvPicPr>
        <p:blipFill rotWithShape="1">
          <a:blip r:embed="rId5">
            <a:alphaModFix/>
          </a:blip>
          <a:srcRect b="0" l="0" r="0" t="0"/>
          <a:stretch/>
        </p:blipFill>
        <p:spPr>
          <a:xfrm>
            <a:off x="8162061" y="2704574"/>
            <a:ext cx="1221665" cy="1304736"/>
          </a:xfrm>
          <a:prstGeom prst="rect">
            <a:avLst/>
          </a:prstGeom>
          <a:noFill/>
          <a:ln>
            <a:noFill/>
          </a:ln>
        </p:spPr>
      </p:pic>
      <p:pic>
        <p:nvPicPr>
          <p:cNvPr id="341" name="Google Shape;341;p14"/>
          <p:cNvPicPr preferRelativeResize="0"/>
          <p:nvPr/>
        </p:nvPicPr>
        <p:blipFill rotWithShape="1">
          <a:blip r:embed="rId6">
            <a:alphaModFix/>
          </a:blip>
          <a:srcRect b="0" l="0" r="0" t="0"/>
          <a:stretch/>
        </p:blipFill>
        <p:spPr>
          <a:xfrm>
            <a:off x="3878621" y="2704573"/>
            <a:ext cx="3509007" cy="3376948"/>
          </a:xfrm>
          <a:prstGeom prst="rect">
            <a:avLst/>
          </a:prstGeom>
          <a:noFill/>
          <a:ln>
            <a:noFill/>
          </a:ln>
        </p:spPr>
      </p:pic>
      <p:pic>
        <p:nvPicPr>
          <p:cNvPr id="342" name="Google Shape;342;p14"/>
          <p:cNvPicPr preferRelativeResize="0"/>
          <p:nvPr/>
        </p:nvPicPr>
        <p:blipFill rotWithShape="1">
          <a:blip r:embed="rId7">
            <a:alphaModFix/>
          </a:blip>
          <a:srcRect b="0" l="0" r="0" t="0"/>
          <a:stretch/>
        </p:blipFill>
        <p:spPr>
          <a:xfrm>
            <a:off x="168075" y="2704573"/>
            <a:ext cx="3154547" cy="3393599"/>
          </a:xfrm>
          <a:prstGeom prst="rect">
            <a:avLst/>
          </a:prstGeom>
          <a:noFill/>
          <a:ln>
            <a:noFill/>
          </a:ln>
        </p:spPr>
      </p:pic>
      <p:pic>
        <p:nvPicPr>
          <p:cNvPr id="343" name="Google Shape;343;p14"/>
          <p:cNvPicPr preferRelativeResize="0"/>
          <p:nvPr/>
        </p:nvPicPr>
        <p:blipFill rotWithShape="1">
          <a:blip r:embed="rId8">
            <a:alphaModFix/>
          </a:blip>
          <a:srcRect b="0" l="0" r="0" t="0"/>
          <a:stretch/>
        </p:blipFill>
        <p:spPr>
          <a:xfrm>
            <a:off x="8179240" y="4463301"/>
            <a:ext cx="1208407" cy="1633976"/>
          </a:xfrm>
          <a:prstGeom prst="rect">
            <a:avLst/>
          </a:prstGeom>
          <a:noFill/>
          <a:ln>
            <a:noFill/>
          </a:ln>
        </p:spPr>
      </p:pic>
      <p:pic>
        <p:nvPicPr>
          <p:cNvPr id="344" name="Google Shape;344;p14"/>
          <p:cNvPicPr preferRelativeResize="0"/>
          <p:nvPr/>
        </p:nvPicPr>
        <p:blipFill rotWithShape="1">
          <a:blip r:embed="rId9">
            <a:alphaModFix/>
          </a:blip>
          <a:srcRect b="0" l="0" r="0" t="0"/>
          <a:stretch/>
        </p:blipFill>
        <p:spPr>
          <a:xfrm>
            <a:off x="9912925" y="4467225"/>
            <a:ext cx="1185223" cy="1630948"/>
          </a:xfrm>
          <a:prstGeom prst="rect">
            <a:avLst/>
          </a:prstGeom>
          <a:noFill/>
          <a:ln>
            <a:noFill/>
          </a:ln>
        </p:spPr>
      </p:pic>
      <p:pic>
        <p:nvPicPr>
          <p:cNvPr id="345" name="Google Shape;345;p14"/>
          <p:cNvPicPr preferRelativeResize="0"/>
          <p:nvPr/>
        </p:nvPicPr>
        <p:blipFill rotWithShape="1">
          <a:blip r:embed="rId10">
            <a:alphaModFix/>
          </a:blip>
          <a:srcRect b="0" l="0" r="0" t="0"/>
          <a:stretch/>
        </p:blipFill>
        <p:spPr>
          <a:xfrm>
            <a:off x="9912925" y="2704573"/>
            <a:ext cx="1185223" cy="1304736"/>
          </a:xfrm>
          <a:prstGeom prst="rect">
            <a:avLst/>
          </a:prstGeom>
          <a:noFill/>
          <a:ln>
            <a:noFill/>
          </a:ln>
        </p:spPr>
      </p:pic>
      <p:sp>
        <p:nvSpPr>
          <p:cNvPr id="346" name="Google Shape;346;p14"/>
          <p:cNvSpPr txBox="1"/>
          <p:nvPr/>
        </p:nvSpPr>
        <p:spPr>
          <a:xfrm>
            <a:off x="168075" y="2246612"/>
            <a:ext cx="28032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Lilla träningspaketet 479kr</a:t>
            </a:r>
            <a:endParaRPr/>
          </a:p>
        </p:txBody>
      </p:sp>
      <p:sp>
        <p:nvSpPr>
          <p:cNvPr id="347" name="Google Shape;347;p14"/>
          <p:cNvSpPr txBox="1"/>
          <p:nvPr/>
        </p:nvSpPr>
        <p:spPr>
          <a:xfrm>
            <a:off x="3878621" y="2258463"/>
            <a:ext cx="30389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Stora träningspaketet 1305kr</a:t>
            </a:r>
            <a:endParaRPr/>
          </a:p>
        </p:txBody>
      </p:sp>
      <p:sp>
        <p:nvSpPr>
          <p:cNvPr id="348" name="Google Shape;348;p14"/>
          <p:cNvSpPr txBox="1"/>
          <p:nvPr/>
        </p:nvSpPr>
        <p:spPr>
          <a:xfrm>
            <a:off x="8141616" y="2204397"/>
            <a:ext cx="7761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Övrigt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5"/>
          <p:cNvSpPr txBox="1"/>
          <p:nvPr>
            <p:ph type="ctrTitle"/>
          </p:nvPr>
        </p:nvSpPr>
        <p:spPr>
          <a:xfrm>
            <a:off x="1524000" y="3187165"/>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Bebas Neue"/>
              <a:buNone/>
            </a:pPr>
            <a:r>
              <a:rPr lang="en-US"/>
              <a:t>Tack för visat intresse</a:t>
            </a:r>
            <a:br>
              <a:rPr lang="en-US"/>
            </a:br>
            <a:r>
              <a:rPr lang="en-US"/>
              <a:t>Vi ses på fotbollsplanen</a:t>
            </a:r>
            <a:endParaRPr/>
          </a:p>
        </p:txBody>
      </p:sp>
      <p:sp>
        <p:nvSpPr>
          <p:cNvPr id="354" name="Google Shape;354;p15"/>
          <p:cNvSpPr txBox="1"/>
          <p:nvPr>
            <p:ph idx="1" type="subTitle"/>
          </p:nvPr>
        </p:nvSpPr>
        <p:spPr>
          <a:xfrm>
            <a:off x="1524000" y="5640191"/>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lt1"/>
              </a:buClr>
              <a:buSzPts val="2000"/>
              <a:buNone/>
            </a:pPr>
            <a:r>
              <a:rPr lang="en-US"/>
              <a:t>Spelform 7 mot 7</a:t>
            </a:r>
            <a:endParaRPr/>
          </a:p>
        </p:txBody>
      </p:sp>
      <p:pic>
        <p:nvPicPr>
          <p:cNvPr id="355" name="Google Shape;355;p15"/>
          <p:cNvPicPr preferRelativeResize="0"/>
          <p:nvPr/>
        </p:nvPicPr>
        <p:blipFill rotWithShape="1">
          <a:blip r:embed="rId3">
            <a:alphaModFix/>
          </a:blip>
          <a:srcRect b="0" l="0" r="0" t="0"/>
          <a:stretch/>
        </p:blipFill>
        <p:spPr>
          <a:xfrm>
            <a:off x="4473003" y="939779"/>
            <a:ext cx="3245993" cy="285362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45" name="Google Shape;245;p2"/>
          <p:cNvPicPr preferRelativeResize="0"/>
          <p:nvPr/>
        </p:nvPicPr>
        <p:blipFill rotWithShape="1">
          <a:blip r:embed="rId4">
            <a:alphaModFix/>
          </a:blip>
          <a:srcRect b="0" l="0" r="0" t="0"/>
          <a:stretch/>
        </p:blipFill>
        <p:spPr>
          <a:xfrm>
            <a:off x="6096000" y="3773299"/>
            <a:ext cx="5340487" cy="2506748"/>
          </a:xfrm>
          <a:prstGeom prst="rect">
            <a:avLst/>
          </a:prstGeom>
          <a:noFill/>
          <a:ln>
            <a:noFill/>
          </a:ln>
        </p:spPr>
      </p:pic>
      <p:pic>
        <p:nvPicPr>
          <p:cNvPr id="246" name="Google Shape;246;p2"/>
          <p:cNvPicPr preferRelativeResize="0"/>
          <p:nvPr/>
        </p:nvPicPr>
        <p:blipFill rotWithShape="1">
          <a:blip r:embed="rId5">
            <a:alphaModFix/>
          </a:blip>
          <a:srcRect b="0" l="0" r="0" t="0"/>
          <a:stretch/>
        </p:blipFill>
        <p:spPr>
          <a:xfrm>
            <a:off x="10350378" y="0"/>
            <a:ext cx="1003422" cy="1264920"/>
          </a:xfrm>
          <a:prstGeom prst="rect">
            <a:avLst/>
          </a:prstGeom>
          <a:noFill/>
          <a:ln>
            <a:noFill/>
          </a:ln>
        </p:spPr>
      </p:pic>
      <p:pic>
        <p:nvPicPr>
          <p:cNvPr id="247" name="Google Shape;247;p2"/>
          <p:cNvPicPr preferRelativeResize="0"/>
          <p:nvPr/>
        </p:nvPicPr>
        <p:blipFill rotWithShape="1">
          <a:blip r:embed="rId6">
            <a:alphaModFix/>
          </a:blip>
          <a:srcRect b="0" l="0" r="0" t="0"/>
          <a:stretch/>
        </p:blipFill>
        <p:spPr>
          <a:xfrm>
            <a:off x="979829" y="1453896"/>
            <a:ext cx="4301290" cy="4078224"/>
          </a:xfrm>
          <a:prstGeom prst="rect">
            <a:avLst/>
          </a:prstGeom>
          <a:noFill/>
          <a:ln>
            <a:noFill/>
          </a:ln>
        </p:spPr>
      </p:pic>
      <p:sp>
        <p:nvSpPr>
          <p:cNvPr id="248" name="Google Shape;248;p2"/>
          <p:cNvSpPr txBox="1"/>
          <p:nvPr>
            <p:ph idx="1" type="subTitle"/>
          </p:nvPr>
        </p:nvSpPr>
        <p:spPr>
          <a:xfrm>
            <a:off x="6537960" y="4057475"/>
            <a:ext cx="4605528" cy="29492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600"/>
              <a:buNone/>
            </a:pPr>
            <a:r>
              <a:rPr lang="en-US" sz="1600">
                <a:latin typeface="Roboto Light"/>
                <a:ea typeface="Roboto Light"/>
                <a:cs typeface="Roboto Light"/>
                <a:sym typeface="Roboto Light"/>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endParaRPr/>
          </a:p>
          <a:p>
            <a:pPr indent="0" lvl="0" marL="0" rtl="0" algn="l">
              <a:lnSpc>
                <a:spcPct val="100000"/>
              </a:lnSpc>
              <a:spcBef>
                <a:spcPts val="1000"/>
              </a:spcBef>
              <a:spcAft>
                <a:spcPts val="0"/>
              </a:spcAft>
              <a:buClr>
                <a:schemeClr val="lt1"/>
              </a:buClr>
              <a:buSzPts val="1600"/>
              <a:buNone/>
            </a:pPr>
            <a:r>
              <a:t/>
            </a:r>
            <a:endParaRPr sz="1600">
              <a:latin typeface="Roboto Light"/>
              <a:ea typeface="Roboto Light"/>
              <a:cs typeface="Roboto Light"/>
              <a:sym typeface="Roboto Ligh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54" name="Google Shape;254;p3"/>
          <p:cNvPicPr preferRelativeResize="0"/>
          <p:nvPr/>
        </p:nvPicPr>
        <p:blipFill rotWithShape="1">
          <a:blip r:embed="rId4">
            <a:alphaModFix/>
          </a:blip>
          <a:srcRect b="0" l="0" r="0" t="0"/>
          <a:stretch/>
        </p:blipFill>
        <p:spPr>
          <a:xfrm>
            <a:off x="942975" y="1068942"/>
            <a:ext cx="4498911" cy="5362338"/>
          </a:xfrm>
          <a:prstGeom prst="rect">
            <a:avLst/>
          </a:prstGeom>
          <a:noFill/>
          <a:ln>
            <a:noFill/>
          </a:ln>
        </p:spPr>
      </p:pic>
      <p:pic>
        <p:nvPicPr>
          <p:cNvPr id="255" name="Google Shape;255;p3"/>
          <p:cNvPicPr preferRelativeResize="0"/>
          <p:nvPr/>
        </p:nvPicPr>
        <p:blipFill rotWithShape="1">
          <a:blip r:embed="rId5">
            <a:alphaModFix/>
          </a:blip>
          <a:srcRect b="0" l="0" r="0" t="0"/>
          <a:stretch/>
        </p:blipFill>
        <p:spPr>
          <a:xfrm>
            <a:off x="10350378" y="0"/>
            <a:ext cx="1003422" cy="1264920"/>
          </a:xfrm>
          <a:prstGeom prst="rect">
            <a:avLst/>
          </a:prstGeom>
          <a:noFill/>
          <a:ln>
            <a:noFill/>
          </a:ln>
        </p:spPr>
      </p:pic>
      <p:sp>
        <p:nvSpPr>
          <p:cNvPr id="256" name="Google Shape;256;p3"/>
          <p:cNvSpPr txBox="1"/>
          <p:nvPr>
            <p:ph idx="1" type="subTitle"/>
          </p:nvPr>
        </p:nvSpPr>
        <p:spPr>
          <a:xfrm>
            <a:off x="1055915" y="632460"/>
            <a:ext cx="6896099" cy="53720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600"/>
              <a:buNone/>
            </a:pPr>
            <a:r>
              <a:t/>
            </a:r>
            <a:endParaRPr sz="3600">
              <a:latin typeface="Roboto"/>
              <a:ea typeface="Roboto"/>
              <a:cs typeface="Roboto"/>
              <a:sym typeface="Roboto"/>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Byttorps IF – en breddförening</a:t>
            </a:r>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Gröna Tråden</a:t>
            </a:r>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Ledare + Lagförälder</a:t>
            </a:r>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Laginformation</a:t>
            </a:r>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Matcher + Aktiviteter</a:t>
            </a:r>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Laget.se</a:t>
            </a:r>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Spelarutbildningsplan</a:t>
            </a:r>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Riktlinjer och rekommendationer</a:t>
            </a:r>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Åtaganden</a:t>
            </a:r>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Lagkassa</a:t>
            </a:r>
            <a:endParaRPr/>
          </a:p>
          <a:p>
            <a:pPr indent="-342900" lvl="0" marL="342900" rtl="0" algn="l">
              <a:lnSpc>
                <a:spcPct val="100000"/>
              </a:lnSpc>
              <a:spcBef>
                <a:spcPts val="1000"/>
              </a:spcBef>
              <a:spcAft>
                <a:spcPts val="0"/>
              </a:spcAft>
              <a:buClr>
                <a:srgbClr val="A5A5A5"/>
              </a:buClr>
              <a:buSzPts val="2000"/>
              <a:buFont typeface="Courier New"/>
              <a:buChar char="o"/>
            </a:pPr>
            <a:r>
              <a:rPr b="1" lang="en-US">
                <a:solidFill>
                  <a:srgbClr val="A5A5A5"/>
                </a:solidFill>
                <a:latin typeface="Roboto"/>
                <a:ea typeface="Roboto"/>
                <a:cs typeface="Roboto"/>
                <a:sym typeface="Roboto"/>
              </a:rPr>
              <a:t>Träningsställ</a:t>
            </a:r>
            <a:endParaRPr b="1">
              <a:solidFill>
                <a:srgbClr val="A5A5A5"/>
              </a:solidFill>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600">
              <a:latin typeface="Roboto Light"/>
              <a:ea typeface="Roboto Light"/>
              <a:cs typeface="Roboto Light"/>
              <a:sym typeface="Roboto Ligh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262" name="Google Shape;262;p4"/>
          <p:cNvSpPr txBox="1"/>
          <p:nvPr>
            <p:ph type="title"/>
          </p:nvPr>
        </p:nvSpPr>
        <p:spPr>
          <a:xfrm>
            <a:off x="1395239" y="-694753"/>
            <a:ext cx="8609044"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lang="en-US"/>
              <a:t>Byttorps IF – En BREDD</a:t>
            </a:r>
            <a:r>
              <a:rPr b="1" lang="en-US" sz="6000">
                <a:latin typeface="Bebas Neue"/>
                <a:ea typeface="Bebas Neue"/>
                <a:cs typeface="Bebas Neue"/>
                <a:sym typeface="Bebas Neue"/>
              </a:rPr>
              <a:t>förening</a:t>
            </a:r>
            <a:br>
              <a:rPr b="1" lang="en-US" sz="6000">
                <a:latin typeface="Bebas Neue"/>
                <a:ea typeface="Bebas Neue"/>
                <a:cs typeface="Bebas Neue"/>
                <a:sym typeface="Bebas Neue"/>
              </a:rPr>
            </a:br>
            <a:endParaRPr/>
          </a:p>
        </p:txBody>
      </p:sp>
      <p:sp>
        <p:nvSpPr>
          <p:cNvPr id="263" name="Google Shape;263;p4"/>
          <p:cNvSpPr txBox="1"/>
          <p:nvPr>
            <p:ph idx="1" type="body"/>
          </p:nvPr>
        </p:nvSpPr>
        <p:spPr>
          <a:xfrm>
            <a:off x="638570" y="1528081"/>
            <a:ext cx="10943829" cy="44386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1600"/>
              <a:buNone/>
            </a:pPr>
            <a:r>
              <a:rPr b="1" lang="en-US">
                <a:latin typeface="Roboto"/>
                <a:ea typeface="Roboto"/>
                <a:cs typeface="Roboto"/>
                <a:sym typeface="Roboto"/>
              </a:rPr>
              <a:t>Vad står breddförening för i Byttorps IF?</a:t>
            </a:r>
            <a:endParaRPr/>
          </a:p>
          <a:p>
            <a:pPr indent="0" lvl="0" marL="0" rtl="0" algn="l">
              <a:lnSpc>
                <a:spcPct val="100000"/>
              </a:lnSpc>
              <a:spcBef>
                <a:spcPts val="0"/>
              </a:spcBef>
              <a:spcAft>
                <a:spcPts val="0"/>
              </a:spcAft>
              <a:buClr>
                <a:srgbClr val="A5A5A5"/>
              </a:buClr>
              <a:buSzPts val="1600"/>
              <a:buNone/>
            </a:pPr>
            <a:r>
              <a:rPr b="1" lang="en-US">
                <a:solidFill>
                  <a:srgbClr val="A5A5A5"/>
                </a:solidFill>
                <a:latin typeface="Roboto"/>
                <a:ea typeface="Roboto"/>
                <a:cs typeface="Roboto"/>
                <a:sym typeface="Roboto"/>
              </a:rPr>
              <a:t>Öppen träningsverksamhet/motionsidrottande för personer 1-100 år.</a:t>
            </a:r>
            <a:endParaRPr/>
          </a:p>
          <a:p>
            <a:pPr indent="0" lvl="0" marL="0" rtl="0" algn="l">
              <a:lnSpc>
                <a:spcPct val="100000"/>
              </a:lnSpc>
              <a:spcBef>
                <a:spcPts val="0"/>
              </a:spcBef>
              <a:spcAft>
                <a:spcPts val="0"/>
              </a:spcAft>
              <a:buClr>
                <a:srgbClr val="A5A5A5"/>
              </a:buClr>
              <a:buSzPts val="1600"/>
              <a:buNone/>
            </a:pPr>
            <a:r>
              <a:rPr b="1" lang="en-US">
                <a:solidFill>
                  <a:srgbClr val="A5A5A5"/>
                </a:solidFill>
                <a:latin typeface="Roboto"/>
                <a:ea typeface="Roboto"/>
                <a:cs typeface="Roboto"/>
                <a:sym typeface="Roboto"/>
              </a:rPr>
              <a:t>Byttorps IF skall erbjuda en öppen verksamhet för de som inte vill delta i den ordinarie tävlings- och 	träningsverksamheten. Den öppna verksamheten innefattar verksamheter såsom fritidsgård, idrottsskola, 	sommarläger, allsidig träning och ”prova på”-verksamhet samt numera även Öppen träning. Byttorps IFs ambition är att ha verksamhet som passar alla åldrar.</a:t>
            </a:r>
            <a:endParaRPr/>
          </a:p>
          <a:p>
            <a:pPr indent="0" lvl="0" marL="0" rtl="0" algn="l">
              <a:lnSpc>
                <a:spcPct val="100000"/>
              </a:lnSpc>
              <a:spcBef>
                <a:spcPts val="1000"/>
              </a:spcBef>
              <a:spcAft>
                <a:spcPts val="0"/>
              </a:spcAft>
              <a:buClr>
                <a:schemeClr val="lt1"/>
              </a:buClr>
              <a:buSzPts val="1600"/>
              <a:buNone/>
            </a:pPr>
            <a:r>
              <a:t/>
            </a:r>
            <a:endParaRPr sz="1600">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600"/>
          </a:p>
          <a:p>
            <a:pPr indent="0" lvl="0" marL="0" rtl="0" algn="l">
              <a:lnSpc>
                <a:spcPct val="100000"/>
              </a:lnSpc>
              <a:spcBef>
                <a:spcPts val="1000"/>
              </a:spcBef>
              <a:spcAft>
                <a:spcPts val="0"/>
              </a:spcAft>
              <a:buClr>
                <a:schemeClr val="lt1"/>
              </a:buClr>
              <a:buSzPts val="1600"/>
              <a:buNone/>
            </a:pPr>
            <a:r>
              <a:t/>
            </a:r>
            <a:endParaRPr sz="1600"/>
          </a:p>
        </p:txBody>
      </p:sp>
      <p:pic>
        <p:nvPicPr>
          <p:cNvPr id="264" name="Google Shape;264;p4"/>
          <p:cNvPicPr preferRelativeResize="0"/>
          <p:nvPr/>
        </p:nvPicPr>
        <p:blipFill rotWithShape="1">
          <a:blip r:embed="rId4">
            <a:alphaModFix/>
          </a:blip>
          <a:srcRect b="0" l="0" r="0" t="0"/>
          <a:stretch/>
        </p:blipFill>
        <p:spPr>
          <a:xfrm>
            <a:off x="1643234" y="3105381"/>
            <a:ext cx="9072391" cy="367443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5"/>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270" name="Google Shape;270;p5"/>
          <p:cNvSpPr txBox="1"/>
          <p:nvPr>
            <p:ph type="title"/>
          </p:nvPr>
        </p:nvSpPr>
        <p:spPr>
          <a:xfrm>
            <a:off x="1395239" y="-694753"/>
            <a:ext cx="6938757"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b="1" lang="en-US" sz="6000">
                <a:latin typeface="Bebas Neue"/>
                <a:ea typeface="Bebas Neue"/>
                <a:cs typeface="Bebas Neue"/>
                <a:sym typeface="Bebas Neue"/>
              </a:rPr>
              <a:t>Gröna Tråden</a:t>
            </a:r>
            <a:br>
              <a:rPr b="1" lang="en-US" sz="6000">
                <a:latin typeface="Bebas Neue"/>
                <a:ea typeface="Bebas Neue"/>
                <a:cs typeface="Bebas Neue"/>
                <a:sym typeface="Bebas Neue"/>
              </a:rPr>
            </a:br>
            <a:endParaRPr/>
          </a:p>
        </p:txBody>
      </p:sp>
      <p:sp>
        <p:nvSpPr>
          <p:cNvPr id="271" name="Google Shape;271;p5"/>
          <p:cNvSpPr txBox="1"/>
          <p:nvPr>
            <p:ph idx="1" type="body"/>
          </p:nvPr>
        </p:nvSpPr>
        <p:spPr>
          <a:xfrm>
            <a:off x="633128" y="1340821"/>
            <a:ext cx="11254072" cy="671839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1600"/>
              <a:buNone/>
            </a:pPr>
            <a:r>
              <a:rPr b="1" lang="en-US">
                <a:latin typeface="Roboto"/>
                <a:ea typeface="Roboto"/>
                <a:cs typeface="Roboto"/>
                <a:sym typeface="Roboto"/>
              </a:rPr>
              <a:t>Var hittar jag Gröna Tråden?	</a:t>
            </a:r>
            <a:r>
              <a:rPr b="1" lang="en-US">
                <a:solidFill>
                  <a:srgbClr val="757575"/>
                </a:solidFill>
                <a:latin typeface="Roboto"/>
                <a:ea typeface="Roboto"/>
                <a:cs typeface="Roboto"/>
                <a:sym typeface="Roboto"/>
              </a:rPr>
              <a:t>	</a:t>
            </a:r>
            <a:endParaRPr b="1">
              <a:solidFill>
                <a:srgbClr val="757575"/>
              </a:solidFill>
              <a:latin typeface="Roboto"/>
              <a:ea typeface="Roboto"/>
              <a:cs typeface="Roboto"/>
              <a:sym typeface="Roboto"/>
            </a:endParaRPr>
          </a:p>
          <a:p>
            <a:pPr indent="0" lvl="0" marL="0" rtl="0" algn="l">
              <a:lnSpc>
                <a:spcPct val="100000"/>
              </a:lnSpc>
              <a:spcBef>
                <a:spcPts val="0"/>
              </a:spcBef>
              <a:spcAft>
                <a:spcPts val="0"/>
              </a:spcAft>
              <a:buClr>
                <a:schemeClr val="lt1"/>
              </a:buClr>
              <a:buSzPts val="1600"/>
              <a:buNone/>
            </a:pPr>
            <a:r>
              <a:rPr b="1" lang="en-US">
                <a:solidFill>
                  <a:srgbClr val="A5A5A5"/>
                </a:solidFill>
                <a:latin typeface="Roboto"/>
                <a:ea typeface="Roboto"/>
                <a:cs typeface="Roboto"/>
                <a:sym typeface="Roboto"/>
              </a:rPr>
              <a:t>Laget.se/byttorpsifklubbsida/mer/policys/grönatråden</a:t>
            </a:r>
            <a:endParaRPr/>
          </a:p>
          <a:p>
            <a:pPr indent="0" lvl="0" marL="0" rtl="0" algn="l">
              <a:lnSpc>
                <a:spcPct val="100000"/>
              </a:lnSpc>
              <a:spcBef>
                <a:spcPts val="1000"/>
              </a:spcBef>
              <a:spcAft>
                <a:spcPts val="0"/>
              </a:spcAft>
              <a:buClr>
                <a:schemeClr val="lt1"/>
              </a:buClr>
              <a:buSzPts val="1600"/>
              <a:buNone/>
            </a:pPr>
            <a:r>
              <a:rPr b="1" lang="en-US">
                <a:latin typeface="Roboto"/>
                <a:ea typeface="Roboto"/>
                <a:cs typeface="Roboto"/>
                <a:sym typeface="Roboto"/>
              </a:rPr>
              <a:t>Vad är Gröna Tråden?	</a:t>
            </a:r>
            <a:r>
              <a:rPr b="1" lang="en-US">
                <a:solidFill>
                  <a:srgbClr val="757575"/>
                </a:solidFill>
                <a:latin typeface="Roboto"/>
                <a:ea typeface="Roboto"/>
                <a:cs typeface="Roboto"/>
                <a:sym typeface="Roboto"/>
              </a:rPr>
              <a:t>	</a:t>
            </a:r>
            <a:endParaRPr b="1">
              <a:solidFill>
                <a:srgbClr val="757575"/>
              </a:solidFill>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a:solidFill>
                  <a:srgbClr val="A5A5A5"/>
                </a:solidFill>
                <a:latin typeface="Roboto"/>
                <a:ea typeface="Roboto"/>
                <a:cs typeface="Roboto"/>
                <a:sym typeface="Roboto"/>
              </a:rPr>
              <a:t>Byttorps IF Gröna Tråden är ett dokument som beskriver föreningens värdegrund.</a:t>
            </a:r>
            <a:endParaRPr/>
          </a:p>
          <a:p>
            <a:pPr indent="0" lvl="0" marL="0" rtl="0" algn="l">
              <a:lnSpc>
                <a:spcPct val="100000"/>
              </a:lnSpc>
              <a:spcBef>
                <a:spcPts val="1000"/>
              </a:spcBef>
              <a:spcAft>
                <a:spcPts val="0"/>
              </a:spcAft>
              <a:buClr>
                <a:schemeClr val="lt1"/>
              </a:buClr>
              <a:buSzPts val="1600"/>
              <a:buNone/>
            </a:pPr>
            <a:r>
              <a:rPr b="1" lang="en-US">
                <a:latin typeface="Roboto"/>
                <a:ea typeface="Roboto"/>
                <a:cs typeface="Roboto"/>
                <a:sym typeface="Roboto"/>
              </a:rPr>
              <a:t>Värdegrund			</a:t>
            </a:r>
            <a:endParaRPr b="1">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a:solidFill>
                  <a:srgbClr val="A5A5A5"/>
                </a:solidFill>
                <a:latin typeface="Roboto"/>
                <a:ea typeface="Roboto"/>
                <a:cs typeface="Roboto"/>
                <a:sym typeface="Roboto"/>
              </a:rPr>
              <a:t>Barnkonventionen, barnperspektivet och barnens perspektiv är styrande i verksamheten. Alla får var med på sina villkor, ingen får diskrimineras utifrån kön, ursprung, sexuell läggning, nivå m.m. Alla deltar och får lika speltid. 				Diskriminering, trakasserier, kränkningar och mobbing ska aktivt motverkas, vuxna är goda förbilder för barnen och barnens trygghetsgaranti. Det förekommer ingen nivågruppering/nivåindelning vid någon eller några situationer för spelare under 18 år. Barnen ska uppmuntras och ges möjlighet att utföra fler idrotter och andra fritidssysselsättningar. Idrottens “fair play” genomsyrar verksamheten.</a:t>
            </a:r>
            <a:endParaRPr b="1">
              <a:solidFill>
                <a:srgbClr val="A5A5A5"/>
              </a:solidFill>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a:latin typeface="Roboto"/>
                <a:ea typeface="Roboto"/>
                <a:cs typeface="Roboto"/>
                <a:sym typeface="Roboto"/>
              </a:rPr>
              <a:t>Utdrag ur Byttorps IF Gröna Tråden</a:t>
            </a:r>
            <a:r>
              <a:rPr b="1" lang="en-US" sz="1300">
                <a:solidFill>
                  <a:srgbClr val="757575"/>
                </a:solidFill>
                <a:latin typeface="Roboto"/>
                <a:ea typeface="Roboto"/>
                <a:cs typeface="Roboto"/>
                <a:sym typeface="Roboto"/>
              </a:rPr>
              <a:t>	</a:t>
            </a:r>
            <a:endParaRPr b="1" sz="1300">
              <a:solidFill>
                <a:srgbClr val="757575"/>
              </a:solidFill>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a:solidFill>
                  <a:srgbClr val="A5A5A5"/>
                </a:solidFill>
                <a:latin typeface="Roboto"/>
                <a:ea typeface="Roboto"/>
                <a:cs typeface="Roboto"/>
                <a:sym typeface="Roboto"/>
              </a:rPr>
              <a:t>Målet är att erbjuda alla barn och ungdomar som vill ha en möjlighet att utöva rörelseglädje, träningsidrott, tävlingsidrott och motionsidrott samt att varje aktiv upplever sitt idrottande som roligt. Kreativitet, spontanitet och spelglädje uppmuntras i vår förening. Byttorps IF arbetar för att motverka våld och machokultur inom idrotten. Våld är inte bara slag och sparkar utan även elaka kommentarer, taskiga skämt, blickar, nedvärderande bilder, hot och även rasistiska, sexistiska eller funkofobiska skämt.</a:t>
            </a:r>
            <a:endParaRPr/>
          </a:p>
          <a:p>
            <a:pPr indent="0" lvl="0" marL="0" rtl="0" algn="l">
              <a:lnSpc>
                <a:spcPct val="100000"/>
              </a:lnSpc>
              <a:spcBef>
                <a:spcPts val="1000"/>
              </a:spcBef>
              <a:spcAft>
                <a:spcPts val="0"/>
              </a:spcAft>
              <a:buClr>
                <a:schemeClr val="lt1"/>
              </a:buClr>
              <a:buSzPts val="1600"/>
              <a:buNone/>
            </a:pPr>
            <a:r>
              <a:rPr b="1" lang="en-US" u="sng">
                <a:latin typeface="Roboto"/>
                <a:ea typeface="Roboto"/>
                <a:cs typeface="Roboto"/>
                <a:sym typeface="Roboto"/>
              </a:rPr>
              <a:t>Byttorps IF följer barnkonventionen</a:t>
            </a:r>
            <a:endParaRPr/>
          </a:p>
          <a:p>
            <a:pPr indent="0" lvl="0" marL="0" rtl="0" algn="l">
              <a:lnSpc>
                <a:spcPct val="100000"/>
              </a:lnSpc>
              <a:spcBef>
                <a:spcPts val="1000"/>
              </a:spcBef>
              <a:spcAft>
                <a:spcPts val="0"/>
              </a:spcAft>
              <a:buClr>
                <a:schemeClr val="lt1"/>
              </a:buClr>
              <a:buSzPts val="1600"/>
              <a:buNone/>
            </a:pPr>
            <a:r>
              <a:t/>
            </a:r>
            <a:endParaRPr sz="1600">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600"/>
          </a:p>
          <a:p>
            <a:pPr indent="0" lvl="0" marL="0" rtl="0" algn="l">
              <a:lnSpc>
                <a:spcPct val="100000"/>
              </a:lnSpc>
              <a:spcBef>
                <a:spcPts val="1000"/>
              </a:spcBef>
              <a:spcAft>
                <a:spcPts val="0"/>
              </a:spcAft>
              <a:buClr>
                <a:schemeClr val="lt1"/>
              </a:buClr>
              <a:buSzPts val="1600"/>
              <a:buNone/>
            </a:pPr>
            <a:r>
              <a:t/>
            </a:r>
            <a:endParaRPr sz="1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6"/>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277" name="Google Shape;277;p6"/>
          <p:cNvSpPr txBox="1"/>
          <p:nvPr>
            <p:ph type="title"/>
          </p:nvPr>
        </p:nvSpPr>
        <p:spPr>
          <a:xfrm>
            <a:off x="1395239" y="-694753"/>
            <a:ext cx="9659042"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lang="en-US"/>
              <a:t>LEDARE</a:t>
            </a:r>
            <a:r>
              <a:rPr b="1" lang="en-US" sz="6000">
                <a:latin typeface="Bebas Neue"/>
                <a:ea typeface="Bebas Neue"/>
                <a:cs typeface="Bebas Neue"/>
                <a:sym typeface="Bebas Neue"/>
              </a:rPr>
              <a:t> + LagFÖRÄLDER</a:t>
            </a:r>
            <a:br>
              <a:rPr b="1" lang="en-US" sz="6000">
                <a:latin typeface="Bebas Neue"/>
                <a:ea typeface="Bebas Neue"/>
                <a:cs typeface="Bebas Neue"/>
                <a:sym typeface="Bebas Neue"/>
              </a:rPr>
            </a:br>
            <a:endParaRPr/>
          </a:p>
        </p:txBody>
      </p:sp>
      <p:sp>
        <p:nvSpPr>
          <p:cNvPr id="278" name="Google Shape;278;p6"/>
          <p:cNvSpPr txBox="1"/>
          <p:nvPr>
            <p:ph idx="1" type="body"/>
          </p:nvPr>
        </p:nvSpPr>
        <p:spPr>
          <a:xfrm>
            <a:off x="673567" y="1449704"/>
            <a:ext cx="9421047" cy="3624751"/>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lt1"/>
              </a:buClr>
              <a:buSzPts val="1600"/>
              <a:buNone/>
            </a:pPr>
            <a:r>
              <a:rPr b="1" lang="en-US">
                <a:latin typeface="Roboto"/>
                <a:ea typeface="Roboto"/>
                <a:cs typeface="Roboto"/>
                <a:sym typeface="Roboto"/>
              </a:rPr>
              <a:t>Andreas Gustafsson</a:t>
            </a:r>
            <a:r>
              <a:rPr b="1" lang="en-US">
                <a:latin typeface="Roboto"/>
                <a:ea typeface="Roboto"/>
                <a:cs typeface="Roboto"/>
                <a:sym typeface="Roboto"/>
              </a:rPr>
              <a:t>	ledare 		</a:t>
            </a:r>
            <a:endParaRPr/>
          </a:p>
          <a:p>
            <a:pPr indent="0" lvl="0" marL="0" rtl="0" algn="l">
              <a:lnSpc>
                <a:spcPct val="100000"/>
              </a:lnSpc>
              <a:spcBef>
                <a:spcPts val="1000"/>
              </a:spcBef>
              <a:spcAft>
                <a:spcPts val="0"/>
              </a:spcAft>
              <a:buClr>
                <a:schemeClr val="lt1"/>
              </a:buClr>
              <a:buSzPts val="1600"/>
              <a:buNone/>
            </a:pPr>
            <a:r>
              <a:rPr b="1" lang="en-US">
                <a:latin typeface="Roboto"/>
                <a:ea typeface="Roboto"/>
                <a:cs typeface="Roboto"/>
                <a:sym typeface="Roboto"/>
              </a:rPr>
              <a:t>Matilda Nybo		</a:t>
            </a:r>
            <a:r>
              <a:rPr b="1" lang="en-US">
                <a:latin typeface="Roboto"/>
                <a:ea typeface="Roboto"/>
                <a:cs typeface="Roboto"/>
                <a:sym typeface="Roboto"/>
              </a:rPr>
              <a:t>	ledare </a:t>
            </a:r>
            <a:endParaRPr/>
          </a:p>
          <a:p>
            <a:pPr indent="0" lvl="0" marL="0" rtl="0" algn="l">
              <a:lnSpc>
                <a:spcPct val="100000"/>
              </a:lnSpc>
              <a:spcBef>
                <a:spcPts val="1000"/>
              </a:spcBef>
              <a:spcAft>
                <a:spcPts val="0"/>
              </a:spcAft>
              <a:buClr>
                <a:schemeClr val="lt1"/>
              </a:buClr>
              <a:buSzPts val="1600"/>
              <a:buNone/>
            </a:pPr>
            <a:r>
              <a:rPr b="1" lang="en-US">
                <a:latin typeface="Roboto"/>
                <a:ea typeface="Roboto"/>
                <a:cs typeface="Roboto"/>
                <a:sym typeface="Roboto"/>
              </a:rPr>
              <a:t>Malin Corriere</a:t>
            </a:r>
            <a:r>
              <a:rPr b="1" lang="en-US">
                <a:latin typeface="Roboto"/>
                <a:ea typeface="Roboto"/>
                <a:cs typeface="Roboto"/>
                <a:sym typeface="Roboto"/>
              </a:rPr>
              <a:t>			ledare</a:t>
            </a:r>
            <a:endParaRPr/>
          </a:p>
          <a:p>
            <a:pPr indent="0" lvl="0" marL="0" rtl="0" algn="l">
              <a:lnSpc>
                <a:spcPct val="100000"/>
              </a:lnSpc>
              <a:spcBef>
                <a:spcPts val="1000"/>
              </a:spcBef>
              <a:spcAft>
                <a:spcPts val="0"/>
              </a:spcAft>
              <a:buClr>
                <a:schemeClr val="lt1"/>
              </a:buClr>
              <a:buSzPts val="1600"/>
              <a:buNone/>
            </a:pPr>
            <a:r>
              <a:rPr b="1" lang="en-US">
                <a:latin typeface="Roboto"/>
                <a:ea typeface="Roboto"/>
                <a:cs typeface="Roboto"/>
                <a:sym typeface="Roboto"/>
              </a:rPr>
              <a:t>Zoltán Tar			ledare</a:t>
            </a:r>
            <a:endParaRPr b="1">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a:latin typeface="Roboto"/>
                <a:ea typeface="Roboto"/>
                <a:cs typeface="Roboto"/>
                <a:sym typeface="Roboto"/>
              </a:rPr>
              <a:t>Ida Rasmussen		administratör</a:t>
            </a:r>
            <a:endParaRPr b="1">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b="1">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a:latin typeface="Roboto"/>
                <a:ea typeface="Roboto"/>
                <a:cs typeface="Roboto"/>
                <a:sym typeface="Roboto"/>
              </a:rPr>
              <a:t>Alla ledare inom Byttorps IFs verksamhet lämnar in utdrag från belastningsregistret.</a:t>
            </a:r>
            <a:endParaRPr/>
          </a:p>
          <a:p>
            <a:pPr indent="0" lvl="0" marL="0" rtl="0" algn="l">
              <a:lnSpc>
                <a:spcPct val="100000"/>
              </a:lnSpc>
              <a:spcBef>
                <a:spcPts val="1000"/>
              </a:spcBef>
              <a:spcAft>
                <a:spcPts val="0"/>
              </a:spcAft>
              <a:buClr>
                <a:schemeClr val="lt1"/>
              </a:buClr>
              <a:buSzPts val="1600"/>
              <a:buNone/>
            </a:pPr>
            <a:r>
              <a:rPr b="1" lang="en-US">
                <a:latin typeface="Roboto"/>
                <a:ea typeface="Roboto"/>
                <a:cs typeface="Roboto"/>
                <a:sym typeface="Roboto"/>
              </a:rPr>
              <a:t>Alla ledare erbjuds och uppmuntras att gå tränarutbildningar.</a:t>
            </a:r>
            <a:endParaRPr/>
          </a:p>
          <a:p>
            <a:pPr indent="0" lvl="0" marL="0" rtl="0" algn="l">
              <a:lnSpc>
                <a:spcPct val="100000"/>
              </a:lnSpc>
              <a:spcBef>
                <a:spcPts val="1000"/>
              </a:spcBef>
              <a:spcAft>
                <a:spcPts val="0"/>
              </a:spcAft>
              <a:buClr>
                <a:schemeClr val="lt1"/>
              </a:buClr>
              <a:buSzPts val="1600"/>
              <a:buNone/>
            </a:pPr>
            <a:r>
              <a:t/>
            </a:r>
            <a:endParaRPr sz="1600">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600"/>
          </a:p>
          <a:p>
            <a:pPr indent="0" lvl="0" marL="0" rtl="0" algn="l">
              <a:lnSpc>
                <a:spcPct val="100000"/>
              </a:lnSpc>
              <a:spcBef>
                <a:spcPts val="1000"/>
              </a:spcBef>
              <a:spcAft>
                <a:spcPts val="0"/>
              </a:spcAft>
              <a:buClr>
                <a:schemeClr val="lt1"/>
              </a:buClr>
              <a:buSzPts val="1600"/>
              <a:buNone/>
            </a:pPr>
            <a:r>
              <a:t/>
            </a:r>
            <a:endParaRPr sz="1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7"/>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284" name="Google Shape;284;p7"/>
          <p:cNvSpPr txBox="1"/>
          <p:nvPr>
            <p:ph type="title"/>
          </p:nvPr>
        </p:nvSpPr>
        <p:spPr>
          <a:xfrm>
            <a:off x="1395239" y="-694753"/>
            <a:ext cx="6938757"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lang="en-US"/>
              <a:t>laginfoRMATION</a:t>
            </a:r>
            <a:br>
              <a:rPr b="1" lang="en-US" sz="6000">
                <a:latin typeface="Bebas Neue"/>
                <a:ea typeface="Bebas Neue"/>
                <a:cs typeface="Bebas Neue"/>
                <a:sym typeface="Bebas Neue"/>
              </a:rPr>
            </a:br>
            <a:endParaRPr/>
          </a:p>
        </p:txBody>
      </p:sp>
      <p:sp>
        <p:nvSpPr>
          <p:cNvPr id="285" name="Google Shape;285;p7"/>
          <p:cNvSpPr txBox="1"/>
          <p:nvPr>
            <p:ph idx="1" type="body"/>
          </p:nvPr>
        </p:nvSpPr>
        <p:spPr>
          <a:xfrm>
            <a:off x="664700" y="1393375"/>
            <a:ext cx="11005200" cy="446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600"/>
              <a:buNone/>
            </a:pPr>
            <a:r>
              <a:rPr b="1" lang="en-US" sz="1200">
                <a:latin typeface="Roboto"/>
                <a:ea typeface="Roboto"/>
                <a:cs typeface="Roboto"/>
                <a:sym typeface="Roboto"/>
              </a:rPr>
              <a:t>Antal spelare i</a:t>
            </a:r>
            <a:r>
              <a:rPr b="1" lang="en-US" sz="1200">
                <a:latin typeface="Roboto"/>
                <a:ea typeface="Roboto"/>
                <a:cs typeface="Roboto"/>
                <a:sym typeface="Roboto"/>
              </a:rPr>
              <a:t> laget:		</a:t>
            </a:r>
            <a:endParaRPr b="1" sz="1200">
              <a:latin typeface="Roboto"/>
              <a:ea typeface="Roboto"/>
              <a:cs typeface="Roboto"/>
              <a:sym typeface="Roboto"/>
            </a:endParaRPr>
          </a:p>
          <a:p>
            <a:pPr indent="0" lvl="0" marL="0" rtl="0" algn="l">
              <a:lnSpc>
                <a:spcPct val="100000"/>
              </a:lnSpc>
              <a:spcBef>
                <a:spcPts val="0"/>
              </a:spcBef>
              <a:spcAft>
                <a:spcPts val="0"/>
              </a:spcAft>
              <a:buClr>
                <a:schemeClr val="lt1"/>
              </a:buClr>
              <a:buSzPts val="1600"/>
              <a:buNone/>
            </a:pPr>
            <a:r>
              <a:t/>
            </a:r>
            <a:endParaRPr b="1" sz="1200">
              <a:solidFill>
                <a:srgbClr val="A5A5A5"/>
              </a:solidFill>
              <a:latin typeface="Roboto"/>
              <a:ea typeface="Roboto"/>
              <a:cs typeface="Roboto"/>
              <a:sym typeface="Roboto"/>
            </a:endParaRPr>
          </a:p>
          <a:p>
            <a:pPr indent="0" lvl="0" marL="0" rtl="0" algn="l">
              <a:lnSpc>
                <a:spcPct val="100000"/>
              </a:lnSpc>
              <a:spcBef>
                <a:spcPts val="0"/>
              </a:spcBef>
              <a:spcAft>
                <a:spcPts val="0"/>
              </a:spcAft>
              <a:buClr>
                <a:schemeClr val="lt1"/>
              </a:buClr>
              <a:buSzPts val="1600"/>
              <a:buNone/>
            </a:pPr>
            <a:r>
              <a:rPr b="1" lang="en-US" sz="1200">
                <a:solidFill>
                  <a:srgbClr val="A5A5A5"/>
                </a:solidFill>
                <a:latin typeface="Roboto"/>
                <a:ea typeface="Roboto"/>
                <a:cs typeface="Roboto"/>
                <a:sym typeface="Roboto"/>
              </a:rPr>
              <a:t>23 </a:t>
            </a:r>
            <a:r>
              <a:rPr b="1" lang="en-US" sz="1200">
                <a:solidFill>
                  <a:srgbClr val="A5A5A5"/>
                </a:solidFill>
                <a:latin typeface="Roboto"/>
                <a:ea typeface="Roboto"/>
                <a:cs typeface="Roboto"/>
                <a:sym typeface="Roboto"/>
              </a:rPr>
              <a:t>st, födda 2015</a:t>
            </a:r>
            <a:endParaRPr sz="1200"/>
          </a:p>
          <a:p>
            <a:pPr indent="0" lvl="0" marL="0" rtl="0" algn="l">
              <a:lnSpc>
                <a:spcPct val="100000"/>
              </a:lnSpc>
              <a:spcBef>
                <a:spcPts val="1000"/>
              </a:spcBef>
              <a:spcAft>
                <a:spcPts val="0"/>
              </a:spcAft>
              <a:buClr>
                <a:schemeClr val="lt1"/>
              </a:buClr>
              <a:buSzPts val="1600"/>
              <a:buNone/>
            </a:pPr>
            <a:r>
              <a:rPr b="1" lang="en-US" sz="1200">
                <a:latin typeface="Roboto"/>
                <a:ea typeface="Roboto"/>
                <a:cs typeface="Roboto"/>
                <a:sym typeface="Roboto"/>
              </a:rPr>
              <a:t>T</a:t>
            </a:r>
            <a:r>
              <a:rPr b="1" lang="en-US" sz="1200">
                <a:latin typeface="Roboto"/>
                <a:ea typeface="Roboto"/>
                <a:cs typeface="Roboto"/>
                <a:sym typeface="Roboto"/>
              </a:rPr>
              <a:t>räningar:</a:t>
            </a:r>
            <a:r>
              <a:rPr b="1" lang="en-US" sz="1200">
                <a:solidFill>
                  <a:srgbClr val="A5A5A5"/>
                </a:solidFill>
                <a:latin typeface="Roboto"/>
                <a:ea typeface="Roboto"/>
                <a:cs typeface="Roboto"/>
                <a:sym typeface="Roboto"/>
              </a:rPr>
              <a:t>			</a:t>
            </a:r>
            <a:endParaRPr b="1" sz="1200">
              <a:solidFill>
                <a:srgbClr val="A5A5A5"/>
              </a:solidFill>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sz="1200">
                <a:solidFill>
                  <a:srgbClr val="A5A5A5"/>
                </a:solidFill>
                <a:latin typeface="Roboto"/>
                <a:ea typeface="Roboto"/>
                <a:cs typeface="Roboto"/>
                <a:sym typeface="Roboto"/>
              </a:rPr>
              <a:t>tisdagar och torsdagar 17.30-19.00</a:t>
            </a:r>
            <a:endParaRPr sz="1200"/>
          </a:p>
          <a:p>
            <a:pPr indent="0" lvl="0" marL="0" rtl="0" algn="l">
              <a:lnSpc>
                <a:spcPct val="100000"/>
              </a:lnSpc>
              <a:spcBef>
                <a:spcPts val="1000"/>
              </a:spcBef>
              <a:spcAft>
                <a:spcPts val="0"/>
              </a:spcAft>
              <a:buClr>
                <a:schemeClr val="lt1"/>
              </a:buClr>
              <a:buSzPts val="1600"/>
              <a:buNone/>
            </a:pPr>
            <a:r>
              <a:rPr b="1" lang="en-US" sz="1200">
                <a:latin typeface="Roboto"/>
                <a:ea typeface="Roboto"/>
                <a:cs typeface="Roboto"/>
                <a:sym typeface="Roboto"/>
              </a:rPr>
              <a:t>Var bedrivs träningarna?			</a:t>
            </a:r>
            <a:endParaRPr b="1" sz="1200">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sz="1200">
                <a:solidFill>
                  <a:srgbClr val="A5A5A5"/>
                </a:solidFill>
                <a:latin typeface="Roboto"/>
                <a:ea typeface="Roboto"/>
                <a:cs typeface="Roboto"/>
                <a:sym typeface="Roboto"/>
              </a:rPr>
              <a:t>Byttorps IP: B1 (tis) och A3 (tors)</a:t>
            </a:r>
            <a:endParaRPr sz="1200"/>
          </a:p>
          <a:p>
            <a:pPr indent="0" lvl="0" marL="0" rtl="0" algn="l">
              <a:lnSpc>
                <a:spcPct val="100000"/>
              </a:lnSpc>
              <a:spcBef>
                <a:spcPts val="1000"/>
              </a:spcBef>
              <a:spcAft>
                <a:spcPts val="0"/>
              </a:spcAft>
              <a:buClr>
                <a:schemeClr val="lt1"/>
              </a:buClr>
              <a:buSzPts val="1600"/>
              <a:buNone/>
            </a:pPr>
            <a:r>
              <a:rPr b="1" lang="en-US" sz="1200">
                <a:latin typeface="Roboto"/>
                <a:ea typeface="Roboto"/>
                <a:cs typeface="Roboto"/>
                <a:sym typeface="Roboto"/>
              </a:rPr>
              <a:t>Vad behöver man ta med till träningen?</a:t>
            </a:r>
            <a:r>
              <a:rPr b="1" lang="en-US" sz="1200">
                <a:solidFill>
                  <a:srgbClr val="A5A5A5"/>
                </a:solidFill>
                <a:latin typeface="Roboto"/>
                <a:ea typeface="Roboto"/>
                <a:cs typeface="Roboto"/>
                <a:sym typeface="Roboto"/>
              </a:rPr>
              <a:t>		</a:t>
            </a:r>
            <a:endParaRPr b="1" sz="1200">
              <a:solidFill>
                <a:srgbClr val="A5A5A5"/>
              </a:solidFill>
              <a:latin typeface="Roboto"/>
              <a:ea typeface="Roboto"/>
              <a:cs typeface="Roboto"/>
              <a:sym typeface="Roboto"/>
            </a:endParaRPr>
          </a:p>
          <a:p>
            <a:pPr indent="0" lvl="0" marL="0" rtl="0" algn="l">
              <a:spcBef>
                <a:spcPts val="1000"/>
              </a:spcBef>
              <a:spcAft>
                <a:spcPts val="0"/>
              </a:spcAft>
              <a:buClr>
                <a:schemeClr val="lt1"/>
              </a:buClr>
              <a:buSzPts val="1600"/>
              <a:buNone/>
            </a:pPr>
            <a:r>
              <a:rPr b="1" lang="en-US" sz="1200">
                <a:solidFill>
                  <a:srgbClr val="A5A5A5"/>
                </a:solidFill>
                <a:latin typeface="Roboto"/>
                <a:ea typeface="Roboto"/>
                <a:cs typeface="Roboto"/>
                <a:sym typeface="Roboto"/>
              </a:rPr>
              <a:t>Fotbollsskor, benskydd samt namnad vattenflaska</a:t>
            </a:r>
            <a:endParaRPr sz="1200"/>
          </a:p>
          <a:p>
            <a:pPr indent="0" lvl="0" marL="0" rtl="0" algn="l">
              <a:lnSpc>
                <a:spcPct val="100000"/>
              </a:lnSpc>
              <a:spcBef>
                <a:spcPts val="1000"/>
              </a:spcBef>
              <a:spcAft>
                <a:spcPts val="0"/>
              </a:spcAft>
              <a:buClr>
                <a:schemeClr val="lt1"/>
              </a:buClr>
              <a:buSzPts val="1600"/>
              <a:buNone/>
            </a:pPr>
            <a:r>
              <a:rPr b="1" lang="en-US" sz="1200">
                <a:latin typeface="Roboto"/>
                <a:ea typeface="Roboto"/>
                <a:cs typeface="Roboto"/>
                <a:sym typeface="Roboto"/>
              </a:rPr>
              <a:t>Vad behöver man ta med till match/cup?</a:t>
            </a:r>
            <a:r>
              <a:rPr b="1" lang="en-US" sz="1200">
                <a:solidFill>
                  <a:srgbClr val="A5A5A5"/>
                </a:solidFill>
                <a:latin typeface="Roboto"/>
                <a:ea typeface="Roboto"/>
                <a:cs typeface="Roboto"/>
                <a:sym typeface="Roboto"/>
              </a:rPr>
              <a:t>	</a:t>
            </a:r>
            <a:endParaRPr b="1" sz="1200">
              <a:solidFill>
                <a:srgbClr val="A5A5A5"/>
              </a:solidFill>
              <a:latin typeface="Roboto"/>
              <a:ea typeface="Roboto"/>
              <a:cs typeface="Roboto"/>
              <a:sym typeface="Roboto"/>
            </a:endParaRPr>
          </a:p>
          <a:p>
            <a:pPr indent="0" lvl="0" marL="0" rtl="0" algn="l">
              <a:spcBef>
                <a:spcPts val="1000"/>
              </a:spcBef>
              <a:spcAft>
                <a:spcPts val="0"/>
              </a:spcAft>
              <a:buClr>
                <a:schemeClr val="lt1"/>
              </a:buClr>
              <a:buSzPts val="1600"/>
              <a:buNone/>
            </a:pPr>
            <a:r>
              <a:rPr b="1" lang="en-US" sz="1200">
                <a:solidFill>
                  <a:srgbClr val="A5A5A5"/>
                </a:solidFill>
                <a:latin typeface="Roboto"/>
                <a:ea typeface="Roboto"/>
                <a:cs typeface="Roboto"/>
                <a:sym typeface="Roboto"/>
              </a:rPr>
              <a:t>Fotbollsskor, benskydd samt namnad vattenflaska (Matchkläder erhålls av BIF)</a:t>
            </a:r>
            <a:endParaRPr sz="1200"/>
          </a:p>
          <a:p>
            <a:pPr indent="0" lvl="0" marL="0" rtl="0" algn="l">
              <a:lnSpc>
                <a:spcPct val="100000"/>
              </a:lnSpc>
              <a:spcBef>
                <a:spcPts val="1000"/>
              </a:spcBef>
              <a:spcAft>
                <a:spcPts val="0"/>
              </a:spcAft>
              <a:buClr>
                <a:schemeClr val="lt1"/>
              </a:buClr>
              <a:buSzPts val="1600"/>
              <a:buNone/>
            </a:pPr>
            <a:r>
              <a:rPr b="1" lang="en-US" sz="1200">
                <a:latin typeface="Roboto"/>
                <a:ea typeface="Roboto"/>
                <a:cs typeface="Roboto"/>
                <a:sym typeface="Roboto"/>
              </a:rPr>
              <a:t>Antal lag</a:t>
            </a:r>
            <a:r>
              <a:rPr b="1" lang="en-US" sz="1200">
                <a:latin typeface="Roboto"/>
                <a:ea typeface="Roboto"/>
                <a:cs typeface="Roboto"/>
                <a:sym typeface="Roboto"/>
              </a:rPr>
              <a:t> i seriespel:</a:t>
            </a:r>
            <a:r>
              <a:rPr b="1" lang="en-US" sz="1200">
                <a:solidFill>
                  <a:srgbClr val="A5A5A5"/>
                </a:solidFill>
                <a:latin typeface="Roboto"/>
                <a:ea typeface="Roboto"/>
                <a:cs typeface="Roboto"/>
                <a:sym typeface="Roboto"/>
              </a:rPr>
              <a:t>	</a:t>
            </a:r>
            <a:endParaRPr b="1" sz="1200">
              <a:solidFill>
                <a:srgbClr val="A5A5A5"/>
              </a:solidFill>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sz="1200">
                <a:solidFill>
                  <a:srgbClr val="A5A5A5"/>
                </a:solidFill>
                <a:latin typeface="Roboto"/>
                <a:ea typeface="Roboto"/>
                <a:cs typeface="Roboto"/>
                <a:sym typeface="Roboto"/>
              </a:rPr>
              <a:t>2 st</a:t>
            </a:r>
            <a:endParaRPr b="1" sz="1200">
              <a:solidFill>
                <a:srgbClr val="A5A5A5"/>
              </a:solidFill>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sz="1200">
                <a:latin typeface="Roboto"/>
                <a:ea typeface="Roboto"/>
                <a:cs typeface="Roboto"/>
                <a:sym typeface="Roboto"/>
              </a:rPr>
              <a:t>Spelform:</a:t>
            </a:r>
            <a:r>
              <a:rPr b="1" lang="en-US" sz="1200">
                <a:solidFill>
                  <a:srgbClr val="A5A5A5"/>
                </a:solidFill>
                <a:latin typeface="Roboto"/>
                <a:ea typeface="Roboto"/>
                <a:cs typeface="Roboto"/>
                <a:sym typeface="Roboto"/>
              </a:rPr>
              <a:t>			</a:t>
            </a:r>
            <a:endParaRPr b="1" sz="1200">
              <a:solidFill>
                <a:srgbClr val="A5A5A5"/>
              </a:solidFill>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rPr b="1" lang="en-US" sz="1200">
                <a:solidFill>
                  <a:srgbClr val="A5A5A5"/>
                </a:solidFill>
                <a:latin typeface="Roboto"/>
                <a:ea typeface="Roboto"/>
                <a:cs typeface="Roboto"/>
                <a:sym typeface="Roboto"/>
              </a:rPr>
              <a:t>7 mot 7</a:t>
            </a:r>
            <a:endParaRPr sz="1200"/>
          </a:p>
          <a:p>
            <a:pPr indent="0" lvl="0" marL="0" rtl="0" algn="l">
              <a:lnSpc>
                <a:spcPct val="100000"/>
              </a:lnSpc>
              <a:spcBef>
                <a:spcPts val="1000"/>
              </a:spcBef>
              <a:spcAft>
                <a:spcPts val="0"/>
              </a:spcAft>
              <a:buClr>
                <a:schemeClr val="lt1"/>
              </a:buClr>
              <a:buSzPts val="1600"/>
              <a:buNone/>
            </a:pPr>
            <a:r>
              <a:t/>
            </a:r>
            <a:endParaRPr sz="1200">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200"/>
          </a:p>
          <a:p>
            <a:pPr indent="0" lvl="0" marL="0" rtl="0" algn="l">
              <a:lnSpc>
                <a:spcPct val="100000"/>
              </a:lnSpc>
              <a:spcBef>
                <a:spcPts val="1000"/>
              </a:spcBef>
              <a:spcAft>
                <a:spcPts val="0"/>
              </a:spcAft>
              <a:buClr>
                <a:schemeClr val="lt1"/>
              </a:buClr>
              <a:buSzPts val="1600"/>
              <a:buNone/>
            </a:pPr>
            <a:r>
              <a:t/>
            </a:r>
            <a:endParaRPr sz="1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8"/>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291" name="Google Shape;291;p8"/>
          <p:cNvSpPr txBox="1"/>
          <p:nvPr>
            <p:ph type="title"/>
          </p:nvPr>
        </p:nvSpPr>
        <p:spPr>
          <a:xfrm>
            <a:off x="1395239" y="-694753"/>
            <a:ext cx="9618331"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lang="en-US"/>
              <a:t>MATCHER + AKTIVITETER</a:t>
            </a:r>
            <a:br>
              <a:rPr b="1" lang="en-US" sz="6000">
                <a:latin typeface="Bebas Neue"/>
                <a:ea typeface="Bebas Neue"/>
                <a:cs typeface="Bebas Neue"/>
                <a:sym typeface="Bebas Neue"/>
              </a:rPr>
            </a:br>
            <a:endParaRPr/>
          </a:p>
        </p:txBody>
      </p:sp>
      <p:sp>
        <p:nvSpPr>
          <p:cNvPr id="292" name="Google Shape;292;p8"/>
          <p:cNvSpPr txBox="1"/>
          <p:nvPr>
            <p:ph idx="1" type="body"/>
          </p:nvPr>
        </p:nvSpPr>
        <p:spPr>
          <a:xfrm>
            <a:off x="664697" y="1393372"/>
            <a:ext cx="10348873" cy="546462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1600"/>
              <a:buNone/>
            </a:pPr>
            <a:r>
              <a:rPr b="1" lang="en-US">
                <a:latin typeface="Roboto"/>
                <a:ea typeface="Roboto"/>
                <a:cs typeface="Roboto"/>
                <a:sym typeface="Roboto"/>
              </a:rPr>
              <a:t>Vilka träningsmatcher skall vi spela?</a:t>
            </a:r>
            <a:endParaRPr/>
          </a:p>
          <a:p>
            <a:pPr indent="0" lvl="0" marL="0" rtl="0" algn="l">
              <a:lnSpc>
                <a:spcPct val="100000"/>
              </a:lnSpc>
              <a:spcBef>
                <a:spcPts val="0"/>
              </a:spcBef>
              <a:spcAft>
                <a:spcPts val="0"/>
              </a:spcAft>
              <a:buClr>
                <a:srgbClr val="A5A5A5"/>
              </a:buClr>
              <a:buSzPts val="1600"/>
              <a:buNone/>
            </a:pPr>
            <a:r>
              <a:rPr b="1" lang="en-US">
                <a:solidFill>
                  <a:srgbClr val="A5A5A5"/>
                </a:solidFill>
                <a:latin typeface="Roboto"/>
                <a:ea typeface="Roboto"/>
                <a:cs typeface="Roboto"/>
                <a:sym typeface="Roboto"/>
              </a:rPr>
              <a:t>	2026-04-18 	Sjömarkens IF -  Byttorps IF  (12.00 och 13.30)	</a:t>
            </a:r>
            <a:endParaRPr/>
          </a:p>
          <a:p>
            <a:pPr indent="0" lvl="0" marL="0" rtl="0" algn="l">
              <a:lnSpc>
                <a:spcPct val="100000"/>
              </a:lnSpc>
              <a:spcBef>
                <a:spcPts val="0"/>
              </a:spcBef>
              <a:spcAft>
                <a:spcPts val="0"/>
              </a:spcAft>
              <a:buClr>
                <a:srgbClr val="A5A5A5"/>
              </a:buClr>
              <a:buSzPts val="1600"/>
              <a:buNone/>
            </a:pPr>
            <a:r>
              <a:rPr b="1" lang="en-US">
                <a:solidFill>
                  <a:srgbClr val="A5A5A5"/>
                </a:solidFill>
                <a:latin typeface="Roboto"/>
                <a:ea typeface="Roboto"/>
                <a:cs typeface="Roboto"/>
                <a:sym typeface="Roboto"/>
              </a:rPr>
              <a:t>	2026-04-23	Brämhults IK (17.45 och 18.30)</a:t>
            </a:r>
            <a:endParaRPr b="1">
              <a:solidFill>
                <a:srgbClr val="A5A5A5"/>
              </a:solidFill>
              <a:latin typeface="Roboto"/>
              <a:ea typeface="Roboto"/>
              <a:cs typeface="Roboto"/>
              <a:sym typeface="Roboto"/>
            </a:endParaRPr>
          </a:p>
          <a:p>
            <a:pPr indent="0" lvl="0" marL="0" rtl="0" algn="l">
              <a:lnSpc>
                <a:spcPct val="100000"/>
              </a:lnSpc>
              <a:spcBef>
                <a:spcPts val="0"/>
              </a:spcBef>
              <a:spcAft>
                <a:spcPts val="0"/>
              </a:spcAft>
              <a:buClr>
                <a:srgbClr val="A5A5A5"/>
              </a:buClr>
              <a:buSzPts val="1600"/>
              <a:buNone/>
            </a:pPr>
            <a:r>
              <a:t/>
            </a:r>
            <a:endParaRPr b="1">
              <a:solidFill>
                <a:srgbClr val="A5A5A5"/>
              </a:solidFill>
              <a:latin typeface="Roboto"/>
              <a:ea typeface="Roboto"/>
              <a:cs typeface="Roboto"/>
              <a:sym typeface="Roboto"/>
            </a:endParaRPr>
          </a:p>
          <a:p>
            <a:pPr indent="0" lvl="0" marL="0" rtl="0" algn="l">
              <a:lnSpc>
                <a:spcPct val="115000"/>
              </a:lnSpc>
              <a:spcBef>
                <a:spcPts val="1000"/>
              </a:spcBef>
              <a:spcAft>
                <a:spcPts val="0"/>
              </a:spcAft>
              <a:buClr>
                <a:schemeClr val="lt1"/>
              </a:buClr>
              <a:buSzPts val="1600"/>
              <a:buNone/>
            </a:pPr>
            <a:r>
              <a:rPr b="1" lang="en-US">
                <a:latin typeface="Roboto"/>
                <a:ea typeface="Roboto"/>
                <a:cs typeface="Roboto"/>
                <a:sym typeface="Roboto"/>
              </a:rPr>
              <a:t>Vilka sociala aktiviteter skall vi genomföra i år?</a:t>
            </a:r>
            <a:endParaRPr b="1">
              <a:solidFill>
                <a:srgbClr val="A5A5A5"/>
              </a:solidFill>
              <a:latin typeface="Roboto"/>
              <a:ea typeface="Roboto"/>
              <a:cs typeface="Roboto"/>
              <a:sym typeface="Roboto"/>
            </a:endParaRPr>
          </a:p>
          <a:p>
            <a:pPr indent="457200" lvl="0" marL="0" rtl="0" algn="l">
              <a:lnSpc>
                <a:spcPct val="115000"/>
              </a:lnSpc>
              <a:spcBef>
                <a:spcPts val="0"/>
              </a:spcBef>
              <a:spcAft>
                <a:spcPts val="0"/>
              </a:spcAft>
              <a:buClr>
                <a:srgbClr val="A5A5A5"/>
              </a:buClr>
              <a:buSzPts val="1600"/>
              <a:buNone/>
            </a:pPr>
            <a:r>
              <a:rPr b="1" lang="en-US">
                <a:solidFill>
                  <a:srgbClr val="A5A5A5"/>
                </a:solidFill>
                <a:latin typeface="Roboto"/>
                <a:ea typeface="Roboto"/>
                <a:cs typeface="Roboto"/>
                <a:sym typeface="Roboto"/>
              </a:rPr>
              <a:t>lagfotografering </a:t>
            </a:r>
            <a:r>
              <a:rPr b="1" lang="en-US">
                <a:solidFill>
                  <a:srgbClr val="A5A5A5"/>
                </a:solidFill>
                <a:latin typeface="Roboto"/>
                <a:ea typeface="Roboto"/>
                <a:cs typeface="Roboto"/>
                <a:sym typeface="Roboto"/>
              </a:rPr>
              <a:t>5</a:t>
            </a:r>
            <a:r>
              <a:rPr b="1" lang="en-US">
                <a:solidFill>
                  <a:srgbClr val="A5A5A5"/>
                </a:solidFill>
                <a:latin typeface="Roboto"/>
                <a:ea typeface="Roboto"/>
                <a:cs typeface="Roboto"/>
                <a:sym typeface="Roboto"/>
              </a:rPr>
              <a:t> maj</a:t>
            </a:r>
            <a:endParaRPr b="1">
              <a:solidFill>
                <a:srgbClr val="A5A5A5"/>
              </a:solidFill>
              <a:latin typeface="Roboto"/>
              <a:ea typeface="Roboto"/>
              <a:cs typeface="Roboto"/>
              <a:sym typeface="Roboto"/>
            </a:endParaRPr>
          </a:p>
          <a:p>
            <a:pPr indent="457200" lvl="0" marL="0" rtl="0" algn="l">
              <a:lnSpc>
                <a:spcPct val="115000"/>
              </a:lnSpc>
              <a:spcBef>
                <a:spcPts val="0"/>
              </a:spcBef>
              <a:spcAft>
                <a:spcPts val="0"/>
              </a:spcAft>
              <a:buClr>
                <a:srgbClr val="A5A5A5"/>
              </a:buClr>
              <a:buSzPts val="1600"/>
              <a:buNone/>
            </a:pPr>
            <a:r>
              <a:t/>
            </a:r>
            <a:endParaRPr b="1">
              <a:solidFill>
                <a:srgbClr val="A5A5A5"/>
              </a:solidFill>
              <a:latin typeface="Roboto"/>
              <a:ea typeface="Roboto"/>
              <a:cs typeface="Roboto"/>
              <a:sym typeface="Roboto"/>
            </a:endParaRPr>
          </a:p>
          <a:p>
            <a:pPr indent="457200" lvl="0" marL="0" rtl="0" algn="l">
              <a:lnSpc>
                <a:spcPct val="115000"/>
              </a:lnSpc>
              <a:spcBef>
                <a:spcPts val="0"/>
              </a:spcBef>
              <a:spcAft>
                <a:spcPts val="0"/>
              </a:spcAft>
              <a:buClr>
                <a:srgbClr val="A5A5A5"/>
              </a:buClr>
              <a:buSzPts val="1600"/>
              <a:buNone/>
            </a:pPr>
            <a:r>
              <a:rPr b="1" lang="en-US">
                <a:solidFill>
                  <a:srgbClr val="A5A5A5"/>
                </a:solidFill>
                <a:latin typeface="Roboto"/>
                <a:ea typeface="Roboto"/>
                <a:cs typeface="Roboto"/>
                <a:sym typeface="Roboto"/>
              </a:rPr>
              <a:t>id</a:t>
            </a:r>
            <a:r>
              <a:rPr b="1" lang="en-US">
                <a:solidFill>
                  <a:srgbClr val="A5A5A5"/>
                </a:solidFill>
                <a:latin typeface="Roboto"/>
                <a:ea typeface="Roboto"/>
                <a:cs typeface="Roboto"/>
                <a:sym typeface="Roboto"/>
              </a:rPr>
              <a:t>éer och förslag? brännboll, grilla korv, kricket, kubb, Mölkky, tipspromenad</a:t>
            </a:r>
            <a:endParaRPr/>
          </a:p>
          <a:p>
            <a:pPr indent="0" lvl="0" marL="0" rtl="0" algn="l">
              <a:lnSpc>
                <a:spcPct val="100000"/>
              </a:lnSpc>
              <a:spcBef>
                <a:spcPts val="800"/>
              </a:spcBef>
              <a:spcAft>
                <a:spcPts val="0"/>
              </a:spcAft>
              <a:buClr>
                <a:schemeClr val="lt1"/>
              </a:buClr>
              <a:buSzPts val="1600"/>
              <a:buNone/>
            </a:pPr>
            <a:r>
              <a:rPr b="1" lang="en-US">
                <a:latin typeface="Roboto"/>
                <a:ea typeface="Roboto"/>
                <a:cs typeface="Roboto"/>
                <a:sym typeface="Roboto"/>
              </a:rPr>
              <a:t>Vilka serier spelar vi i år?</a:t>
            </a:r>
            <a:endParaRPr/>
          </a:p>
          <a:p>
            <a:pPr indent="0" lvl="0" marL="0" rtl="0" algn="l">
              <a:lnSpc>
                <a:spcPct val="100000"/>
              </a:lnSpc>
              <a:spcBef>
                <a:spcPts val="800"/>
              </a:spcBef>
              <a:spcAft>
                <a:spcPts val="0"/>
              </a:spcAft>
              <a:buClr>
                <a:schemeClr val="lt1"/>
              </a:buClr>
              <a:buSzPts val="1600"/>
              <a:buNone/>
            </a:pPr>
            <a:r>
              <a:rPr b="1" lang="en-US">
                <a:latin typeface="Roboto"/>
                <a:ea typeface="Roboto"/>
                <a:cs typeface="Roboto"/>
                <a:sym typeface="Roboto"/>
              </a:rPr>
              <a:t>	</a:t>
            </a:r>
            <a:r>
              <a:rPr b="1" lang="en-US">
                <a:solidFill>
                  <a:srgbClr val="A5A5A5"/>
                </a:solidFill>
                <a:latin typeface="Roboto"/>
                <a:ea typeface="Roboto"/>
                <a:cs typeface="Roboto"/>
                <a:sym typeface="Roboto"/>
              </a:rPr>
              <a:t>Div 11 Kinna (Byttorps IF Vit)</a:t>
            </a:r>
            <a:endParaRPr b="1">
              <a:solidFill>
                <a:srgbClr val="A5A5A5"/>
              </a:solidFill>
              <a:latin typeface="Roboto"/>
              <a:ea typeface="Roboto"/>
              <a:cs typeface="Roboto"/>
              <a:sym typeface="Roboto"/>
            </a:endParaRPr>
          </a:p>
          <a:p>
            <a:pPr indent="0" lvl="0" marL="0" rtl="0" algn="l">
              <a:lnSpc>
                <a:spcPct val="100000"/>
              </a:lnSpc>
              <a:spcBef>
                <a:spcPts val="800"/>
              </a:spcBef>
              <a:spcAft>
                <a:spcPts val="0"/>
              </a:spcAft>
              <a:buClr>
                <a:schemeClr val="lt1"/>
              </a:buClr>
              <a:buSzPts val="1600"/>
              <a:buNone/>
            </a:pPr>
            <a:r>
              <a:rPr b="1" lang="en-US">
                <a:solidFill>
                  <a:srgbClr val="A5A5A5"/>
                </a:solidFill>
                <a:latin typeface="Roboto"/>
                <a:ea typeface="Roboto"/>
                <a:cs typeface="Roboto"/>
                <a:sym typeface="Roboto"/>
              </a:rPr>
              <a:t>	Div 11 Ulricehamn (Byttorps IF Grön)</a:t>
            </a:r>
            <a:endParaRPr b="1">
              <a:solidFill>
                <a:srgbClr val="A5A5A5"/>
              </a:solidFill>
              <a:latin typeface="Roboto"/>
              <a:ea typeface="Roboto"/>
              <a:cs typeface="Roboto"/>
              <a:sym typeface="Roboto"/>
            </a:endParaRPr>
          </a:p>
          <a:p>
            <a:pPr indent="0" lvl="0" marL="0" rtl="0" algn="l">
              <a:lnSpc>
                <a:spcPct val="100000"/>
              </a:lnSpc>
              <a:spcBef>
                <a:spcPts val="1800"/>
              </a:spcBef>
              <a:spcAft>
                <a:spcPts val="0"/>
              </a:spcAft>
              <a:buClr>
                <a:schemeClr val="lt1"/>
              </a:buClr>
              <a:buSzPts val="1800"/>
              <a:buNone/>
            </a:pPr>
            <a:r>
              <a:t/>
            </a:r>
            <a:endParaRPr b="1" sz="1800">
              <a:latin typeface="Roboto"/>
              <a:ea typeface="Roboto"/>
              <a:cs typeface="Roboto"/>
              <a:sym typeface="Roboto"/>
            </a:endParaRPr>
          </a:p>
          <a:p>
            <a:pPr indent="0" lvl="0" marL="0" rtl="0" algn="l">
              <a:lnSpc>
                <a:spcPct val="100000"/>
              </a:lnSpc>
              <a:spcBef>
                <a:spcPts val="1000"/>
              </a:spcBef>
              <a:spcAft>
                <a:spcPts val="0"/>
              </a:spcAft>
              <a:buClr>
                <a:srgbClr val="A5A5A5"/>
              </a:buClr>
              <a:buSzPts val="1800"/>
              <a:buNone/>
            </a:pPr>
            <a:r>
              <a:rPr b="1" lang="en-US" sz="1800">
                <a:solidFill>
                  <a:srgbClr val="A5A5A5"/>
                </a:solidFill>
                <a:latin typeface="Roboto"/>
                <a:ea typeface="Roboto"/>
                <a:cs typeface="Roboto"/>
                <a:sym typeface="Roboto"/>
              </a:rPr>
              <a:t>	</a:t>
            </a:r>
            <a:endParaRPr sz="1600">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600"/>
          </a:p>
          <a:p>
            <a:pPr indent="0" lvl="0" marL="0" rtl="0" algn="l">
              <a:lnSpc>
                <a:spcPct val="100000"/>
              </a:lnSpc>
              <a:spcBef>
                <a:spcPts val="1000"/>
              </a:spcBef>
              <a:spcAft>
                <a:spcPts val="0"/>
              </a:spcAft>
              <a:buClr>
                <a:schemeClr val="lt1"/>
              </a:buClr>
              <a:buSzPts val="1600"/>
              <a:buNone/>
            </a:pPr>
            <a:r>
              <a:t/>
            </a:r>
            <a:endParaRPr sz="1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9"/>
          <p:cNvPicPr preferRelativeResize="0"/>
          <p:nvPr/>
        </p:nvPicPr>
        <p:blipFill rotWithShape="1">
          <a:blip r:embed="rId3">
            <a:alphaModFix/>
          </a:blip>
          <a:srcRect b="0" l="0" r="0" t="0"/>
          <a:stretch/>
        </p:blipFill>
        <p:spPr>
          <a:xfrm>
            <a:off x="1265682" y="306419"/>
            <a:ext cx="2554224" cy="850392"/>
          </a:xfrm>
          <a:prstGeom prst="rect">
            <a:avLst/>
          </a:prstGeom>
          <a:noFill/>
          <a:ln>
            <a:noFill/>
          </a:ln>
        </p:spPr>
      </p:pic>
      <p:sp>
        <p:nvSpPr>
          <p:cNvPr id="298" name="Google Shape;298;p9"/>
          <p:cNvSpPr txBox="1"/>
          <p:nvPr>
            <p:ph type="title"/>
          </p:nvPr>
        </p:nvSpPr>
        <p:spPr>
          <a:xfrm>
            <a:off x="1395239" y="-694753"/>
            <a:ext cx="6938757"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Bebas Neue"/>
              <a:buNone/>
            </a:pPr>
            <a:r>
              <a:rPr lang="en-US"/>
              <a:t>Laget.se + MIN fotboll</a:t>
            </a:r>
            <a:br>
              <a:rPr b="1" lang="en-US" sz="6000">
                <a:latin typeface="Bebas Neue"/>
                <a:ea typeface="Bebas Neue"/>
                <a:cs typeface="Bebas Neue"/>
                <a:sym typeface="Bebas Neue"/>
              </a:rPr>
            </a:br>
            <a:endParaRPr/>
          </a:p>
        </p:txBody>
      </p:sp>
      <p:sp>
        <p:nvSpPr>
          <p:cNvPr id="299" name="Google Shape;299;p9"/>
          <p:cNvSpPr txBox="1"/>
          <p:nvPr>
            <p:ph idx="1" type="body"/>
          </p:nvPr>
        </p:nvSpPr>
        <p:spPr>
          <a:xfrm>
            <a:off x="638571" y="1528081"/>
            <a:ext cx="10629504" cy="532991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A5A5A5"/>
              </a:buClr>
              <a:buSzPts val="1600"/>
              <a:buNone/>
            </a:pPr>
            <a:r>
              <a:rPr b="1" lang="en-US">
                <a:solidFill>
                  <a:srgbClr val="A5A5A5"/>
                </a:solidFill>
                <a:latin typeface="Roboto"/>
                <a:ea typeface="Roboto"/>
                <a:cs typeface="Roboto"/>
                <a:sym typeface="Roboto"/>
              </a:rPr>
              <a:t>Har ni inte redan appen Laget.se så ladda gärna ner den!</a:t>
            </a:r>
            <a:endParaRPr/>
          </a:p>
          <a:p>
            <a:pPr indent="0" lvl="0" marL="0" rtl="0" algn="l">
              <a:lnSpc>
                <a:spcPct val="100000"/>
              </a:lnSpc>
              <a:spcBef>
                <a:spcPts val="0"/>
              </a:spcBef>
              <a:spcAft>
                <a:spcPts val="0"/>
              </a:spcAft>
              <a:buClr>
                <a:srgbClr val="A5A5A5"/>
              </a:buClr>
              <a:buSzPts val="1600"/>
              <a:buNone/>
            </a:pPr>
            <a:r>
              <a:rPr b="1" lang="en-US">
                <a:solidFill>
                  <a:srgbClr val="A5A5A5"/>
                </a:solidFill>
                <a:latin typeface="Roboto"/>
                <a:ea typeface="Roboto"/>
                <a:cs typeface="Roboto"/>
                <a:sym typeface="Roboto"/>
              </a:rPr>
              <a:t>- </a:t>
            </a:r>
            <a:r>
              <a:rPr b="1" lang="en-US">
                <a:solidFill>
                  <a:srgbClr val="A5A5A5"/>
                </a:solidFill>
                <a:latin typeface="Roboto"/>
                <a:ea typeface="Roboto"/>
                <a:cs typeface="Roboto"/>
                <a:sym typeface="Roboto"/>
              </a:rPr>
              <a:t>Svara på kallelser i tid för att ge oss ledare möjlighet att planera både träningar och matcher.</a:t>
            </a:r>
            <a:endParaRPr/>
          </a:p>
          <a:p>
            <a:pPr indent="0" lvl="0" marL="0" rtl="0" algn="l">
              <a:lnSpc>
                <a:spcPct val="100000"/>
              </a:lnSpc>
              <a:spcBef>
                <a:spcPts val="0"/>
              </a:spcBef>
              <a:spcAft>
                <a:spcPts val="0"/>
              </a:spcAft>
              <a:buClr>
                <a:srgbClr val="A5A5A5"/>
              </a:buClr>
              <a:buSzPts val="1600"/>
              <a:buNone/>
            </a:pPr>
            <a:r>
              <a:rPr b="1" lang="en-US" sz="1600">
                <a:solidFill>
                  <a:srgbClr val="A5A5A5"/>
                </a:solidFill>
                <a:latin typeface="Roboto"/>
                <a:ea typeface="Roboto"/>
                <a:cs typeface="Roboto"/>
                <a:sym typeface="Roboto"/>
              </a:rPr>
              <a:t>- Prenumerera gärna på kalendern så </a:t>
            </a:r>
            <a:r>
              <a:rPr b="1" lang="en-US">
                <a:solidFill>
                  <a:srgbClr val="A5A5A5"/>
                </a:solidFill>
                <a:latin typeface="Roboto"/>
                <a:ea typeface="Roboto"/>
                <a:cs typeface="Roboto"/>
                <a:sym typeface="Roboto"/>
              </a:rPr>
              <a:t>att </a:t>
            </a:r>
            <a:r>
              <a:rPr b="1" lang="en-US" sz="1600">
                <a:solidFill>
                  <a:srgbClr val="A5A5A5"/>
                </a:solidFill>
                <a:latin typeface="Roboto"/>
                <a:ea typeface="Roboto"/>
                <a:cs typeface="Roboto"/>
                <a:sym typeface="Roboto"/>
              </a:rPr>
              <a:t>ni ständigt är uppdaterade om aktivitet</a:t>
            </a:r>
            <a:r>
              <a:rPr b="1" lang="en-US">
                <a:solidFill>
                  <a:srgbClr val="A5A5A5"/>
                </a:solidFill>
                <a:latin typeface="Roboto"/>
                <a:ea typeface="Roboto"/>
                <a:cs typeface="Roboto"/>
                <a:sym typeface="Roboto"/>
              </a:rPr>
              <a:t>er</a:t>
            </a:r>
            <a:endParaRPr/>
          </a:p>
          <a:p>
            <a:pPr indent="0" lvl="0" marL="0" rtl="0" algn="l">
              <a:lnSpc>
                <a:spcPct val="100000"/>
              </a:lnSpc>
              <a:spcBef>
                <a:spcPts val="0"/>
              </a:spcBef>
              <a:spcAft>
                <a:spcPts val="0"/>
              </a:spcAft>
              <a:buClr>
                <a:schemeClr val="lt1"/>
              </a:buClr>
              <a:buSzPts val="1600"/>
              <a:buNone/>
            </a:pPr>
            <a:r>
              <a:t/>
            </a:r>
            <a:endParaRPr b="1" sz="1600">
              <a:solidFill>
                <a:srgbClr val="A5A5A5"/>
              </a:solidFill>
              <a:latin typeface="Roboto"/>
              <a:ea typeface="Roboto"/>
              <a:cs typeface="Roboto"/>
              <a:sym typeface="Roboto"/>
            </a:endParaRPr>
          </a:p>
          <a:p>
            <a:pPr indent="0" lvl="0" marL="0" rtl="0" algn="l">
              <a:lnSpc>
                <a:spcPct val="100000"/>
              </a:lnSpc>
              <a:spcBef>
                <a:spcPts val="0"/>
              </a:spcBef>
              <a:spcAft>
                <a:spcPts val="0"/>
              </a:spcAft>
              <a:buClr>
                <a:srgbClr val="A5A5A5"/>
              </a:buClr>
              <a:buSzPts val="1600"/>
              <a:buNone/>
            </a:pPr>
            <a:r>
              <a:rPr b="1" lang="en-US">
                <a:solidFill>
                  <a:srgbClr val="A5A5A5"/>
                </a:solidFill>
                <a:latin typeface="Roboto"/>
                <a:ea typeface="Roboto"/>
                <a:cs typeface="Roboto"/>
                <a:sym typeface="Roboto"/>
              </a:rPr>
              <a:t>Ladda ner appen </a:t>
            </a:r>
            <a:r>
              <a:rPr b="1" i="1" lang="en-US">
                <a:solidFill>
                  <a:srgbClr val="A5A5A5"/>
                </a:solidFill>
                <a:latin typeface="Roboto"/>
                <a:ea typeface="Roboto"/>
                <a:cs typeface="Roboto"/>
                <a:sym typeface="Roboto"/>
              </a:rPr>
              <a:t>Min fotboll</a:t>
            </a:r>
            <a:r>
              <a:rPr b="1" lang="en-US">
                <a:solidFill>
                  <a:srgbClr val="A5A5A5"/>
                </a:solidFill>
                <a:latin typeface="Roboto"/>
                <a:ea typeface="Roboto"/>
                <a:cs typeface="Roboto"/>
                <a:sym typeface="Roboto"/>
              </a:rPr>
              <a:t> för att följa laget.</a:t>
            </a:r>
            <a:endParaRPr sz="1600">
              <a:latin typeface="Roboto"/>
              <a:ea typeface="Roboto"/>
              <a:cs typeface="Roboto"/>
              <a:sym typeface="Roboto"/>
            </a:endParaRPr>
          </a:p>
          <a:p>
            <a:pPr indent="0" lvl="0" marL="0" rtl="0" algn="l">
              <a:lnSpc>
                <a:spcPct val="100000"/>
              </a:lnSpc>
              <a:spcBef>
                <a:spcPts val="1000"/>
              </a:spcBef>
              <a:spcAft>
                <a:spcPts val="0"/>
              </a:spcAft>
              <a:buClr>
                <a:schemeClr val="lt1"/>
              </a:buClr>
              <a:buSzPts val="1600"/>
              <a:buNone/>
            </a:pPr>
            <a:r>
              <a:t/>
            </a:r>
            <a:endParaRPr sz="1600"/>
          </a:p>
          <a:p>
            <a:pPr indent="0" lvl="0" marL="0" rtl="0" algn="l">
              <a:lnSpc>
                <a:spcPct val="100000"/>
              </a:lnSpc>
              <a:spcBef>
                <a:spcPts val="1000"/>
              </a:spcBef>
              <a:spcAft>
                <a:spcPts val="0"/>
              </a:spcAft>
              <a:buClr>
                <a:schemeClr val="lt1"/>
              </a:buClr>
              <a:buSzPts val="1600"/>
              <a:buNone/>
            </a:pPr>
            <a:r>
              <a:t/>
            </a:r>
            <a:endParaRPr sz="1600"/>
          </a:p>
        </p:txBody>
      </p:sp>
      <p:pic>
        <p:nvPicPr>
          <p:cNvPr id="300" name="Google Shape;300;p9"/>
          <p:cNvPicPr preferRelativeResize="0"/>
          <p:nvPr/>
        </p:nvPicPr>
        <p:blipFill rotWithShape="1">
          <a:blip r:embed="rId4">
            <a:alphaModFix/>
          </a:blip>
          <a:srcRect b="0" l="0" r="0" t="0"/>
          <a:stretch/>
        </p:blipFill>
        <p:spPr>
          <a:xfrm>
            <a:off x="2815894" y="5676522"/>
            <a:ext cx="729260" cy="726103"/>
          </a:xfrm>
          <a:prstGeom prst="rect">
            <a:avLst/>
          </a:prstGeom>
          <a:noFill/>
          <a:ln>
            <a:noFill/>
          </a:ln>
        </p:spPr>
      </p:pic>
      <p:pic>
        <p:nvPicPr>
          <p:cNvPr id="301" name="Google Shape;301;p9"/>
          <p:cNvPicPr preferRelativeResize="0"/>
          <p:nvPr/>
        </p:nvPicPr>
        <p:blipFill rotWithShape="1">
          <a:blip r:embed="rId5">
            <a:alphaModFix/>
          </a:blip>
          <a:srcRect b="-443" l="0" r="0" t="0"/>
          <a:stretch/>
        </p:blipFill>
        <p:spPr>
          <a:xfrm>
            <a:off x="1216081" y="3936975"/>
            <a:ext cx="1386933" cy="2482476"/>
          </a:xfrm>
          <a:prstGeom prst="rect">
            <a:avLst/>
          </a:prstGeom>
          <a:noFill/>
          <a:ln>
            <a:noFill/>
          </a:ln>
        </p:spPr>
      </p:pic>
      <p:pic>
        <p:nvPicPr>
          <p:cNvPr id="302" name="Google Shape;302;p9"/>
          <p:cNvPicPr preferRelativeResize="0"/>
          <p:nvPr/>
        </p:nvPicPr>
        <p:blipFill rotWithShape="1">
          <a:blip r:embed="rId6">
            <a:alphaModFix/>
          </a:blip>
          <a:srcRect b="0" l="0" r="0" t="0"/>
          <a:stretch/>
        </p:blipFill>
        <p:spPr>
          <a:xfrm>
            <a:off x="7845109" y="5676522"/>
            <a:ext cx="718579" cy="726103"/>
          </a:xfrm>
          <a:prstGeom prst="rect">
            <a:avLst/>
          </a:prstGeom>
          <a:noFill/>
          <a:ln>
            <a:noFill/>
          </a:ln>
        </p:spPr>
      </p:pic>
      <p:pic>
        <p:nvPicPr>
          <p:cNvPr id="303" name="Google Shape;303;p9"/>
          <p:cNvPicPr preferRelativeResize="0"/>
          <p:nvPr/>
        </p:nvPicPr>
        <p:blipFill rotWithShape="1">
          <a:blip r:embed="rId7">
            <a:alphaModFix/>
          </a:blip>
          <a:srcRect b="0" l="0" r="0" t="0"/>
          <a:stretch/>
        </p:blipFill>
        <p:spPr>
          <a:xfrm>
            <a:off x="6304902" y="3920150"/>
            <a:ext cx="1374642" cy="248247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2024-01-28T16:58:03Z</dcterms:created>
  <dc:creator>Magnus Wallmark</dc:creator>
</cp:coreProperties>
</file>