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60" r:id="rId3"/>
    <p:sldId id="287" r:id="rId4"/>
    <p:sldId id="294" r:id="rId5"/>
    <p:sldId id="288" r:id="rId6"/>
    <p:sldId id="293" r:id="rId7"/>
    <p:sldId id="290" r:id="rId8"/>
    <p:sldId id="286" r:id="rId9"/>
    <p:sldId id="285" r:id="rId10"/>
    <p:sldId id="291" r:id="rId11"/>
  </p:sldIdLst>
  <p:sldSz cx="9144000" cy="6858000" type="screen4x3"/>
  <p:notesSz cx="6794500" cy="9906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A9E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347" autoAdjust="0"/>
    <p:restoredTop sz="86387" autoAdjust="0"/>
  </p:normalViewPr>
  <p:slideViewPr>
    <p:cSldViewPr>
      <p:cViewPr varScale="1">
        <p:scale>
          <a:sx n="71" d="100"/>
          <a:sy n="71" d="100"/>
        </p:scale>
        <p:origin x="1387" y="58"/>
      </p:cViewPr>
      <p:guideLst>
        <p:guide orient="horz" pos="2160"/>
        <p:guide pos="2880"/>
      </p:guideLst>
    </p:cSldViewPr>
  </p:slideViewPr>
  <p:outlineViewPr>
    <p:cViewPr>
      <p:scale>
        <a:sx n="33" d="100"/>
        <a:sy n="33" d="100"/>
      </p:scale>
      <p:origin x="0" y="-13363"/>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9" d="100"/>
          <a:sy n="59" d="100"/>
        </p:scale>
        <p:origin x="3312" y="8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428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8645" y="1"/>
            <a:ext cx="2944283" cy="495300"/>
          </a:xfrm>
          <a:prstGeom prst="rect">
            <a:avLst/>
          </a:prstGeom>
        </p:spPr>
        <p:txBody>
          <a:bodyPr vert="horz" lIns="91440" tIns="45720" rIns="91440" bIns="45720" rtlCol="0"/>
          <a:lstStyle>
            <a:lvl1pPr algn="r">
              <a:defRPr sz="1200"/>
            </a:lvl1pPr>
          </a:lstStyle>
          <a:p>
            <a:fld id="{B6869A3E-6AA3-4FCE-A8DA-6537A51E364F}" type="datetimeFigureOut">
              <a:rPr lang="en-GB" smtClean="0"/>
              <a:t>16/04/2024</a:t>
            </a:fld>
            <a:endParaRPr lang="en-GB"/>
          </a:p>
        </p:txBody>
      </p:sp>
      <p:sp>
        <p:nvSpPr>
          <p:cNvPr id="4" name="Footer Placeholder 3"/>
          <p:cNvSpPr>
            <a:spLocks noGrp="1"/>
          </p:cNvSpPr>
          <p:nvPr>
            <p:ph type="ftr" sz="quarter" idx="2"/>
          </p:nvPr>
        </p:nvSpPr>
        <p:spPr>
          <a:xfrm>
            <a:off x="0" y="9408982"/>
            <a:ext cx="2944283"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8645" y="9408982"/>
            <a:ext cx="2944283" cy="495300"/>
          </a:xfrm>
          <a:prstGeom prst="rect">
            <a:avLst/>
          </a:prstGeom>
        </p:spPr>
        <p:txBody>
          <a:bodyPr vert="horz" lIns="91440" tIns="45720" rIns="91440" bIns="45720" rtlCol="0" anchor="b"/>
          <a:lstStyle>
            <a:lvl1pPr algn="r">
              <a:defRPr sz="1200"/>
            </a:lvl1pPr>
          </a:lstStyle>
          <a:p>
            <a:fld id="{F6B11C3E-94A4-4578-96A6-B196B3F96DFC}" type="slidenum">
              <a:rPr lang="en-GB" smtClean="0"/>
              <a:t>‹#›</a:t>
            </a:fld>
            <a:endParaRPr lang="en-GB"/>
          </a:p>
        </p:txBody>
      </p:sp>
    </p:spTree>
    <p:extLst>
      <p:ext uri="{BB962C8B-B14F-4D97-AF65-F5344CB8AC3E}">
        <p14:creationId xmlns:p14="http://schemas.microsoft.com/office/powerpoint/2010/main" val="15266828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4813" cy="4968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48100" y="0"/>
            <a:ext cx="2944813" cy="496888"/>
          </a:xfrm>
          <a:prstGeom prst="rect">
            <a:avLst/>
          </a:prstGeom>
        </p:spPr>
        <p:txBody>
          <a:bodyPr vert="horz" lIns="91440" tIns="45720" rIns="91440" bIns="45720" rtlCol="0"/>
          <a:lstStyle>
            <a:lvl1pPr algn="r">
              <a:defRPr sz="1200"/>
            </a:lvl1pPr>
          </a:lstStyle>
          <a:p>
            <a:fld id="{CE5155A3-89B6-4EAB-BDBE-D4ED11BB14DF}" type="datetimeFigureOut">
              <a:rPr lang="sv-SE" smtClean="0"/>
              <a:t>2024-04-16</a:t>
            </a:fld>
            <a:endParaRPr lang="sv-SE"/>
          </a:p>
        </p:txBody>
      </p:sp>
      <p:sp>
        <p:nvSpPr>
          <p:cNvPr id="4" name="Platshållare för bildobjekt 3"/>
          <p:cNvSpPr>
            <a:spLocks noGrp="1" noRot="1" noChangeAspect="1"/>
          </p:cNvSpPr>
          <p:nvPr>
            <p:ph type="sldImg" idx="2"/>
          </p:nvPr>
        </p:nvSpPr>
        <p:spPr>
          <a:xfrm>
            <a:off x="1168400" y="1238250"/>
            <a:ext cx="4457700" cy="334327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450" y="4767263"/>
            <a:ext cx="5435600" cy="3900487"/>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09113"/>
            <a:ext cx="2944813" cy="4968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48100" y="9409113"/>
            <a:ext cx="2944813" cy="496887"/>
          </a:xfrm>
          <a:prstGeom prst="rect">
            <a:avLst/>
          </a:prstGeom>
        </p:spPr>
        <p:txBody>
          <a:bodyPr vert="horz" lIns="91440" tIns="45720" rIns="91440" bIns="45720" rtlCol="0" anchor="b"/>
          <a:lstStyle>
            <a:lvl1pPr algn="r">
              <a:defRPr sz="1200"/>
            </a:lvl1pPr>
          </a:lstStyle>
          <a:p>
            <a:fld id="{8F08B288-7B90-46E8-86C3-3E7A603C2257}" type="slidenum">
              <a:rPr lang="sv-SE" smtClean="0"/>
              <a:t>‹#›</a:t>
            </a:fld>
            <a:endParaRPr lang="sv-SE"/>
          </a:p>
        </p:txBody>
      </p:sp>
    </p:spTree>
    <p:extLst>
      <p:ext uri="{BB962C8B-B14F-4D97-AF65-F5344CB8AC3E}">
        <p14:creationId xmlns:p14="http://schemas.microsoft.com/office/powerpoint/2010/main" val="155921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8F08B288-7B90-46E8-86C3-3E7A603C2257}" type="slidenum">
              <a:rPr lang="sv-SE" smtClean="0"/>
              <a:t>2</a:t>
            </a:fld>
            <a:endParaRPr lang="sv-SE"/>
          </a:p>
        </p:txBody>
      </p:sp>
    </p:spTree>
    <p:extLst>
      <p:ext uri="{BB962C8B-B14F-4D97-AF65-F5344CB8AC3E}">
        <p14:creationId xmlns:p14="http://schemas.microsoft.com/office/powerpoint/2010/main" val="4146832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sv-S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sv-SE"/>
          </a:p>
        </p:txBody>
      </p:sp>
      <p:sp>
        <p:nvSpPr>
          <p:cNvPr id="4" name="Date Placeholder 3"/>
          <p:cNvSpPr>
            <a:spLocks noGrp="1"/>
          </p:cNvSpPr>
          <p:nvPr>
            <p:ph type="dt" sz="half" idx="10"/>
          </p:nvPr>
        </p:nvSpPr>
        <p:spPr/>
        <p:txBody>
          <a:bodyPr/>
          <a:lstStyle/>
          <a:p>
            <a:fld id="{C4DE9F7C-B04B-4012-BA53-35A660CCC055}" type="datetimeFigureOut">
              <a:rPr lang="sv-SE" smtClean="0"/>
              <a:t>2024-04-16</a:t>
            </a:fld>
            <a:endParaRPr lang="sv-SE"/>
          </a:p>
        </p:txBody>
      </p:sp>
      <p:sp>
        <p:nvSpPr>
          <p:cNvPr id="5" name="Footer Placeholder 4"/>
          <p:cNvSpPr>
            <a:spLocks noGrp="1"/>
          </p:cNvSpPr>
          <p:nvPr>
            <p:ph type="ftr" sz="quarter" idx="11"/>
          </p:nvPr>
        </p:nvSpPr>
        <p:spPr/>
        <p:txBody>
          <a:bodyPr/>
          <a:lstStyle/>
          <a:p>
            <a:r>
              <a:rPr lang="sv-SE"/>
              <a:t>Internal</a:t>
            </a:r>
          </a:p>
        </p:txBody>
      </p:sp>
      <p:sp>
        <p:nvSpPr>
          <p:cNvPr id="6" name="Slide Number Placeholder 5"/>
          <p:cNvSpPr>
            <a:spLocks noGrp="1"/>
          </p:cNvSpPr>
          <p:nvPr>
            <p:ph type="sldNum" sz="quarter" idx="12"/>
          </p:nvPr>
        </p:nvSpPr>
        <p:spPr/>
        <p:txBody>
          <a:bodyPr/>
          <a:lstStyle/>
          <a:p>
            <a:fld id="{96C9208D-9799-4EA0-AC4B-5C4E7F587FE3}" type="slidenum">
              <a:rPr lang="sv-SE" smtClean="0"/>
              <a:t>‹#›</a:t>
            </a:fld>
            <a:endParaRPr lang="sv-SE"/>
          </a:p>
        </p:txBody>
      </p:sp>
    </p:spTree>
    <p:extLst>
      <p:ext uri="{BB962C8B-B14F-4D97-AF65-F5344CB8AC3E}">
        <p14:creationId xmlns:p14="http://schemas.microsoft.com/office/powerpoint/2010/main" val="3953198967"/>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p:cNvSpPr>
            <a:spLocks noGrp="1"/>
          </p:cNvSpPr>
          <p:nvPr>
            <p:ph type="dt" sz="half" idx="10"/>
          </p:nvPr>
        </p:nvSpPr>
        <p:spPr/>
        <p:txBody>
          <a:bodyPr/>
          <a:lstStyle/>
          <a:p>
            <a:fld id="{C4DE9F7C-B04B-4012-BA53-35A660CCC055}" type="datetimeFigureOut">
              <a:rPr lang="sv-SE" smtClean="0"/>
              <a:t>2024-04-16</a:t>
            </a:fld>
            <a:endParaRPr lang="sv-SE"/>
          </a:p>
        </p:txBody>
      </p:sp>
      <p:sp>
        <p:nvSpPr>
          <p:cNvPr id="5" name="Footer Placeholder 4"/>
          <p:cNvSpPr>
            <a:spLocks noGrp="1"/>
          </p:cNvSpPr>
          <p:nvPr>
            <p:ph type="ftr" sz="quarter" idx="11"/>
          </p:nvPr>
        </p:nvSpPr>
        <p:spPr/>
        <p:txBody>
          <a:bodyPr/>
          <a:lstStyle/>
          <a:p>
            <a:r>
              <a:rPr lang="sv-SE"/>
              <a:t>Internal</a:t>
            </a:r>
          </a:p>
        </p:txBody>
      </p:sp>
      <p:sp>
        <p:nvSpPr>
          <p:cNvPr id="6" name="Slide Number Placeholder 5"/>
          <p:cNvSpPr>
            <a:spLocks noGrp="1"/>
          </p:cNvSpPr>
          <p:nvPr>
            <p:ph type="sldNum" sz="quarter" idx="12"/>
          </p:nvPr>
        </p:nvSpPr>
        <p:spPr/>
        <p:txBody>
          <a:bodyPr/>
          <a:lstStyle/>
          <a:p>
            <a:fld id="{96C9208D-9799-4EA0-AC4B-5C4E7F587FE3}" type="slidenum">
              <a:rPr lang="sv-SE" smtClean="0"/>
              <a:t>‹#›</a:t>
            </a:fld>
            <a:endParaRPr lang="sv-SE"/>
          </a:p>
        </p:txBody>
      </p:sp>
    </p:spTree>
    <p:extLst>
      <p:ext uri="{BB962C8B-B14F-4D97-AF65-F5344CB8AC3E}">
        <p14:creationId xmlns:p14="http://schemas.microsoft.com/office/powerpoint/2010/main" val="357017659"/>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sv-S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p:cNvSpPr>
            <a:spLocks noGrp="1"/>
          </p:cNvSpPr>
          <p:nvPr>
            <p:ph type="dt" sz="half" idx="10"/>
          </p:nvPr>
        </p:nvSpPr>
        <p:spPr/>
        <p:txBody>
          <a:bodyPr/>
          <a:lstStyle/>
          <a:p>
            <a:fld id="{C4DE9F7C-B04B-4012-BA53-35A660CCC055}" type="datetimeFigureOut">
              <a:rPr lang="sv-SE" smtClean="0"/>
              <a:t>2024-04-16</a:t>
            </a:fld>
            <a:endParaRPr lang="sv-SE"/>
          </a:p>
        </p:txBody>
      </p:sp>
      <p:sp>
        <p:nvSpPr>
          <p:cNvPr id="5" name="Footer Placeholder 4"/>
          <p:cNvSpPr>
            <a:spLocks noGrp="1"/>
          </p:cNvSpPr>
          <p:nvPr>
            <p:ph type="ftr" sz="quarter" idx="11"/>
          </p:nvPr>
        </p:nvSpPr>
        <p:spPr/>
        <p:txBody>
          <a:bodyPr/>
          <a:lstStyle/>
          <a:p>
            <a:r>
              <a:rPr lang="sv-SE"/>
              <a:t>Internal</a:t>
            </a:r>
          </a:p>
        </p:txBody>
      </p:sp>
      <p:sp>
        <p:nvSpPr>
          <p:cNvPr id="6" name="Slide Number Placeholder 5"/>
          <p:cNvSpPr>
            <a:spLocks noGrp="1"/>
          </p:cNvSpPr>
          <p:nvPr>
            <p:ph type="sldNum" sz="quarter" idx="12"/>
          </p:nvPr>
        </p:nvSpPr>
        <p:spPr/>
        <p:txBody>
          <a:bodyPr/>
          <a:lstStyle/>
          <a:p>
            <a:fld id="{96C9208D-9799-4EA0-AC4B-5C4E7F587FE3}" type="slidenum">
              <a:rPr lang="sv-SE" smtClean="0"/>
              <a:t>‹#›</a:t>
            </a:fld>
            <a:endParaRPr lang="sv-SE"/>
          </a:p>
        </p:txBody>
      </p:sp>
    </p:spTree>
    <p:extLst>
      <p:ext uri="{BB962C8B-B14F-4D97-AF65-F5344CB8AC3E}">
        <p14:creationId xmlns:p14="http://schemas.microsoft.com/office/powerpoint/2010/main" val="1202358959"/>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p:cNvSpPr>
            <a:spLocks noGrp="1"/>
          </p:cNvSpPr>
          <p:nvPr>
            <p:ph type="dt" sz="half" idx="10"/>
          </p:nvPr>
        </p:nvSpPr>
        <p:spPr/>
        <p:txBody>
          <a:bodyPr/>
          <a:lstStyle/>
          <a:p>
            <a:fld id="{C4DE9F7C-B04B-4012-BA53-35A660CCC055}" type="datetimeFigureOut">
              <a:rPr lang="sv-SE" smtClean="0"/>
              <a:t>2024-04-16</a:t>
            </a:fld>
            <a:endParaRPr lang="sv-SE"/>
          </a:p>
        </p:txBody>
      </p:sp>
      <p:sp>
        <p:nvSpPr>
          <p:cNvPr id="5" name="Footer Placeholder 4"/>
          <p:cNvSpPr>
            <a:spLocks noGrp="1"/>
          </p:cNvSpPr>
          <p:nvPr>
            <p:ph type="ftr" sz="quarter" idx="11"/>
          </p:nvPr>
        </p:nvSpPr>
        <p:spPr/>
        <p:txBody>
          <a:bodyPr/>
          <a:lstStyle/>
          <a:p>
            <a:r>
              <a:rPr lang="sv-SE"/>
              <a:t>Internal</a:t>
            </a:r>
          </a:p>
        </p:txBody>
      </p:sp>
      <p:sp>
        <p:nvSpPr>
          <p:cNvPr id="6" name="Slide Number Placeholder 5"/>
          <p:cNvSpPr>
            <a:spLocks noGrp="1"/>
          </p:cNvSpPr>
          <p:nvPr>
            <p:ph type="sldNum" sz="quarter" idx="12"/>
          </p:nvPr>
        </p:nvSpPr>
        <p:spPr/>
        <p:txBody>
          <a:bodyPr/>
          <a:lstStyle/>
          <a:p>
            <a:fld id="{96C9208D-9799-4EA0-AC4B-5C4E7F587FE3}" type="slidenum">
              <a:rPr lang="sv-SE" smtClean="0"/>
              <a:t>‹#›</a:t>
            </a:fld>
            <a:endParaRPr lang="sv-SE"/>
          </a:p>
        </p:txBody>
      </p:sp>
    </p:spTree>
    <p:extLst>
      <p:ext uri="{BB962C8B-B14F-4D97-AF65-F5344CB8AC3E}">
        <p14:creationId xmlns:p14="http://schemas.microsoft.com/office/powerpoint/2010/main" val="33145405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sv-S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DE9F7C-B04B-4012-BA53-35A660CCC055}" type="datetimeFigureOut">
              <a:rPr lang="sv-SE" smtClean="0"/>
              <a:t>2024-04-16</a:t>
            </a:fld>
            <a:endParaRPr lang="sv-SE"/>
          </a:p>
        </p:txBody>
      </p:sp>
      <p:sp>
        <p:nvSpPr>
          <p:cNvPr id="5" name="Footer Placeholder 4"/>
          <p:cNvSpPr>
            <a:spLocks noGrp="1"/>
          </p:cNvSpPr>
          <p:nvPr>
            <p:ph type="ftr" sz="quarter" idx="11"/>
          </p:nvPr>
        </p:nvSpPr>
        <p:spPr/>
        <p:txBody>
          <a:bodyPr/>
          <a:lstStyle/>
          <a:p>
            <a:r>
              <a:rPr lang="sv-SE"/>
              <a:t>Internal</a:t>
            </a:r>
          </a:p>
        </p:txBody>
      </p:sp>
      <p:sp>
        <p:nvSpPr>
          <p:cNvPr id="6" name="Slide Number Placeholder 5"/>
          <p:cNvSpPr>
            <a:spLocks noGrp="1"/>
          </p:cNvSpPr>
          <p:nvPr>
            <p:ph type="sldNum" sz="quarter" idx="12"/>
          </p:nvPr>
        </p:nvSpPr>
        <p:spPr/>
        <p:txBody>
          <a:bodyPr/>
          <a:lstStyle/>
          <a:p>
            <a:fld id="{96C9208D-9799-4EA0-AC4B-5C4E7F587FE3}" type="slidenum">
              <a:rPr lang="sv-SE" smtClean="0"/>
              <a:t>‹#›</a:t>
            </a:fld>
            <a:endParaRPr lang="sv-SE"/>
          </a:p>
        </p:txBody>
      </p:sp>
    </p:spTree>
    <p:extLst>
      <p:ext uri="{BB962C8B-B14F-4D97-AF65-F5344CB8AC3E}">
        <p14:creationId xmlns:p14="http://schemas.microsoft.com/office/powerpoint/2010/main" val="2172451958"/>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p:cNvSpPr>
            <a:spLocks noGrp="1"/>
          </p:cNvSpPr>
          <p:nvPr>
            <p:ph type="dt" sz="half" idx="10"/>
          </p:nvPr>
        </p:nvSpPr>
        <p:spPr/>
        <p:txBody>
          <a:bodyPr/>
          <a:lstStyle/>
          <a:p>
            <a:fld id="{C4DE9F7C-B04B-4012-BA53-35A660CCC055}" type="datetimeFigureOut">
              <a:rPr lang="sv-SE" smtClean="0"/>
              <a:t>2024-04-16</a:t>
            </a:fld>
            <a:endParaRPr lang="sv-SE"/>
          </a:p>
        </p:txBody>
      </p:sp>
      <p:sp>
        <p:nvSpPr>
          <p:cNvPr id="6" name="Footer Placeholder 5"/>
          <p:cNvSpPr>
            <a:spLocks noGrp="1"/>
          </p:cNvSpPr>
          <p:nvPr>
            <p:ph type="ftr" sz="quarter" idx="11"/>
          </p:nvPr>
        </p:nvSpPr>
        <p:spPr/>
        <p:txBody>
          <a:bodyPr/>
          <a:lstStyle/>
          <a:p>
            <a:r>
              <a:rPr lang="sv-SE"/>
              <a:t>Internal</a:t>
            </a:r>
          </a:p>
        </p:txBody>
      </p:sp>
      <p:sp>
        <p:nvSpPr>
          <p:cNvPr id="7" name="Slide Number Placeholder 6"/>
          <p:cNvSpPr>
            <a:spLocks noGrp="1"/>
          </p:cNvSpPr>
          <p:nvPr>
            <p:ph type="sldNum" sz="quarter" idx="12"/>
          </p:nvPr>
        </p:nvSpPr>
        <p:spPr/>
        <p:txBody>
          <a:bodyPr/>
          <a:lstStyle/>
          <a:p>
            <a:fld id="{96C9208D-9799-4EA0-AC4B-5C4E7F587FE3}" type="slidenum">
              <a:rPr lang="sv-SE" smtClean="0"/>
              <a:t>‹#›</a:t>
            </a:fld>
            <a:endParaRPr lang="sv-SE"/>
          </a:p>
        </p:txBody>
      </p:sp>
    </p:spTree>
    <p:extLst>
      <p:ext uri="{BB962C8B-B14F-4D97-AF65-F5344CB8AC3E}">
        <p14:creationId xmlns:p14="http://schemas.microsoft.com/office/powerpoint/2010/main" val="1034515031"/>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sv-S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p:cNvSpPr>
            <a:spLocks noGrp="1"/>
          </p:cNvSpPr>
          <p:nvPr>
            <p:ph type="dt" sz="half" idx="10"/>
          </p:nvPr>
        </p:nvSpPr>
        <p:spPr/>
        <p:txBody>
          <a:bodyPr/>
          <a:lstStyle/>
          <a:p>
            <a:fld id="{C4DE9F7C-B04B-4012-BA53-35A660CCC055}" type="datetimeFigureOut">
              <a:rPr lang="sv-SE" smtClean="0"/>
              <a:t>2024-04-16</a:t>
            </a:fld>
            <a:endParaRPr lang="sv-SE"/>
          </a:p>
        </p:txBody>
      </p:sp>
      <p:sp>
        <p:nvSpPr>
          <p:cNvPr id="8" name="Footer Placeholder 7"/>
          <p:cNvSpPr>
            <a:spLocks noGrp="1"/>
          </p:cNvSpPr>
          <p:nvPr>
            <p:ph type="ftr" sz="quarter" idx="11"/>
          </p:nvPr>
        </p:nvSpPr>
        <p:spPr/>
        <p:txBody>
          <a:bodyPr/>
          <a:lstStyle/>
          <a:p>
            <a:r>
              <a:rPr lang="sv-SE"/>
              <a:t>Internal</a:t>
            </a:r>
          </a:p>
        </p:txBody>
      </p:sp>
      <p:sp>
        <p:nvSpPr>
          <p:cNvPr id="9" name="Slide Number Placeholder 8"/>
          <p:cNvSpPr>
            <a:spLocks noGrp="1"/>
          </p:cNvSpPr>
          <p:nvPr>
            <p:ph type="sldNum" sz="quarter" idx="12"/>
          </p:nvPr>
        </p:nvSpPr>
        <p:spPr/>
        <p:txBody>
          <a:bodyPr/>
          <a:lstStyle/>
          <a:p>
            <a:fld id="{96C9208D-9799-4EA0-AC4B-5C4E7F587FE3}" type="slidenum">
              <a:rPr lang="sv-SE" smtClean="0"/>
              <a:t>‹#›</a:t>
            </a:fld>
            <a:endParaRPr lang="sv-SE"/>
          </a:p>
        </p:txBody>
      </p:sp>
    </p:spTree>
    <p:extLst>
      <p:ext uri="{BB962C8B-B14F-4D97-AF65-F5344CB8AC3E}">
        <p14:creationId xmlns:p14="http://schemas.microsoft.com/office/powerpoint/2010/main" val="2844060069"/>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Date Placeholder 2"/>
          <p:cNvSpPr>
            <a:spLocks noGrp="1"/>
          </p:cNvSpPr>
          <p:nvPr>
            <p:ph type="dt" sz="half" idx="10"/>
          </p:nvPr>
        </p:nvSpPr>
        <p:spPr/>
        <p:txBody>
          <a:bodyPr/>
          <a:lstStyle/>
          <a:p>
            <a:fld id="{C4DE9F7C-B04B-4012-BA53-35A660CCC055}" type="datetimeFigureOut">
              <a:rPr lang="sv-SE" smtClean="0"/>
              <a:t>2024-04-16</a:t>
            </a:fld>
            <a:endParaRPr lang="sv-SE"/>
          </a:p>
        </p:txBody>
      </p:sp>
      <p:sp>
        <p:nvSpPr>
          <p:cNvPr id="4" name="Footer Placeholder 3"/>
          <p:cNvSpPr>
            <a:spLocks noGrp="1"/>
          </p:cNvSpPr>
          <p:nvPr>
            <p:ph type="ftr" sz="quarter" idx="11"/>
          </p:nvPr>
        </p:nvSpPr>
        <p:spPr/>
        <p:txBody>
          <a:bodyPr/>
          <a:lstStyle/>
          <a:p>
            <a:r>
              <a:rPr lang="sv-SE"/>
              <a:t>Internal</a:t>
            </a:r>
          </a:p>
        </p:txBody>
      </p:sp>
      <p:sp>
        <p:nvSpPr>
          <p:cNvPr id="5" name="Slide Number Placeholder 4"/>
          <p:cNvSpPr>
            <a:spLocks noGrp="1"/>
          </p:cNvSpPr>
          <p:nvPr>
            <p:ph type="sldNum" sz="quarter" idx="12"/>
          </p:nvPr>
        </p:nvSpPr>
        <p:spPr/>
        <p:txBody>
          <a:bodyPr/>
          <a:lstStyle/>
          <a:p>
            <a:fld id="{96C9208D-9799-4EA0-AC4B-5C4E7F587FE3}" type="slidenum">
              <a:rPr lang="sv-SE" smtClean="0"/>
              <a:t>‹#›</a:t>
            </a:fld>
            <a:endParaRPr lang="sv-SE"/>
          </a:p>
        </p:txBody>
      </p:sp>
    </p:spTree>
    <p:extLst>
      <p:ext uri="{BB962C8B-B14F-4D97-AF65-F5344CB8AC3E}">
        <p14:creationId xmlns:p14="http://schemas.microsoft.com/office/powerpoint/2010/main" val="676388212"/>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DE9F7C-B04B-4012-BA53-35A660CCC055}" type="datetimeFigureOut">
              <a:rPr lang="sv-SE" smtClean="0"/>
              <a:t>2024-04-16</a:t>
            </a:fld>
            <a:endParaRPr lang="sv-SE"/>
          </a:p>
        </p:txBody>
      </p:sp>
      <p:sp>
        <p:nvSpPr>
          <p:cNvPr id="3" name="Footer Placeholder 2"/>
          <p:cNvSpPr>
            <a:spLocks noGrp="1"/>
          </p:cNvSpPr>
          <p:nvPr>
            <p:ph type="ftr" sz="quarter" idx="11"/>
          </p:nvPr>
        </p:nvSpPr>
        <p:spPr/>
        <p:txBody>
          <a:bodyPr/>
          <a:lstStyle/>
          <a:p>
            <a:r>
              <a:rPr lang="sv-SE"/>
              <a:t>Internal</a:t>
            </a:r>
          </a:p>
        </p:txBody>
      </p:sp>
      <p:sp>
        <p:nvSpPr>
          <p:cNvPr id="4" name="Slide Number Placeholder 3"/>
          <p:cNvSpPr>
            <a:spLocks noGrp="1"/>
          </p:cNvSpPr>
          <p:nvPr>
            <p:ph type="sldNum" sz="quarter" idx="12"/>
          </p:nvPr>
        </p:nvSpPr>
        <p:spPr/>
        <p:txBody>
          <a:bodyPr/>
          <a:lstStyle/>
          <a:p>
            <a:fld id="{96C9208D-9799-4EA0-AC4B-5C4E7F587FE3}" type="slidenum">
              <a:rPr lang="sv-SE" smtClean="0"/>
              <a:t>‹#›</a:t>
            </a:fld>
            <a:endParaRPr lang="sv-SE"/>
          </a:p>
        </p:txBody>
      </p:sp>
    </p:spTree>
    <p:extLst>
      <p:ext uri="{BB962C8B-B14F-4D97-AF65-F5344CB8AC3E}">
        <p14:creationId xmlns:p14="http://schemas.microsoft.com/office/powerpoint/2010/main" val="2182340206"/>
      </p:ext>
    </p:extLst>
  </p:cSld>
  <p:clrMapOvr>
    <a:masterClrMapping/>
  </p:clrMapOvr>
  <p:hf sldNum="0"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sv-S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DE9F7C-B04B-4012-BA53-35A660CCC055}" type="datetimeFigureOut">
              <a:rPr lang="sv-SE" smtClean="0"/>
              <a:t>2024-04-16</a:t>
            </a:fld>
            <a:endParaRPr lang="sv-SE"/>
          </a:p>
        </p:txBody>
      </p:sp>
      <p:sp>
        <p:nvSpPr>
          <p:cNvPr id="6" name="Footer Placeholder 5"/>
          <p:cNvSpPr>
            <a:spLocks noGrp="1"/>
          </p:cNvSpPr>
          <p:nvPr>
            <p:ph type="ftr" sz="quarter" idx="11"/>
          </p:nvPr>
        </p:nvSpPr>
        <p:spPr/>
        <p:txBody>
          <a:bodyPr/>
          <a:lstStyle/>
          <a:p>
            <a:r>
              <a:rPr lang="sv-SE"/>
              <a:t>Internal</a:t>
            </a:r>
          </a:p>
        </p:txBody>
      </p:sp>
      <p:sp>
        <p:nvSpPr>
          <p:cNvPr id="7" name="Slide Number Placeholder 6"/>
          <p:cNvSpPr>
            <a:spLocks noGrp="1"/>
          </p:cNvSpPr>
          <p:nvPr>
            <p:ph type="sldNum" sz="quarter" idx="12"/>
          </p:nvPr>
        </p:nvSpPr>
        <p:spPr/>
        <p:txBody>
          <a:bodyPr/>
          <a:lstStyle/>
          <a:p>
            <a:fld id="{96C9208D-9799-4EA0-AC4B-5C4E7F587FE3}" type="slidenum">
              <a:rPr lang="sv-SE" smtClean="0"/>
              <a:t>‹#›</a:t>
            </a:fld>
            <a:endParaRPr lang="sv-SE"/>
          </a:p>
        </p:txBody>
      </p:sp>
    </p:spTree>
    <p:extLst>
      <p:ext uri="{BB962C8B-B14F-4D97-AF65-F5344CB8AC3E}">
        <p14:creationId xmlns:p14="http://schemas.microsoft.com/office/powerpoint/2010/main" val="1316676977"/>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sv-S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DE9F7C-B04B-4012-BA53-35A660CCC055}" type="datetimeFigureOut">
              <a:rPr lang="sv-SE" smtClean="0"/>
              <a:t>2024-04-16</a:t>
            </a:fld>
            <a:endParaRPr lang="sv-SE"/>
          </a:p>
        </p:txBody>
      </p:sp>
      <p:sp>
        <p:nvSpPr>
          <p:cNvPr id="6" name="Footer Placeholder 5"/>
          <p:cNvSpPr>
            <a:spLocks noGrp="1"/>
          </p:cNvSpPr>
          <p:nvPr>
            <p:ph type="ftr" sz="quarter" idx="11"/>
          </p:nvPr>
        </p:nvSpPr>
        <p:spPr/>
        <p:txBody>
          <a:bodyPr/>
          <a:lstStyle/>
          <a:p>
            <a:r>
              <a:rPr lang="sv-SE"/>
              <a:t>Internal</a:t>
            </a:r>
          </a:p>
        </p:txBody>
      </p:sp>
      <p:sp>
        <p:nvSpPr>
          <p:cNvPr id="7" name="Slide Number Placeholder 6"/>
          <p:cNvSpPr>
            <a:spLocks noGrp="1"/>
          </p:cNvSpPr>
          <p:nvPr>
            <p:ph type="sldNum" sz="quarter" idx="12"/>
          </p:nvPr>
        </p:nvSpPr>
        <p:spPr/>
        <p:txBody>
          <a:bodyPr/>
          <a:lstStyle/>
          <a:p>
            <a:fld id="{96C9208D-9799-4EA0-AC4B-5C4E7F587FE3}" type="slidenum">
              <a:rPr lang="sv-SE" smtClean="0"/>
              <a:t>‹#›</a:t>
            </a:fld>
            <a:endParaRPr lang="sv-SE"/>
          </a:p>
        </p:txBody>
      </p:sp>
    </p:spTree>
    <p:extLst>
      <p:ext uri="{BB962C8B-B14F-4D97-AF65-F5344CB8AC3E}">
        <p14:creationId xmlns:p14="http://schemas.microsoft.com/office/powerpoint/2010/main" val="3026770284"/>
      </p:ext>
    </p:extLst>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DE9F7C-B04B-4012-BA53-35A660CCC055}" type="datetimeFigureOut">
              <a:rPr lang="sv-SE" smtClean="0"/>
              <a:t>2024-04-16</a:t>
            </a:fld>
            <a:endParaRPr lang="sv-S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sv-SE"/>
              <a:t>Internal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C9208D-9799-4EA0-AC4B-5C4E7F587FE3}" type="slidenum">
              <a:rPr lang="sv-SE" smtClean="0"/>
              <a:t>‹#›</a:t>
            </a:fld>
            <a:endParaRPr lang="sv-SE"/>
          </a:p>
        </p:txBody>
      </p:sp>
    </p:spTree>
    <p:extLst>
      <p:ext uri="{BB962C8B-B14F-4D97-AF65-F5344CB8AC3E}">
        <p14:creationId xmlns:p14="http://schemas.microsoft.com/office/powerpoint/2010/main" val="34916415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BYTTORPSIF_P8"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s://www.schabell.org/2019/08/5-questions-everyones-asking-about-microservices-question1.htm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sv-SE" sz="5400" dirty="0"/>
              <a:t>Föräldramöte 16/4 </a:t>
            </a:r>
          </a:p>
        </p:txBody>
      </p:sp>
      <p:sp>
        <p:nvSpPr>
          <p:cNvPr id="3" name="Subtitle 2"/>
          <p:cNvSpPr>
            <a:spLocks noGrp="1"/>
          </p:cNvSpPr>
          <p:nvPr>
            <p:ph type="subTitle" idx="1"/>
          </p:nvPr>
        </p:nvSpPr>
        <p:spPr/>
        <p:txBody>
          <a:bodyPr>
            <a:normAutofit/>
          </a:bodyPr>
          <a:lstStyle/>
          <a:p>
            <a:r>
              <a:rPr lang="sv-SE" sz="2400" dirty="0">
                <a:solidFill>
                  <a:schemeClr val="tx1"/>
                </a:solidFill>
              </a:rPr>
              <a:t>Byttorps IF – P13</a:t>
            </a:r>
          </a:p>
        </p:txBody>
      </p:sp>
      <p:pic>
        <p:nvPicPr>
          <p:cNvPr id="2050" name="Picture 2" descr="http://cdn.laget.se/2758525.jpg">
            <a:hlinkClick r:id="rId2"/>
          </p:cNvPr>
          <p:cNvPicPr>
            <a:picLocks noChangeAspect="1" noChangeArrowheads="1"/>
          </p:cNvPicPr>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0" y="0"/>
            <a:ext cx="9144000" cy="11060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72665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sv-SE" dirty="0"/>
              <a:t>Frågor</a:t>
            </a:r>
          </a:p>
        </p:txBody>
      </p:sp>
      <p:pic>
        <p:nvPicPr>
          <p:cNvPr id="4" name="Bildobjekt 3">
            <a:extLst>
              <a:ext uri="{FF2B5EF4-FFF2-40B4-BE49-F238E27FC236}">
                <a16:creationId xmlns:a16="http://schemas.microsoft.com/office/drawing/2014/main" id="{60789B88-C3D8-448C-B335-C3509BB84D47}"/>
              </a:ext>
            </a:extLst>
          </p:cNvPr>
          <p:cNvPicPr>
            <a:picLocks noChangeAspect="1"/>
          </p:cNvPicPr>
          <p:nvPr/>
        </p:nvPicPr>
        <p:blipFill>
          <a:blip r:embed="rId2">
            <a:alphaModFix amt="25000"/>
          </a:blip>
          <a:stretch>
            <a:fillRect/>
          </a:stretch>
        </p:blipFill>
        <p:spPr>
          <a:xfrm>
            <a:off x="5945884" y="48639"/>
            <a:ext cx="3198116" cy="3103121"/>
          </a:xfrm>
          <a:prstGeom prst="rect">
            <a:avLst/>
          </a:prstGeom>
        </p:spPr>
      </p:pic>
      <p:pic>
        <p:nvPicPr>
          <p:cNvPr id="6" name="Bildobjekt 5" descr="En bild som visar text&#10;&#10;Automatiskt genererad beskrivning">
            <a:extLst>
              <a:ext uri="{FF2B5EF4-FFF2-40B4-BE49-F238E27FC236}">
                <a16:creationId xmlns:a16="http://schemas.microsoft.com/office/drawing/2014/main" id="{AE7D2B91-B890-4D4B-9806-13D01DCEB2BA}"/>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195694" y="1509409"/>
            <a:ext cx="4205946" cy="2801160"/>
          </a:xfrm>
          <a:prstGeom prst="rect">
            <a:avLst/>
          </a:prstGeom>
        </p:spPr>
      </p:pic>
    </p:spTree>
    <p:extLst>
      <p:ext uri="{BB962C8B-B14F-4D97-AF65-F5344CB8AC3E}">
        <p14:creationId xmlns:p14="http://schemas.microsoft.com/office/powerpoint/2010/main" val="1559593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sv-SE" dirty="0"/>
              <a:t>Agenda</a:t>
            </a:r>
          </a:p>
        </p:txBody>
      </p:sp>
      <p:sp>
        <p:nvSpPr>
          <p:cNvPr id="3" name="Content Placeholder 2"/>
          <p:cNvSpPr>
            <a:spLocks noGrp="1"/>
          </p:cNvSpPr>
          <p:nvPr>
            <p:ph idx="1"/>
          </p:nvPr>
        </p:nvSpPr>
        <p:spPr>
          <a:xfrm>
            <a:off x="457200" y="1600200"/>
            <a:ext cx="8229600" cy="3340968"/>
          </a:xfrm>
        </p:spPr>
        <p:txBody>
          <a:bodyPr>
            <a:normAutofit/>
          </a:bodyPr>
          <a:lstStyle/>
          <a:p>
            <a:r>
              <a:rPr lang="sv-SE" sz="1600" dirty="0"/>
              <a:t>Presentation av oss ledare</a:t>
            </a:r>
          </a:p>
          <a:p>
            <a:r>
              <a:rPr lang="sv-SE" sz="1600" dirty="0"/>
              <a:t>Byttorps</a:t>
            </a:r>
            <a:r>
              <a:rPr lang="sv-SE" sz="1600" baseline="0" dirty="0"/>
              <a:t> IF</a:t>
            </a:r>
            <a:endParaRPr lang="sv-SE" sz="1600" dirty="0"/>
          </a:p>
          <a:p>
            <a:r>
              <a:rPr lang="sv-SE" sz="1600" dirty="0"/>
              <a:t>Förväntningar på spelare &amp; föräldrar</a:t>
            </a:r>
          </a:p>
          <a:p>
            <a:r>
              <a:rPr lang="sv-SE" sz="1600" dirty="0"/>
              <a:t>Administratör</a:t>
            </a:r>
          </a:p>
          <a:p>
            <a:r>
              <a:rPr lang="sv-SE" sz="1600" dirty="0"/>
              <a:t>Säsongen 2024</a:t>
            </a:r>
          </a:p>
          <a:p>
            <a:r>
              <a:rPr lang="sv-SE" sz="1600" dirty="0"/>
              <a:t>Statusuppdatering i laget</a:t>
            </a:r>
          </a:p>
          <a:p>
            <a:r>
              <a:rPr lang="sv-SE" sz="1600" dirty="0"/>
              <a:t>Frågor</a:t>
            </a:r>
          </a:p>
          <a:p>
            <a:endParaRPr lang="sv-SE" sz="1600" dirty="0"/>
          </a:p>
        </p:txBody>
      </p:sp>
      <p:pic>
        <p:nvPicPr>
          <p:cNvPr id="4" name="Bildobjekt 3">
            <a:extLst>
              <a:ext uri="{FF2B5EF4-FFF2-40B4-BE49-F238E27FC236}">
                <a16:creationId xmlns:a16="http://schemas.microsoft.com/office/drawing/2014/main" id="{60789B88-C3D8-448C-B335-C3509BB84D47}"/>
              </a:ext>
            </a:extLst>
          </p:cNvPr>
          <p:cNvPicPr>
            <a:picLocks noChangeAspect="1"/>
          </p:cNvPicPr>
          <p:nvPr/>
        </p:nvPicPr>
        <p:blipFill>
          <a:blip r:embed="rId3">
            <a:alphaModFix amt="25000"/>
          </a:blip>
          <a:stretch>
            <a:fillRect/>
          </a:stretch>
        </p:blipFill>
        <p:spPr>
          <a:xfrm>
            <a:off x="5868144" y="48639"/>
            <a:ext cx="3198116" cy="3103121"/>
          </a:xfrm>
          <a:prstGeom prst="rect">
            <a:avLst/>
          </a:prstGeom>
        </p:spPr>
      </p:pic>
    </p:spTree>
    <p:extLst>
      <p:ext uri="{BB962C8B-B14F-4D97-AF65-F5344CB8AC3E}">
        <p14:creationId xmlns:p14="http://schemas.microsoft.com/office/powerpoint/2010/main" val="1814201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sv-SE" dirty="0"/>
              <a:t>Byttorps IF</a:t>
            </a:r>
          </a:p>
        </p:txBody>
      </p:sp>
      <p:sp>
        <p:nvSpPr>
          <p:cNvPr id="3" name="Content Placeholder 2"/>
          <p:cNvSpPr>
            <a:spLocks noGrp="1"/>
          </p:cNvSpPr>
          <p:nvPr>
            <p:ph idx="1"/>
          </p:nvPr>
        </p:nvSpPr>
        <p:spPr>
          <a:xfrm>
            <a:off x="457200" y="1600200"/>
            <a:ext cx="8229600" cy="3917032"/>
          </a:xfrm>
        </p:spPr>
        <p:txBody>
          <a:bodyPr>
            <a:normAutofit lnSpcReduction="10000"/>
          </a:bodyPr>
          <a:lstStyle/>
          <a:p>
            <a:pPr marL="0" indent="0">
              <a:buNone/>
            </a:pPr>
            <a:r>
              <a:rPr lang="sv-SE" sz="1400" b="1" dirty="0"/>
              <a:t>Gröna tråden – föreningens värdegrund</a:t>
            </a:r>
          </a:p>
          <a:p>
            <a:pPr marL="0" indent="0">
              <a:buNone/>
            </a:pPr>
            <a:r>
              <a:rPr lang="sv-SE" sz="1400" dirty="0"/>
              <a:t>Vi vill att alla oavsett ålder och ambitionsnivå ska ha samma möjlighet att idrotta i Byttorps IF under hela livet. Vår ambition är: så många som möjligt, så länge som möjligt i en så bra verksamhet som möjligt.</a:t>
            </a:r>
          </a:p>
          <a:p>
            <a:pPr marL="0" indent="0">
              <a:buNone/>
            </a:pPr>
            <a:endParaRPr lang="sv-SE" sz="1400" dirty="0"/>
          </a:p>
          <a:p>
            <a:pPr marL="0" indent="0">
              <a:buNone/>
            </a:pPr>
            <a:r>
              <a:rPr lang="sv-SE" sz="1400" dirty="0"/>
              <a:t>Byttorps IF:s målsättning är att alla som kommer till vår förening, oavsett förutsättningar, ska få en positiv upplevelse av föreningen och vilja stanna kvar inom föreningen som aktiv, ledare, domare eller förtroendevald. Det enskilda resultatet är inte viktigare än glädjen inom idrotten – en glädje som kan upplevas på många olika sätt! </a:t>
            </a:r>
          </a:p>
          <a:p>
            <a:pPr marL="0" indent="0">
              <a:buNone/>
            </a:pPr>
            <a:endParaRPr lang="sv-SE" sz="1400" dirty="0"/>
          </a:p>
          <a:p>
            <a:pPr marL="0" indent="0">
              <a:buNone/>
            </a:pPr>
            <a:r>
              <a:rPr lang="sv-SE" sz="1400" dirty="0"/>
              <a:t>Byttorps IF ska erbjuda en öppen träningsverksamhet för de som inte vill delta i den ordinarie tränings- och tävlingsverksamheten. Den öppna verksamheten innefattar verksamheter såsom fritidsgård, idrottsskola, teknikträningar, sommarläger, allsidig träning och ”prova-på-verksamhet”. Vår ambition är att ha verksamhet som passar alla åldrar.</a:t>
            </a:r>
          </a:p>
          <a:p>
            <a:pPr marL="0" indent="0">
              <a:buNone/>
            </a:pPr>
            <a:endParaRPr lang="sv-SE" sz="1400" dirty="0"/>
          </a:p>
          <a:p>
            <a:pPr marL="0" indent="0">
              <a:buNone/>
            </a:pPr>
            <a:r>
              <a:rPr lang="sv-SE" sz="1400" dirty="0"/>
              <a:t>Du som förälder eller annan viktig vuxen har ett stort inflytande på ditt barn och kan påverka barnets förhållande till idrotten, föreningslivet, ledare och lagkamrater. Ditt stöd är oumbärligt, men kräver också kunskap om Byttorps IF:s mål och riktlinjer - läs Gröna Tråden ;-)</a:t>
            </a:r>
          </a:p>
          <a:p>
            <a:pPr marL="0" indent="0">
              <a:buNone/>
            </a:pPr>
            <a:endParaRPr lang="sv-SE" sz="1400" dirty="0"/>
          </a:p>
        </p:txBody>
      </p:sp>
      <p:pic>
        <p:nvPicPr>
          <p:cNvPr id="4" name="Bildobjekt 3">
            <a:extLst>
              <a:ext uri="{FF2B5EF4-FFF2-40B4-BE49-F238E27FC236}">
                <a16:creationId xmlns:a16="http://schemas.microsoft.com/office/drawing/2014/main" id="{60789B88-C3D8-448C-B335-C3509BB84D47}"/>
              </a:ext>
            </a:extLst>
          </p:cNvPr>
          <p:cNvPicPr>
            <a:picLocks noChangeAspect="1"/>
          </p:cNvPicPr>
          <p:nvPr/>
        </p:nvPicPr>
        <p:blipFill>
          <a:blip r:embed="rId2">
            <a:alphaModFix amt="25000"/>
          </a:blip>
          <a:stretch>
            <a:fillRect/>
          </a:stretch>
        </p:blipFill>
        <p:spPr>
          <a:xfrm>
            <a:off x="5948522" y="26775"/>
            <a:ext cx="3198116" cy="3103121"/>
          </a:xfrm>
          <a:prstGeom prst="rect">
            <a:avLst/>
          </a:prstGeom>
        </p:spPr>
      </p:pic>
    </p:spTree>
    <p:extLst>
      <p:ext uri="{BB962C8B-B14F-4D97-AF65-F5344CB8AC3E}">
        <p14:creationId xmlns:p14="http://schemas.microsoft.com/office/powerpoint/2010/main" val="2019097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sv-SE" dirty="0"/>
              <a:t>Byttorps IF</a:t>
            </a:r>
          </a:p>
        </p:txBody>
      </p:sp>
      <p:sp>
        <p:nvSpPr>
          <p:cNvPr id="3" name="Content Placeholder 2"/>
          <p:cNvSpPr>
            <a:spLocks noGrp="1"/>
          </p:cNvSpPr>
          <p:nvPr>
            <p:ph idx="1"/>
          </p:nvPr>
        </p:nvSpPr>
        <p:spPr>
          <a:xfrm>
            <a:off x="457200" y="1600200"/>
            <a:ext cx="8229600" cy="5141168"/>
          </a:xfrm>
        </p:spPr>
        <p:txBody>
          <a:bodyPr>
            <a:normAutofit/>
          </a:bodyPr>
          <a:lstStyle/>
          <a:p>
            <a:pPr marL="0" indent="0">
              <a:buNone/>
            </a:pPr>
            <a:r>
              <a:rPr lang="sv-SE" sz="1400" b="1" dirty="0"/>
              <a:t>Åldern 13-16 år</a:t>
            </a:r>
          </a:p>
          <a:p>
            <a:pPr marL="0" indent="0">
              <a:buNone/>
            </a:pPr>
            <a:r>
              <a:rPr lang="sv-SE" sz="1400" dirty="0"/>
              <a:t>Fokusområden: Utveckla specifika färdigheter och teknik samt mental förberedelse för tävling.</a:t>
            </a:r>
            <a:endParaRPr lang="sv-SE" sz="1400" b="1" dirty="0"/>
          </a:p>
          <a:p>
            <a:pPr marL="0" indent="0">
              <a:buNone/>
            </a:pPr>
            <a:endParaRPr lang="sv-SE" sz="1200" dirty="0"/>
          </a:p>
          <a:p>
            <a:r>
              <a:rPr lang="sv-SE" sz="1200" dirty="0"/>
              <a:t>9 mot 9 istället för 7 mot 7 -&gt; större plan och större mål, nya regler (t.ex. offside)</a:t>
            </a:r>
          </a:p>
          <a:p>
            <a:r>
              <a:rPr lang="sv-SE" sz="1200" dirty="0"/>
              <a:t>2-4 träningar/vecka och 75-90 min vid varje tillfälle. Vi kommer köra 2 ggr med laget och som komplement kommer klubben erbjuda extra </a:t>
            </a:r>
            <a:r>
              <a:rPr lang="sv-SE" sz="1200" dirty="0" err="1"/>
              <a:t>fys</a:t>
            </a:r>
            <a:r>
              <a:rPr lang="sv-SE" sz="1200" dirty="0"/>
              <a:t>- och stimulansträningar</a:t>
            </a:r>
          </a:p>
          <a:p>
            <a:r>
              <a:rPr lang="sv-SE" sz="1200" dirty="0"/>
              <a:t>Grunden är att alla ska få spela lika mycket men viss nivåanpassning kommer att göras både på träning och match.</a:t>
            </a:r>
          </a:p>
          <a:p>
            <a:r>
              <a:rPr lang="sv-SE" sz="1200" dirty="0"/>
              <a:t>Målet är 4 ledare/vuxna per träning. Klubbens riktlinje är max 10 spelare/ledare.</a:t>
            </a:r>
          </a:p>
          <a:p>
            <a:r>
              <a:rPr lang="sv-SE" sz="1200" dirty="0"/>
              <a:t>Återkommande </a:t>
            </a:r>
            <a:r>
              <a:rPr lang="sv-SE" sz="1200" dirty="0" err="1"/>
              <a:t>one</a:t>
            </a:r>
            <a:r>
              <a:rPr lang="sv-SE" sz="1200" dirty="0"/>
              <a:t>-on-</a:t>
            </a:r>
            <a:r>
              <a:rPr lang="sv-SE" sz="1200" dirty="0" err="1"/>
              <a:t>one</a:t>
            </a:r>
            <a:r>
              <a:rPr lang="sv-SE" sz="1200" dirty="0"/>
              <a:t> samtal med spelare, senast på lägret och för dem som inte var med här kommer det ske framöver.</a:t>
            </a:r>
          </a:p>
          <a:p>
            <a:r>
              <a:rPr lang="sv-SE" sz="1200" dirty="0"/>
              <a:t>Ledare har utvärdering efter varje träning och regelbundna ledarmöten.</a:t>
            </a:r>
            <a:endParaRPr lang="sv-SE" sz="1600" dirty="0"/>
          </a:p>
          <a:p>
            <a:endParaRPr lang="sv-SE" sz="1600" dirty="0"/>
          </a:p>
          <a:p>
            <a:endParaRPr lang="sv-SE" sz="1600" dirty="0"/>
          </a:p>
        </p:txBody>
      </p:sp>
      <p:pic>
        <p:nvPicPr>
          <p:cNvPr id="4" name="Bildobjekt 3">
            <a:extLst>
              <a:ext uri="{FF2B5EF4-FFF2-40B4-BE49-F238E27FC236}">
                <a16:creationId xmlns:a16="http://schemas.microsoft.com/office/drawing/2014/main" id="{60789B88-C3D8-448C-B335-C3509BB84D47}"/>
              </a:ext>
            </a:extLst>
          </p:cNvPr>
          <p:cNvPicPr>
            <a:picLocks noChangeAspect="1"/>
          </p:cNvPicPr>
          <p:nvPr/>
        </p:nvPicPr>
        <p:blipFill>
          <a:blip r:embed="rId2">
            <a:alphaModFix amt="25000"/>
          </a:blip>
          <a:stretch>
            <a:fillRect/>
          </a:stretch>
        </p:blipFill>
        <p:spPr>
          <a:xfrm>
            <a:off x="5948522" y="26775"/>
            <a:ext cx="3198116" cy="3103121"/>
          </a:xfrm>
          <a:prstGeom prst="rect">
            <a:avLst/>
          </a:prstGeom>
        </p:spPr>
      </p:pic>
    </p:spTree>
    <p:extLst>
      <p:ext uri="{BB962C8B-B14F-4D97-AF65-F5344CB8AC3E}">
        <p14:creationId xmlns:p14="http://schemas.microsoft.com/office/powerpoint/2010/main" val="950255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sv-SE" sz="2800" dirty="0"/>
              <a:t>Förväntningar på spelare &amp; föräldrar</a:t>
            </a:r>
          </a:p>
        </p:txBody>
      </p:sp>
      <p:sp>
        <p:nvSpPr>
          <p:cNvPr id="3" name="Content Placeholder 2"/>
          <p:cNvSpPr>
            <a:spLocks noGrp="1"/>
          </p:cNvSpPr>
          <p:nvPr>
            <p:ph idx="1"/>
          </p:nvPr>
        </p:nvSpPr>
        <p:spPr>
          <a:xfrm>
            <a:off x="457200" y="1417638"/>
            <a:ext cx="4906888" cy="5391722"/>
          </a:xfrm>
        </p:spPr>
        <p:txBody>
          <a:bodyPr>
            <a:normAutofit/>
          </a:bodyPr>
          <a:lstStyle/>
          <a:p>
            <a:pPr marL="0" indent="0">
              <a:buNone/>
            </a:pPr>
            <a:r>
              <a:rPr lang="sv-SE" sz="1500" b="1" dirty="0"/>
              <a:t>Spelare</a:t>
            </a:r>
            <a:endParaRPr lang="sv-SE" sz="1400" b="1" u="sng" dirty="0"/>
          </a:p>
          <a:p>
            <a:r>
              <a:rPr lang="sv-SE" sz="1200" dirty="0"/>
              <a:t>Var noga med sömn och kost före träning. </a:t>
            </a:r>
          </a:p>
          <a:p>
            <a:r>
              <a:rPr lang="sv-SE" sz="1200" dirty="0"/>
              <a:t>Kläder efter väder.</a:t>
            </a:r>
          </a:p>
          <a:p>
            <a:r>
              <a:rPr lang="sv-SE" sz="1200" dirty="0"/>
              <a:t>Vattenflaska och benskydd.</a:t>
            </a:r>
          </a:p>
          <a:p>
            <a:r>
              <a:rPr lang="sv-SE" sz="1200" b="1" dirty="0"/>
              <a:t>Kom i tid!</a:t>
            </a:r>
          </a:p>
          <a:p>
            <a:pPr marL="0" indent="0">
              <a:buNone/>
            </a:pPr>
            <a:endParaRPr lang="sv-SE" sz="1400" dirty="0"/>
          </a:p>
          <a:p>
            <a:pPr marL="0" indent="0">
              <a:buNone/>
            </a:pPr>
            <a:r>
              <a:rPr lang="sv-SE" sz="1500" b="1" dirty="0"/>
              <a:t>Föräldrar</a:t>
            </a:r>
            <a:endParaRPr lang="sv-SE" sz="1400" b="1" u="sng" dirty="0"/>
          </a:p>
          <a:p>
            <a:r>
              <a:rPr lang="sv-SE" sz="1200" dirty="0"/>
              <a:t>Betala in medlemsavgift och aktivitetsavgift.</a:t>
            </a:r>
          </a:p>
          <a:p>
            <a:r>
              <a:rPr lang="sv-SE" sz="1200" dirty="0"/>
              <a:t>Tillsammans se till att alla spelare får skjuts till och från bortamatcher, cuper och turneringar.</a:t>
            </a:r>
          </a:p>
          <a:p>
            <a:r>
              <a:rPr lang="sv-SE" sz="1200" dirty="0"/>
              <a:t>Delta i föreningsaktiviteter som tilldelas respektive lag (</a:t>
            </a:r>
            <a:r>
              <a:rPr lang="sv-SE" sz="1200" dirty="0" err="1"/>
              <a:t>t.ex</a:t>
            </a:r>
            <a:r>
              <a:rPr lang="sv-SE" sz="1200" dirty="0"/>
              <a:t> kioskförsäljning, lottförsäljning och/eller evenemang) .</a:t>
            </a:r>
          </a:p>
          <a:p>
            <a:r>
              <a:rPr lang="sv-SE" sz="1200" dirty="0"/>
              <a:t>Uppmuntra och stödja barn och ledare, men inte instruera.</a:t>
            </a:r>
          </a:p>
          <a:p>
            <a:pPr marL="0" indent="0">
              <a:buNone/>
            </a:pPr>
            <a:endParaRPr lang="sv-SE" sz="1400" i="1" dirty="0"/>
          </a:p>
          <a:p>
            <a:endParaRPr lang="sv-SE" sz="1600" dirty="0"/>
          </a:p>
        </p:txBody>
      </p:sp>
      <p:pic>
        <p:nvPicPr>
          <p:cNvPr id="4" name="Bildobjekt 3">
            <a:extLst>
              <a:ext uri="{FF2B5EF4-FFF2-40B4-BE49-F238E27FC236}">
                <a16:creationId xmlns:a16="http://schemas.microsoft.com/office/drawing/2014/main" id="{60789B88-C3D8-448C-B335-C3509BB84D47}"/>
              </a:ext>
            </a:extLst>
          </p:cNvPr>
          <p:cNvPicPr>
            <a:picLocks noChangeAspect="1"/>
          </p:cNvPicPr>
          <p:nvPr/>
        </p:nvPicPr>
        <p:blipFill>
          <a:blip r:embed="rId2">
            <a:alphaModFix amt="25000"/>
          </a:blip>
          <a:stretch>
            <a:fillRect/>
          </a:stretch>
        </p:blipFill>
        <p:spPr>
          <a:xfrm>
            <a:off x="5945884" y="20573"/>
            <a:ext cx="3198116" cy="3103121"/>
          </a:xfrm>
          <a:prstGeom prst="rect">
            <a:avLst/>
          </a:prstGeom>
        </p:spPr>
      </p:pic>
    </p:spTree>
    <p:extLst>
      <p:ext uri="{BB962C8B-B14F-4D97-AF65-F5344CB8AC3E}">
        <p14:creationId xmlns:p14="http://schemas.microsoft.com/office/powerpoint/2010/main" val="3882204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sv-SE" sz="2800" dirty="0"/>
              <a:t>Förväntningar på spelare &amp; föräldrar</a:t>
            </a:r>
          </a:p>
        </p:txBody>
      </p:sp>
      <p:sp>
        <p:nvSpPr>
          <p:cNvPr id="3" name="Content Placeholder 2"/>
          <p:cNvSpPr>
            <a:spLocks noGrp="1"/>
          </p:cNvSpPr>
          <p:nvPr>
            <p:ph idx="1"/>
          </p:nvPr>
        </p:nvSpPr>
        <p:spPr>
          <a:xfrm>
            <a:off x="454576" y="3935963"/>
            <a:ext cx="4546848" cy="2643135"/>
          </a:xfrm>
        </p:spPr>
        <p:txBody>
          <a:bodyPr>
            <a:normAutofit lnSpcReduction="10000"/>
          </a:bodyPr>
          <a:lstStyle/>
          <a:p>
            <a:pPr marL="0" indent="0">
              <a:buNone/>
            </a:pPr>
            <a:r>
              <a:rPr lang="sv-SE" sz="1400" b="1" dirty="0"/>
              <a:t>Vid matcher</a:t>
            </a:r>
            <a:endParaRPr lang="sv-SE" sz="1400" i="1" dirty="0"/>
          </a:p>
          <a:p>
            <a:pPr marL="0" indent="0">
              <a:buNone/>
            </a:pPr>
            <a:r>
              <a:rPr lang="sv-SE" sz="1200" i="1" dirty="0"/>
              <a:t>Före match</a:t>
            </a:r>
          </a:p>
          <a:p>
            <a:pPr marL="0" indent="0">
              <a:buNone/>
            </a:pPr>
            <a:r>
              <a:rPr lang="sv-SE" sz="1200" dirty="0"/>
              <a:t>Vid förhinder - meddela ansvarig tränare.</a:t>
            </a:r>
          </a:p>
          <a:p>
            <a:pPr marL="0" indent="0">
              <a:buNone/>
            </a:pPr>
            <a:r>
              <a:rPr lang="sv-SE" sz="1200" dirty="0"/>
              <a:t>Samåk och ange i kallelsen om ni har tillgång till bil.</a:t>
            </a:r>
          </a:p>
          <a:p>
            <a:pPr marL="0" indent="0">
              <a:buNone/>
            </a:pPr>
            <a:r>
              <a:rPr lang="sv-SE" sz="1200" dirty="0"/>
              <a:t>Inga föräldrar i omklädningsrummen.</a:t>
            </a:r>
          </a:p>
          <a:p>
            <a:pPr marL="0" indent="0">
              <a:buNone/>
            </a:pPr>
            <a:r>
              <a:rPr lang="sv-SE" sz="1200" b="1" dirty="0"/>
              <a:t>Se till att barnen kommer till samlingen i tid.</a:t>
            </a:r>
            <a:br>
              <a:rPr lang="sv-SE" sz="1200" dirty="0"/>
            </a:br>
            <a:endParaRPr lang="sv-SE" sz="1200" dirty="0"/>
          </a:p>
          <a:p>
            <a:pPr marL="0" indent="0">
              <a:buNone/>
            </a:pPr>
            <a:r>
              <a:rPr lang="sv-SE" sz="1200" i="1" dirty="0"/>
              <a:t>Under match</a:t>
            </a:r>
          </a:p>
          <a:p>
            <a:pPr marL="0" indent="0">
              <a:buNone/>
            </a:pPr>
            <a:r>
              <a:rPr lang="sv-SE" sz="1200" dirty="0"/>
              <a:t>Instruera inte barnen på planen, det gör ledare.</a:t>
            </a:r>
            <a:br>
              <a:rPr lang="sv-SE" sz="1200" dirty="0"/>
            </a:br>
            <a:endParaRPr lang="sv-SE" sz="1200" dirty="0"/>
          </a:p>
          <a:p>
            <a:pPr marL="0" indent="0">
              <a:buNone/>
            </a:pPr>
            <a:r>
              <a:rPr lang="sv-SE" sz="1200" i="1" dirty="0"/>
              <a:t>Efter match</a:t>
            </a:r>
          </a:p>
          <a:p>
            <a:pPr marL="0" indent="0">
              <a:buNone/>
            </a:pPr>
            <a:r>
              <a:rPr lang="sv-SE" sz="1200" dirty="0"/>
              <a:t>Fokusera på prestation – inte bara resultat.</a:t>
            </a:r>
          </a:p>
          <a:p>
            <a:endParaRPr lang="sv-SE" sz="1200" dirty="0"/>
          </a:p>
        </p:txBody>
      </p:sp>
      <p:pic>
        <p:nvPicPr>
          <p:cNvPr id="4" name="Bildobjekt 3">
            <a:extLst>
              <a:ext uri="{FF2B5EF4-FFF2-40B4-BE49-F238E27FC236}">
                <a16:creationId xmlns:a16="http://schemas.microsoft.com/office/drawing/2014/main" id="{60789B88-C3D8-448C-B335-C3509BB84D47}"/>
              </a:ext>
            </a:extLst>
          </p:cNvPr>
          <p:cNvPicPr>
            <a:picLocks noChangeAspect="1"/>
          </p:cNvPicPr>
          <p:nvPr/>
        </p:nvPicPr>
        <p:blipFill>
          <a:blip r:embed="rId2">
            <a:alphaModFix amt="25000"/>
          </a:blip>
          <a:stretch>
            <a:fillRect/>
          </a:stretch>
        </p:blipFill>
        <p:spPr>
          <a:xfrm>
            <a:off x="5945884" y="20573"/>
            <a:ext cx="3198116" cy="3103121"/>
          </a:xfrm>
          <a:prstGeom prst="rect">
            <a:avLst/>
          </a:prstGeom>
        </p:spPr>
      </p:pic>
      <p:sp>
        <p:nvSpPr>
          <p:cNvPr id="7" name="textruta 6">
            <a:extLst>
              <a:ext uri="{FF2B5EF4-FFF2-40B4-BE49-F238E27FC236}">
                <a16:creationId xmlns:a16="http://schemas.microsoft.com/office/drawing/2014/main" id="{2D07A6F0-8023-411C-8267-ED96AFB6CAF3}"/>
              </a:ext>
            </a:extLst>
          </p:cNvPr>
          <p:cNvSpPr txBox="1"/>
          <p:nvPr/>
        </p:nvSpPr>
        <p:spPr>
          <a:xfrm>
            <a:off x="454576" y="1196752"/>
            <a:ext cx="5059626" cy="2739211"/>
          </a:xfrm>
          <a:prstGeom prst="rect">
            <a:avLst/>
          </a:prstGeom>
          <a:noFill/>
        </p:spPr>
        <p:txBody>
          <a:bodyPr wrap="square">
            <a:spAutoFit/>
          </a:bodyPr>
          <a:lstStyle/>
          <a:p>
            <a:pPr marL="0" indent="0">
              <a:buNone/>
            </a:pPr>
            <a:r>
              <a:rPr lang="sv-SE" sz="1400" b="1" dirty="0"/>
              <a:t>Kallelser</a:t>
            </a:r>
            <a:endParaRPr lang="sv-SE" sz="1200" i="1" dirty="0"/>
          </a:p>
          <a:p>
            <a:endParaRPr lang="sv-SE" sz="200" i="1" dirty="0"/>
          </a:p>
          <a:p>
            <a:r>
              <a:rPr lang="sv-SE" sz="1200" i="1" dirty="0"/>
              <a:t>Laget.se</a:t>
            </a:r>
          </a:p>
          <a:p>
            <a:r>
              <a:rPr lang="sv-SE" sz="1200" dirty="0"/>
              <a:t>Svara på kallelser, håll er uppdaterade och prenumerera gärna på kalendern.</a:t>
            </a:r>
          </a:p>
          <a:p>
            <a:endParaRPr lang="sv-SE" sz="1200" i="1" dirty="0"/>
          </a:p>
          <a:p>
            <a:r>
              <a:rPr lang="sv-SE" sz="1200" i="1" dirty="0"/>
              <a:t>Träning</a:t>
            </a:r>
          </a:p>
          <a:p>
            <a:r>
              <a:rPr lang="sv-SE" sz="1200" dirty="0"/>
              <a:t>Anmälan till träning är obligatorisk och ska ske en timma före träning för att ledare ska kunna planera utifrån rätt antal. Hjälp barnen att komma i tid.</a:t>
            </a:r>
          </a:p>
          <a:p>
            <a:endParaRPr lang="sv-SE" sz="1200" dirty="0"/>
          </a:p>
          <a:p>
            <a:r>
              <a:rPr lang="sv-SE" sz="1200" i="1" dirty="0"/>
              <a:t>Match</a:t>
            </a:r>
          </a:p>
          <a:p>
            <a:r>
              <a:rPr lang="sv-SE" sz="1200" dirty="0"/>
              <a:t>Målet är att få ut kallelse en vecka innan – håll koll på kalendern.</a:t>
            </a:r>
          </a:p>
          <a:p>
            <a:r>
              <a:rPr lang="sv-SE" sz="1200" dirty="0"/>
              <a:t>Anmälan stänger 48 timmar innan matchstart för att kunna kalla in eventuella reserver. Ibland får killarna kallelser till båda matcherna </a:t>
            </a:r>
            <a:r>
              <a:rPr lang="sv-SE" sz="1200" dirty="0" err="1"/>
              <a:t>pga</a:t>
            </a:r>
            <a:r>
              <a:rPr lang="sv-SE" sz="1200" dirty="0"/>
              <a:t> att andra har förhinder.</a:t>
            </a:r>
          </a:p>
          <a:p>
            <a:endParaRPr lang="sv-SE" sz="1200" dirty="0"/>
          </a:p>
        </p:txBody>
      </p:sp>
    </p:spTree>
    <p:extLst>
      <p:ext uri="{BB962C8B-B14F-4D97-AF65-F5344CB8AC3E}">
        <p14:creationId xmlns:p14="http://schemas.microsoft.com/office/powerpoint/2010/main" val="2483862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sv-SE" dirty="0"/>
              <a:t>Administration</a:t>
            </a:r>
          </a:p>
        </p:txBody>
      </p:sp>
      <p:sp>
        <p:nvSpPr>
          <p:cNvPr id="3" name="Content Placeholder 2"/>
          <p:cNvSpPr>
            <a:spLocks noGrp="1"/>
          </p:cNvSpPr>
          <p:nvPr>
            <p:ph idx="1"/>
          </p:nvPr>
        </p:nvSpPr>
        <p:spPr>
          <a:xfrm>
            <a:off x="457200" y="1427570"/>
            <a:ext cx="8229600" cy="4925144"/>
          </a:xfrm>
        </p:spPr>
        <p:txBody>
          <a:bodyPr>
            <a:normAutofit/>
          </a:bodyPr>
          <a:lstStyle/>
          <a:p>
            <a:pPr marL="0" indent="0">
              <a:buNone/>
            </a:pPr>
            <a:r>
              <a:rPr lang="sv-SE" sz="1400" b="1" dirty="0"/>
              <a:t>Presentation</a:t>
            </a:r>
          </a:p>
          <a:p>
            <a:pPr marL="0" indent="0">
              <a:buNone/>
            </a:pPr>
            <a:endParaRPr lang="sv-SE" sz="1400" b="1" dirty="0"/>
          </a:p>
          <a:p>
            <a:pPr marL="0" indent="0">
              <a:buNone/>
            </a:pPr>
            <a:r>
              <a:rPr lang="sv-SE" sz="1400" b="1" dirty="0"/>
              <a:t>Föräldrauppdrag</a:t>
            </a:r>
          </a:p>
          <a:p>
            <a:r>
              <a:rPr lang="sv-SE" sz="1200" dirty="0"/>
              <a:t>Tipspromenad</a:t>
            </a:r>
          </a:p>
          <a:p>
            <a:r>
              <a:rPr lang="sv-SE" sz="1200" dirty="0"/>
              <a:t>Kioskförsäljning</a:t>
            </a:r>
          </a:p>
          <a:p>
            <a:r>
              <a:rPr lang="sv-SE" sz="1200" dirty="0"/>
              <a:t>Bra kompisfotboll</a:t>
            </a:r>
          </a:p>
          <a:p>
            <a:r>
              <a:rPr lang="sv-SE" sz="1200" dirty="0"/>
              <a:t>Försäljning för lagkassan</a:t>
            </a:r>
          </a:p>
          <a:p>
            <a:endParaRPr lang="sv-SE" sz="1400" dirty="0"/>
          </a:p>
          <a:p>
            <a:pPr marL="0" indent="0">
              <a:buNone/>
            </a:pPr>
            <a:r>
              <a:rPr lang="sv-SE" sz="1400" b="1" dirty="0"/>
              <a:t>Varför önskas föräldraengagemang</a:t>
            </a:r>
            <a:endParaRPr lang="sv-SE" sz="1400" dirty="0"/>
          </a:p>
          <a:p>
            <a:r>
              <a:rPr lang="sv-SE" sz="1200" dirty="0"/>
              <a:t>Vill hålla låga avgifter för att möjliggöra för så många som möjligt att spela fotboll</a:t>
            </a:r>
          </a:p>
          <a:p>
            <a:pPr lvl="1"/>
            <a:r>
              <a:rPr lang="sv-SE" sz="1000" dirty="0"/>
              <a:t>…därför måste pengar in på annat sätt.</a:t>
            </a:r>
          </a:p>
          <a:p>
            <a:pPr lvl="1"/>
            <a:r>
              <a:rPr lang="sv-SE" sz="1000" dirty="0"/>
              <a:t>…för att finansiera lokal, personal, cuper, kläder, träningstider, bollar osv.</a:t>
            </a:r>
          </a:p>
        </p:txBody>
      </p:sp>
      <p:pic>
        <p:nvPicPr>
          <p:cNvPr id="4" name="Bildobjekt 3">
            <a:extLst>
              <a:ext uri="{FF2B5EF4-FFF2-40B4-BE49-F238E27FC236}">
                <a16:creationId xmlns:a16="http://schemas.microsoft.com/office/drawing/2014/main" id="{60789B88-C3D8-448C-B335-C3509BB84D47}"/>
              </a:ext>
            </a:extLst>
          </p:cNvPr>
          <p:cNvPicPr>
            <a:picLocks noChangeAspect="1"/>
          </p:cNvPicPr>
          <p:nvPr/>
        </p:nvPicPr>
        <p:blipFill>
          <a:blip r:embed="rId2">
            <a:alphaModFix amt="25000"/>
          </a:blip>
          <a:stretch>
            <a:fillRect/>
          </a:stretch>
        </p:blipFill>
        <p:spPr>
          <a:xfrm>
            <a:off x="5945884" y="60649"/>
            <a:ext cx="3198116" cy="3103121"/>
          </a:xfrm>
          <a:prstGeom prst="rect">
            <a:avLst/>
          </a:prstGeom>
        </p:spPr>
      </p:pic>
    </p:spTree>
    <p:extLst>
      <p:ext uri="{BB962C8B-B14F-4D97-AF65-F5344CB8AC3E}">
        <p14:creationId xmlns:p14="http://schemas.microsoft.com/office/powerpoint/2010/main" val="2308535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pPr algn="l"/>
            <a:r>
              <a:rPr lang="sv-SE" dirty="0"/>
              <a:t>Säsong 2024</a:t>
            </a:r>
          </a:p>
        </p:txBody>
      </p:sp>
      <p:sp>
        <p:nvSpPr>
          <p:cNvPr id="3" name="Content Placeholder 2"/>
          <p:cNvSpPr>
            <a:spLocks noGrp="1"/>
          </p:cNvSpPr>
          <p:nvPr>
            <p:ph idx="1"/>
          </p:nvPr>
        </p:nvSpPr>
        <p:spPr>
          <a:xfrm>
            <a:off x="457200" y="1417638"/>
            <a:ext cx="4114800" cy="5182339"/>
          </a:xfrm>
        </p:spPr>
        <p:txBody>
          <a:bodyPr>
            <a:normAutofit/>
          </a:bodyPr>
          <a:lstStyle/>
          <a:p>
            <a:pPr marL="0" indent="0">
              <a:buNone/>
            </a:pPr>
            <a:r>
              <a:rPr lang="sv-SE" sz="1200" b="1" dirty="0"/>
              <a:t>Träningar</a:t>
            </a:r>
          </a:p>
          <a:p>
            <a:pPr marL="0" indent="0">
              <a:buNone/>
            </a:pPr>
            <a:r>
              <a:rPr lang="sv-SE" sz="1200" dirty="0"/>
              <a:t>Måndagar 19.00-20.30 (gräsplan)</a:t>
            </a:r>
          </a:p>
          <a:p>
            <a:pPr marL="0" indent="0">
              <a:buNone/>
            </a:pPr>
            <a:r>
              <a:rPr lang="sv-SE" sz="1200" dirty="0"/>
              <a:t>Onsdagar 17.30-19.00 (konstgräs)</a:t>
            </a:r>
          </a:p>
          <a:p>
            <a:pPr marL="0" indent="0">
              <a:buNone/>
            </a:pPr>
            <a:endParaRPr lang="sv-SE" sz="1200" dirty="0"/>
          </a:p>
          <a:p>
            <a:pPr marL="0" indent="0">
              <a:buNone/>
            </a:pPr>
            <a:r>
              <a:rPr lang="sv-SE" sz="1200" b="1" dirty="0"/>
              <a:t>Stimulansträning</a:t>
            </a:r>
          </a:p>
          <a:p>
            <a:pPr marL="0" indent="0">
              <a:buNone/>
            </a:pPr>
            <a:r>
              <a:rPr lang="sv-SE" sz="1200" dirty="0"/>
              <a:t>Har varit vid ett antal tillfällen under våren, håll koll på laget.se</a:t>
            </a:r>
          </a:p>
          <a:p>
            <a:endParaRPr lang="sv-SE" sz="1200" dirty="0"/>
          </a:p>
          <a:p>
            <a:pPr marL="0" indent="0">
              <a:buNone/>
            </a:pPr>
            <a:r>
              <a:rPr lang="sv-SE" sz="1200" b="1" dirty="0"/>
              <a:t>Seriespel</a:t>
            </a:r>
            <a:endParaRPr lang="sv-SE" sz="1200" dirty="0"/>
          </a:p>
          <a:p>
            <a:pPr marL="0" indent="0">
              <a:buNone/>
            </a:pPr>
            <a:r>
              <a:rPr lang="sv-SE" sz="1200" dirty="0"/>
              <a:t>Två lag i seriespel (</a:t>
            </a:r>
            <a:r>
              <a:rPr lang="sv-SE" sz="1200" dirty="0" err="1"/>
              <a:t>Div</a:t>
            </a:r>
            <a:r>
              <a:rPr lang="sv-SE" sz="1200" dirty="0"/>
              <a:t> 8), håll er uppdaterade via </a:t>
            </a:r>
            <a:r>
              <a:rPr lang="sv-SE" sz="1200" dirty="0" err="1"/>
              <a:t>appen</a:t>
            </a:r>
            <a:r>
              <a:rPr lang="sv-SE" sz="1200" dirty="0"/>
              <a:t> ”Min Fotboll”</a:t>
            </a:r>
          </a:p>
          <a:p>
            <a:pPr marL="0" indent="0">
              <a:buNone/>
            </a:pPr>
            <a:endParaRPr lang="sv-SE" sz="1200" dirty="0"/>
          </a:p>
          <a:p>
            <a:pPr marL="0" indent="0">
              <a:buNone/>
            </a:pPr>
            <a:r>
              <a:rPr lang="sv-SE" sz="1200" b="1" dirty="0"/>
              <a:t>Cuper</a:t>
            </a:r>
          </a:p>
          <a:p>
            <a:pPr marL="0" indent="0">
              <a:buNone/>
            </a:pPr>
            <a:r>
              <a:rPr lang="sv-SE" sz="1200" dirty="0"/>
              <a:t>Inget bokat.</a:t>
            </a:r>
          </a:p>
          <a:p>
            <a:pPr marL="0" indent="0">
              <a:buNone/>
            </a:pPr>
            <a:endParaRPr lang="sv-SE" sz="1200" dirty="0"/>
          </a:p>
          <a:p>
            <a:pPr marL="0" indent="0">
              <a:buNone/>
            </a:pPr>
            <a:r>
              <a:rPr lang="sv-SE" sz="1200" b="1" dirty="0"/>
              <a:t>Läger &amp; </a:t>
            </a:r>
            <a:r>
              <a:rPr lang="sv-SE" sz="1200" b="1" dirty="0" err="1"/>
              <a:t>teambuilding</a:t>
            </a:r>
            <a:endParaRPr lang="sv-SE" sz="1200" b="1" dirty="0"/>
          </a:p>
          <a:p>
            <a:pPr marL="0" indent="0">
              <a:buNone/>
            </a:pPr>
            <a:r>
              <a:rPr lang="sv-SE" sz="1200" dirty="0"/>
              <a:t>Helgen som gick.</a:t>
            </a:r>
          </a:p>
          <a:p>
            <a:endParaRPr lang="sv-SE" sz="1200" dirty="0"/>
          </a:p>
        </p:txBody>
      </p:sp>
      <p:pic>
        <p:nvPicPr>
          <p:cNvPr id="4" name="Bildobjekt 3">
            <a:extLst>
              <a:ext uri="{FF2B5EF4-FFF2-40B4-BE49-F238E27FC236}">
                <a16:creationId xmlns:a16="http://schemas.microsoft.com/office/drawing/2014/main" id="{60789B88-C3D8-448C-B335-C3509BB84D47}"/>
              </a:ext>
            </a:extLst>
          </p:cNvPr>
          <p:cNvPicPr>
            <a:picLocks noChangeAspect="1"/>
          </p:cNvPicPr>
          <p:nvPr/>
        </p:nvPicPr>
        <p:blipFill>
          <a:blip r:embed="rId2">
            <a:alphaModFix amt="25000"/>
          </a:blip>
          <a:stretch>
            <a:fillRect/>
          </a:stretch>
        </p:blipFill>
        <p:spPr>
          <a:xfrm>
            <a:off x="5945884" y="0"/>
            <a:ext cx="3198116" cy="3103121"/>
          </a:xfrm>
          <a:prstGeom prst="rect">
            <a:avLst/>
          </a:prstGeom>
        </p:spPr>
      </p:pic>
    </p:spTree>
    <p:extLst>
      <p:ext uri="{BB962C8B-B14F-4D97-AF65-F5344CB8AC3E}">
        <p14:creationId xmlns:p14="http://schemas.microsoft.com/office/powerpoint/2010/main" val="1847052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sv-SE" sz="3600" dirty="0"/>
              <a:t>Statusuppdatering i laget</a:t>
            </a:r>
          </a:p>
        </p:txBody>
      </p:sp>
      <p:sp>
        <p:nvSpPr>
          <p:cNvPr id="3" name="Content Placeholder 2"/>
          <p:cNvSpPr>
            <a:spLocks noGrp="1"/>
          </p:cNvSpPr>
          <p:nvPr>
            <p:ph idx="1"/>
          </p:nvPr>
        </p:nvSpPr>
        <p:spPr>
          <a:xfrm>
            <a:off x="457200" y="1243669"/>
            <a:ext cx="8229600" cy="4925144"/>
          </a:xfrm>
        </p:spPr>
        <p:txBody>
          <a:bodyPr>
            <a:normAutofit/>
          </a:bodyPr>
          <a:lstStyle/>
          <a:p>
            <a:pPr marL="0" indent="0">
              <a:buNone/>
            </a:pPr>
            <a:r>
              <a:rPr lang="sv-SE" sz="1200" dirty="0"/>
              <a:t>Laget består i dagsläget av 39 killar födda 2011.</a:t>
            </a:r>
          </a:p>
          <a:p>
            <a:pPr marL="0" indent="0">
              <a:buNone/>
            </a:pPr>
            <a:endParaRPr lang="sv-SE" sz="1200" dirty="0"/>
          </a:p>
          <a:p>
            <a:pPr marL="0" indent="0">
              <a:buNone/>
            </a:pPr>
            <a:r>
              <a:rPr lang="sv-SE" sz="1200" dirty="0"/>
              <a:t>Det finns mycket energi i gruppen vilket är härligt men också utmanande. Flera killar</a:t>
            </a:r>
          </a:p>
          <a:p>
            <a:pPr marL="0" indent="0">
              <a:buNone/>
            </a:pPr>
            <a:r>
              <a:rPr lang="sv-SE" sz="1200" dirty="0"/>
              <a:t>har gett uttryck för att de tycker det är jobbigt ett antal personer har svårt för att visa </a:t>
            </a:r>
          </a:p>
          <a:p>
            <a:pPr marL="0" indent="0">
              <a:buNone/>
            </a:pPr>
            <a:r>
              <a:rPr lang="sv-SE" sz="1200" dirty="0"/>
              <a:t>respekt och vi ledare instämmer. Vi har en konsekvenstrappa som vi försökt använda </a:t>
            </a:r>
          </a:p>
          <a:p>
            <a:pPr marL="0" indent="0">
              <a:buNone/>
            </a:pPr>
            <a:r>
              <a:rPr lang="sv-SE" sz="1200" dirty="0"/>
              <a:t>men då vi inte lyckas fullt ut föreslår vi följande:</a:t>
            </a:r>
          </a:p>
          <a:p>
            <a:pPr marL="0" indent="0">
              <a:buNone/>
            </a:pPr>
            <a:endParaRPr lang="sv-SE" sz="1200" dirty="0"/>
          </a:p>
          <a:p>
            <a:r>
              <a:rPr lang="sv-SE" sz="1200" dirty="0"/>
              <a:t>Två föräldrar som närvarar vid varje träning framöver, vi upprättar ett schema där ni får byta med varandra. Ni föräldrar bli då inte automatiskt fotbollstränare utan helt enkelt ett antal extra ögon/händer.</a:t>
            </a:r>
          </a:p>
          <a:p>
            <a:r>
              <a:rPr lang="sv-SE" sz="1200" dirty="0"/>
              <a:t>Framöver kommer vi försöka vara ännu striktare med att avisa spelare som bryter mot reglerna och de kommer då får kliva av planen för att inte störa den övriga träningen och under tiden aktivt vänta på att få stiga in i träningen igen (5-10 min). Inget stökande eller bollande vid sidan av planen då man väntar.</a:t>
            </a:r>
          </a:p>
          <a:p>
            <a:pPr marL="0" indent="0">
              <a:buNone/>
            </a:pPr>
            <a:endParaRPr lang="sv-SE" sz="1200" dirty="0"/>
          </a:p>
          <a:p>
            <a:pPr marL="0" indent="0">
              <a:buNone/>
            </a:pPr>
            <a:endParaRPr lang="sv-SE" sz="1200" dirty="0"/>
          </a:p>
          <a:p>
            <a:pPr marL="0" indent="0">
              <a:buNone/>
            </a:pPr>
            <a:r>
              <a:rPr lang="sv-SE" sz="1200" dirty="0"/>
              <a:t>Under lägret pratade vi om gemensamma regler vilket vi även gjort tidigare och de ser ut såhär:</a:t>
            </a:r>
          </a:p>
          <a:p>
            <a:pPr>
              <a:buFontTx/>
              <a:buChar char="-"/>
            </a:pPr>
            <a:r>
              <a:rPr lang="sv-SE" sz="1200" b="1" dirty="0"/>
              <a:t>Visa respekt </a:t>
            </a:r>
            <a:r>
              <a:rPr lang="sv-SE" sz="1200" dirty="0"/>
              <a:t>-&gt; inte vara kaxig mot någon, komma i tid, hjälpa till och vara tyst vid samlingar</a:t>
            </a:r>
          </a:p>
          <a:p>
            <a:pPr>
              <a:buFontTx/>
              <a:buChar char="-"/>
            </a:pPr>
            <a:r>
              <a:rPr lang="sv-SE" sz="1200" b="1" dirty="0"/>
              <a:t>Vara beredd </a:t>
            </a:r>
            <a:r>
              <a:rPr lang="sv-SE" sz="1200" dirty="0"/>
              <a:t>-&gt; komma utvilad med mat i magen, flexibel och följsam, hålla fokus</a:t>
            </a:r>
          </a:p>
          <a:p>
            <a:pPr>
              <a:buFontTx/>
              <a:buChar char="-"/>
            </a:pPr>
            <a:r>
              <a:rPr lang="sv-SE" sz="1200" b="1" dirty="0"/>
              <a:t>Göra sitt bästa, ge 100%</a:t>
            </a:r>
          </a:p>
          <a:p>
            <a:pPr marL="0" indent="0">
              <a:buNone/>
            </a:pPr>
            <a:endParaRPr lang="sv-SE" sz="1200" dirty="0"/>
          </a:p>
          <a:p>
            <a:pPr marL="0" indent="0">
              <a:buNone/>
            </a:pPr>
            <a:r>
              <a:rPr lang="sv-SE" sz="1200" dirty="0"/>
              <a:t>Dessa regler kommer vi regelbundet återkomma till.</a:t>
            </a:r>
          </a:p>
        </p:txBody>
      </p:sp>
      <p:pic>
        <p:nvPicPr>
          <p:cNvPr id="4" name="Bildobjekt 3">
            <a:extLst>
              <a:ext uri="{FF2B5EF4-FFF2-40B4-BE49-F238E27FC236}">
                <a16:creationId xmlns:a16="http://schemas.microsoft.com/office/drawing/2014/main" id="{60789B88-C3D8-448C-B335-C3509BB84D47}"/>
              </a:ext>
            </a:extLst>
          </p:cNvPr>
          <p:cNvPicPr>
            <a:picLocks noChangeAspect="1"/>
          </p:cNvPicPr>
          <p:nvPr/>
        </p:nvPicPr>
        <p:blipFill>
          <a:blip r:embed="rId2">
            <a:alphaModFix amt="25000"/>
          </a:blip>
          <a:stretch>
            <a:fillRect/>
          </a:stretch>
        </p:blipFill>
        <p:spPr>
          <a:xfrm>
            <a:off x="5796136" y="48639"/>
            <a:ext cx="3198116" cy="3103121"/>
          </a:xfrm>
          <a:prstGeom prst="rect">
            <a:avLst/>
          </a:prstGeom>
        </p:spPr>
      </p:pic>
    </p:spTree>
    <p:extLst>
      <p:ext uri="{BB962C8B-B14F-4D97-AF65-F5344CB8AC3E}">
        <p14:creationId xmlns:p14="http://schemas.microsoft.com/office/powerpoint/2010/main" val="7895722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10689</TotalTime>
  <Words>965</Words>
  <Application>Microsoft Office PowerPoint</Application>
  <PresentationFormat>Bildspel på skärmen (4:3)</PresentationFormat>
  <Paragraphs>112</Paragraphs>
  <Slides>10</Slides>
  <Notes>1</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10</vt:i4>
      </vt:variant>
    </vt:vector>
  </HeadingPairs>
  <TitlesOfParts>
    <vt:vector size="13" baseType="lpstr">
      <vt:lpstr>Arial</vt:lpstr>
      <vt:lpstr>Calibri</vt:lpstr>
      <vt:lpstr>Office Theme</vt:lpstr>
      <vt:lpstr>Föräldramöte 16/4 </vt:lpstr>
      <vt:lpstr>Agenda</vt:lpstr>
      <vt:lpstr>Byttorps IF</vt:lpstr>
      <vt:lpstr>Byttorps IF</vt:lpstr>
      <vt:lpstr>Förväntningar på spelare &amp; föräldrar</vt:lpstr>
      <vt:lpstr>Förväntningar på spelare &amp; föräldrar</vt:lpstr>
      <vt:lpstr>Administration</vt:lpstr>
      <vt:lpstr>Säsong 2024</vt:lpstr>
      <vt:lpstr>Statusuppdatering i laget</vt:lpstr>
      <vt:lpstr>Frågor</vt:lpstr>
    </vt:vector>
  </TitlesOfParts>
  <Company>TeliaSonera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9/10</dc:title>
  <dc:creator>TeliaSonera</dc:creator>
  <cp:lastModifiedBy>Nicklas Wing</cp:lastModifiedBy>
  <cp:revision>98</cp:revision>
  <cp:lastPrinted>2015-05-05T20:29:16Z</cp:lastPrinted>
  <dcterms:created xsi:type="dcterms:W3CDTF">2014-10-08T16:06:33Z</dcterms:created>
  <dcterms:modified xsi:type="dcterms:W3CDTF">2024-04-22T18:48:42Z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ecurityLevel">
    <vt:lpwstr>Internal</vt:lpwstr>
  </property>
</Properties>
</file>