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68" r:id="rId5"/>
    <p:sldId id="269" r:id="rId6"/>
    <p:sldId id="270" r:id="rId7"/>
    <p:sldId id="271" r:id="rId8"/>
    <p:sldId id="272" r:id="rId9"/>
    <p:sldId id="283" r:id="rId10"/>
    <p:sldId id="274" r:id="rId11"/>
    <p:sldId id="275" r:id="rId12"/>
    <p:sldId id="276" r:id="rId13"/>
    <p:sldId id="277" r:id="rId14"/>
    <p:sldId id="278" r:id="rId15"/>
    <p:sldId id="284" r:id="rId16"/>
    <p:sldId id="258" r:id="rId17"/>
    <p:sldId id="259" r:id="rId18"/>
    <p:sldId id="260" r:id="rId19"/>
    <p:sldId id="261" r:id="rId20"/>
    <p:sldId id="262" r:id="rId21"/>
    <p:sldId id="263" r:id="rId22"/>
    <p:sldId id="264" r:id="rId23"/>
    <p:sldId id="265" r:id="rId24"/>
    <p:sldId id="267" r:id="rId25"/>
  </p:sldIdLst>
  <p:sldSz cx="12192000" cy="6858000"/>
  <p:notesSz cx="9874250" cy="6858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E7DAEAA-E407-44C2-B023-AC7BD9B8E3DE}" v="1609" dt="2021-01-03T19:15:57.12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just format 3 - Dekorfärg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83" d="100"/>
          <a:sy n="83" d="100"/>
        </p:scale>
        <p:origin x="45" y="5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nric Waller" userId="875ec36b73f3d71e" providerId="LiveId" clId="{AE7DAEAA-E407-44C2-B023-AC7BD9B8E3DE}"/>
    <pc:docChg chg="custSel addSld delSld modSld">
      <pc:chgData name="Henric Waller" userId="875ec36b73f3d71e" providerId="LiveId" clId="{AE7DAEAA-E407-44C2-B023-AC7BD9B8E3DE}" dt="2021-01-03T19:15:57.125" v="2483" actId="20577"/>
      <pc:docMkLst>
        <pc:docMk/>
      </pc:docMkLst>
      <pc:sldChg chg="modSp mod">
        <pc:chgData name="Henric Waller" userId="875ec36b73f3d71e" providerId="LiveId" clId="{AE7DAEAA-E407-44C2-B023-AC7BD9B8E3DE}" dt="2020-12-28T15:05:12.893" v="2015" actId="20577"/>
        <pc:sldMkLst>
          <pc:docMk/>
          <pc:sldMk cId="60282555" sldId="256"/>
        </pc:sldMkLst>
        <pc:spChg chg="mod">
          <ac:chgData name="Henric Waller" userId="875ec36b73f3d71e" providerId="LiveId" clId="{AE7DAEAA-E407-44C2-B023-AC7BD9B8E3DE}" dt="2020-12-18T10:30:44.693" v="1" actId="20577"/>
          <ac:spMkLst>
            <pc:docMk/>
            <pc:sldMk cId="60282555" sldId="256"/>
            <ac:spMk id="2" creationId="{F7C6EAF6-F8B7-44CF-92DD-BCB9478E7CB7}"/>
          </ac:spMkLst>
        </pc:spChg>
        <pc:spChg chg="mod">
          <ac:chgData name="Henric Waller" userId="875ec36b73f3d71e" providerId="LiveId" clId="{AE7DAEAA-E407-44C2-B023-AC7BD9B8E3DE}" dt="2020-12-28T15:05:12.893" v="2015" actId="20577"/>
          <ac:spMkLst>
            <pc:docMk/>
            <pc:sldMk cId="60282555" sldId="256"/>
            <ac:spMk id="3" creationId="{CEFA3914-6C1E-4758-B4FD-E3FD21C7910B}"/>
          </ac:spMkLst>
        </pc:spChg>
      </pc:sldChg>
      <pc:sldChg chg="modSp mod">
        <pc:chgData name="Henric Waller" userId="875ec36b73f3d71e" providerId="LiveId" clId="{AE7DAEAA-E407-44C2-B023-AC7BD9B8E3DE}" dt="2020-12-18T10:36:56.880" v="219" actId="20577"/>
        <pc:sldMkLst>
          <pc:docMk/>
          <pc:sldMk cId="3451011572" sldId="257"/>
        </pc:sldMkLst>
        <pc:spChg chg="mod">
          <ac:chgData name="Henric Waller" userId="875ec36b73f3d71e" providerId="LiveId" clId="{AE7DAEAA-E407-44C2-B023-AC7BD9B8E3DE}" dt="2020-12-18T10:36:56.880" v="219" actId="20577"/>
          <ac:spMkLst>
            <pc:docMk/>
            <pc:sldMk cId="3451011572" sldId="257"/>
            <ac:spMk id="4" creationId="{5436C3EA-C664-4D37-9085-A00C91C41140}"/>
          </ac:spMkLst>
        </pc:spChg>
      </pc:sldChg>
      <pc:sldChg chg="modSp mod modAnim">
        <pc:chgData name="Henric Waller" userId="875ec36b73f3d71e" providerId="LiveId" clId="{AE7DAEAA-E407-44C2-B023-AC7BD9B8E3DE}" dt="2020-12-28T17:49:14.589" v="2302" actId="20577"/>
        <pc:sldMkLst>
          <pc:docMk/>
          <pc:sldMk cId="1342288847" sldId="258"/>
        </pc:sldMkLst>
        <pc:spChg chg="mod">
          <ac:chgData name="Henric Waller" userId="875ec36b73f3d71e" providerId="LiveId" clId="{AE7DAEAA-E407-44C2-B023-AC7BD9B8E3DE}" dt="2020-12-28T17:49:14.589" v="2302" actId="20577"/>
          <ac:spMkLst>
            <pc:docMk/>
            <pc:sldMk cId="1342288847" sldId="258"/>
            <ac:spMk id="3" creationId="{BED504DC-F393-4AAA-9013-A423458A1BCB}"/>
          </ac:spMkLst>
        </pc:spChg>
      </pc:sldChg>
      <pc:sldChg chg="modSp modAnim">
        <pc:chgData name="Henric Waller" userId="875ec36b73f3d71e" providerId="LiveId" clId="{AE7DAEAA-E407-44C2-B023-AC7BD9B8E3DE}" dt="2020-12-28T15:16:09.053" v="2247" actId="20577"/>
        <pc:sldMkLst>
          <pc:docMk/>
          <pc:sldMk cId="2103140924" sldId="259"/>
        </pc:sldMkLst>
        <pc:spChg chg="mod">
          <ac:chgData name="Henric Waller" userId="875ec36b73f3d71e" providerId="LiveId" clId="{AE7DAEAA-E407-44C2-B023-AC7BD9B8E3DE}" dt="2020-12-28T15:16:09.053" v="2247" actId="20577"/>
          <ac:spMkLst>
            <pc:docMk/>
            <pc:sldMk cId="2103140924" sldId="259"/>
            <ac:spMk id="3" creationId="{BED504DC-F393-4AAA-9013-A423458A1BCB}"/>
          </ac:spMkLst>
        </pc:spChg>
      </pc:sldChg>
      <pc:sldChg chg="modSp mod">
        <pc:chgData name="Henric Waller" userId="875ec36b73f3d71e" providerId="LiveId" clId="{AE7DAEAA-E407-44C2-B023-AC7BD9B8E3DE}" dt="2020-12-28T15:17:28.703" v="2286" actId="20577"/>
        <pc:sldMkLst>
          <pc:docMk/>
          <pc:sldMk cId="2679876634" sldId="260"/>
        </pc:sldMkLst>
        <pc:spChg chg="mod">
          <ac:chgData name="Henric Waller" userId="875ec36b73f3d71e" providerId="LiveId" clId="{AE7DAEAA-E407-44C2-B023-AC7BD9B8E3DE}" dt="2020-12-28T15:17:28.703" v="2286" actId="20577"/>
          <ac:spMkLst>
            <pc:docMk/>
            <pc:sldMk cId="2679876634" sldId="260"/>
            <ac:spMk id="3" creationId="{AB8E6FAF-6B0E-4747-9709-801ED02C9DCC}"/>
          </ac:spMkLst>
        </pc:spChg>
      </pc:sldChg>
      <pc:sldChg chg="modSp">
        <pc:chgData name="Henric Waller" userId="875ec36b73f3d71e" providerId="LiveId" clId="{AE7DAEAA-E407-44C2-B023-AC7BD9B8E3DE}" dt="2020-12-18T11:12:21.133" v="1741" actId="6549"/>
        <pc:sldMkLst>
          <pc:docMk/>
          <pc:sldMk cId="1150861372" sldId="261"/>
        </pc:sldMkLst>
        <pc:spChg chg="mod">
          <ac:chgData name="Henric Waller" userId="875ec36b73f3d71e" providerId="LiveId" clId="{AE7DAEAA-E407-44C2-B023-AC7BD9B8E3DE}" dt="2020-12-18T11:12:21.133" v="1741" actId="6549"/>
          <ac:spMkLst>
            <pc:docMk/>
            <pc:sldMk cId="1150861372" sldId="261"/>
            <ac:spMk id="3" creationId="{AB8E6FAF-6B0E-4747-9709-801ED02C9DCC}"/>
          </ac:spMkLst>
        </pc:spChg>
      </pc:sldChg>
      <pc:sldChg chg="modSp mod modAnim">
        <pc:chgData name="Henric Waller" userId="875ec36b73f3d71e" providerId="LiveId" clId="{AE7DAEAA-E407-44C2-B023-AC7BD9B8E3DE}" dt="2021-01-03T19:15:57.125" v="2483" actId="20577"/>
        <pc:sldMkLst>
          <pc:docMk/>
          <pc:sldMk cId="1224098989" sldId="263"/>
        </pc:sldMkLst>
        <pc:spChg chg="mod">
          <ac:chgData name="Henric Waller" userId="875ec36b73f3d71e" providerId="LiveId" clId="{AE7DAEAA-E407-44C2-B023-AC7BD9B8E3DE}" dt="2021-01-03T19:15:57.125" v="2483" actId="20577"/>
          <ac:spMkLst>
            <pc:docMk/>
            <pc:sldMk cId="1224098989" sldId="263"/>
            <ac:spMk id="3" creationId="{2805F94A-01A1-402A-8B4B-4025E0ACB7DA}"/>
          </ac:spMkLst>
        </pc:spChg>
      </pc:sldChg>
      <pc:sldChg chg="modSp mod">
        <pc:chgData name="Henric Waller" userId="875ec36b73f3d71e" providerId="LiveId" clId="{AE7DAEAA-E407-44C2-B023-AC7BD9B8E3DE}" dt="2020-12-28T17:50:51.923" v="2445" actId="20577"/>
        <pc:sldMkLst>
          <pc:docMk/>
          <pc:sldMk cId="459343579" sldId="264"/>
        </pc:sldMkLst>
        <pc:spChg chg="mod">
          <ac:chgData name="Henric Waller" userId="875ec36b73f3d71e" providerId="LiveId" clId="{AE7DAEAA-E407-44C2-B023-AC7BD9B8E3DE}" dt="2020-12-28T17:50:51.923" v="2445" actId="20577"/>
          <ac:spMkLst>
            <pc:docMk/>
            <pc:sldMk cId="459343579" sldId="264"/>
            <ac:spMk id="3" creationId="{14A99034-A142-4EB5-BFFE-E060C1AB4800}"/>
          </ac:spMkLst>
        </pc:spChg>
      </pc:sldChg>
      <pc:sldChg chg="modSp mod">
        <pc:chgData name="Henric Waller" userId="875ec36b73f3d71e" providerId="LiveId" clId="{AE7DAEAA-E407-44C2-B023-AC7BD9B8E3DE}" dt="2020-12-28T17:52:03.451" v="2477" actId="20577"/>
        <pc:sldMkLst>
          <pc:docMk/>
          <pc:sldMk cId="3693960014" sldId="265"/>
        </pc:sldMkLst>
        <pc:spChg chg="mod">
          <ac:chgData name="Henric Waller" userId="875ec36b73f3d71e" providerId="LiveId" clId="{AE7DAEAA-E407-44C2-B023-AC7BD9B8E3DE}" dt="2020-12-28T17:52:03.451" v="2477" actId="20577"/>
          <ac:spMkLst>
            <pc:docMk/>
            <pc:sldMk cId="3693960014" sldId="265"/>
            <ac:spMk id="3" creationId="{0DD25263-3863-4465-9B0A-356926A86ECB}"/>
          </ac:spMkLst>
        </pc:spChg>
      </pc:sldChg>
      <pc:sldChg chg="modSp mod">
        <pc:chgData name="Henric Waller" userId="875ec36b73f3d71e" providerId="LiveId" clId="{AE7DAEAA-E407-44C2-B023-AC7BD9B8E3DE}" dt="2020-12-26T10:50:43.705" v="1997" actId="20577"/>
        <pc:sldMkLst>
          <pc:docMk/>
          <pc:sldMk cId="4248322384" sldId="266"/>
        </pc:sldMkLst>
        <pc:spChg chg="mod">
          <ac:chgData name="Henric Waller" userId="875ec36b73f3d71e" providerId="LiveId" clId="{AE7DAEAA-E407-44C2-B023-AC7BD9B8E3DE}" dt="2020-12-26T10:50:43.705" v="1997" actId="20577"/>
          <ac:spMkLst>
            <pc:docMk/>
            <pc:sldMk cId="4248322384" sldId="266"/>
            <ac:spMk id="3" creationId="{A20AC93F-893A-424C-8245-D7ED57F6923C}"/>
          </ac:spMkLst>
        </pc:spChg>
      </pc:sldChg>
      <pc:sldChg chg="modSp mod">
        <pc:chgData name="Henric Waller" userId="875ec36b73f3d71e" providerId="LiveId" clId="{AE7DAEAA-E407-44C2-B023-AC7BD9B8E3DE}" dt="2020-12-28T17:48:42.959" v="2290" actId="20577"/>
        <pc:sldMkLst>
          <pc:docMk/>
          <pc:sldMk cId="551689068" sldId="268"/>
        </pc:sldMkLst>
        <pc:spChg chg="mod">
          <ac:chgData name="Henric Waller" userId="875ec36b73f3d71e" providerId="LiveId" clId="{AE7DAEAA-E407-44C2-B023-AC7BD9B8E3DE}" dt="2020-12-28T17:48:42.959" v="2290" actId="20577"/>
          <ac:spMkLst>
            <pc:docMk/>
            <pc:sldMk cId="551689068" sldId="268"/>
            <ac:spMk id="2" creationId="{E946B9F8-E0AC-4F60-8CF6-B4D2D1692948}"/>
          </ac:spMkLst>
        </pc:spChg>
        <pc:spChg chg="mod">
          <ac:chgData name="Henric Waller" userId="875ec36b73f3d71e" providerId="LiveId" clId="{AE7DAEAA-E407-44C2-B023-AC7BD9B8E3DE}" dt="2020-12-28T15:06:22.972" v="2043" actId="20577"/>
          <ac:spMkLst>
            <pc:docMk/>
            <pc:sldMk cId="551689068" sldId="268"/>
            <ac:spMk id="3" creationId="{A20AC93F-893A-424C-8245-D7ED57F6923C}"/>
          </ac:spMkLst>
        </pc:spChg>
      </pc:sldChg>
      <pc:sldChg chg="modSp mod">
        <pc:chgData name="Henric Waller" userId="875ec36b73f3d71e" providerId="LiveId" clId="{AE7DAEAA-E407-44C2-B023-AC7BD9B8E3DE}" dt="2020-12-28T15:07:01.259" v="2058" actId="20577"/>
        <pc:sldMkLst>
          <pc:docMk/>
          <pc:sldMk cId="1641042435" sldId="271"/>
        </pc:sldMkLst>
        <pc:spChg chg="mod">
          <ac:chgData name="Henric Waller" userId="875ec36b73f3d71e" providerId="LiveId" clId="{AE7DAEAA-E407-44C2-B023-AC7BD9B8E3DE}" dt="2020-12-28T15:07:01.259" v="2058" actId="20577"/>
          <ac:spMkLst>
            <pc:docMk/>
            <pc:sldMk cId="1641042435" sldId="271"/>
            <ac:spMk id="3" creationId="{A20AC93F-893A-424C-8245-D7ED57F6923C}"/>
          </ac:spMkLst>
        </pc:spChg>
      </pc:sldChg>
      <pc:sldChg chg="modSp mod">
        <pc:chgData name="Henric Waller" userId="875ec36b73f3d71e" providerId="LiveId" clId="{AE7DAEAA-E407-44C2-B023-AC7BD9B8E3DE}" dt="2020-12-28T15:07:24.377" v="2073" actId="20577"/>
        <pc:sldMkLst>
          <pc:docMk/>
          <pc:sldMk cId="2270352178" sldId="272"/>
        </pc:sldMkLst>
        <pc:spChg chg="mod">
          <ac:chgData name="Henric Waller" userId="875ec36b73f3d71e" providerId="LiveId" clId="{AE7DAEAA-E407-44C2-B023-AC7BD9B8E3DE}" dt="2020-12-28T15:07:24.377" v="2073" actId="20577"/>
          <ac:spMkLst>
            <pc:docMk/>
            <pc:sldMk cId="2270352178" sldId="272"/>
            <ac:spMk id="3" creationId="{A20AC93F-893A-424C-8245-D7ED57F6923C}"/>
          </ac:spMkLst>
        </pc:spChg>
      </pc:sldChg>
      <pc:sldChg chg="del">
        <pc:chgData name="Henric Waller" userId="875ec36b73f3d71e" providerId="LiveId" clId="{AE7DAEAA-E407-44C2-B023-AC7BD9B8E3DE}" dt="2020-12-18T10:40:16.212" v="232" actId="47"/>
        <pc:sldMkLst>
          <pc:docMk/>
          <pc:sldMk cId="503816909" sldId="273"/>
        </pc:sldMkLst>
      </pc:sldChg>
      <pc:sldChg chg="modSp mod">
        <pc:chgData name="Henric Waller" userId="875ec36b73f3d71e" providerId="LiveId" clId="{AE7DAEAA-E407-44C2-B023-AC7BD9B8E3DE}" dt="2020-12-18T10:41:15.481" v="288" actId="20577"/>
        <pc:sldMkLst>
          <pc:docMk/>
          <pc:sldMk cId="1406079186" sldId="274"/>
        </pc:sldMkLst>
        <pc:spChg chg="mod">
          <ac:chgData name="Henric Waller" userId="875ec36b73f3d71e" providerId="LiveId" clId="{AE7DAEAA-E407-44C2-B023-AC7BD9B8E3DE}" dt="2020-12-18T10:41:15.481" v="288" actId="20577"/>
          <ac:spMkLst>
            <pc:docMk/>
            <pc:sldMk cId="1406079186" sldId="274"/>
            <ac:spMk id="3" creationId="{A20AC93F-893A-424C-8245-D7ED57F6923C}"/>
          </ac:spMkLst>
        </pc:spChg>
      </pc:sldChg>
      <pc:sldChg chg="modSp mod">
        <pc:chgData name="Henric Waller" userId="875ec36b73f3d71e" providerId="LiveId" clId="{AE7DAEAA-E407-44C2-B023-AC7BD9B8E3DE}" dt="2020-12-18T10:46:43.795" v="518" actId="20577"/>
        <pc:sldMkLst>
          <pc:docMk/>
          <pc:sldMk cId="3811322384" sldId="275"/>
        </pc:sldMkLst>
        <pc:spChg chg="mod">
          <ac:chgData name="Henric Waller" userId="875ec36b73f3d71e" providerId="LiveId" clId="{AE7DAEAA-E407-44C2-B023-AC7BD9B8E3DE}" dt="2020-12-18T10:46:43.795" v="518" actId="20577"/>
          <ac:spMkLst>
            <pc:docMk/>
            <pc:sldMk cId="3811322384" sldId="275"/>
            <ac:spMk id="3" creationId="{A20AC93F-893A-424C-8245-D7ED57F6923C}"/>
          </ac:spMkLst>
        </pc:spChg>
      </pc:sldChg>
      <pc:sldChg chg="modSp mod">
        <pc:chgData name="Henric Waller" userId="875ec36b73f3d71e" providerId="LiveId" clId="{AE7DAEAA-E407-44C2-B023-AC7BD9B8E3DE}" dt="2020-12-18T10:46:59.088" v="519"/>
        <pc:sldMkLst>
          <pc:docMk/>
          <pc:sldMk cId="3935527886" sldId="276"/>
        </pc:sldMkLst>
        <pc:spChg chg="mod">
          <ac:chgData name="Henric Waller" userId="875ec36b73f3d71e" providerId="LiveId" clId="{AE7DAEAA-E407-44C2-B023-AC7BD9B8E3DE}" dt="2020-12-18T10:46:59.088" v="519"/>
          <ac:spMkLst>
            <pc:docMk/>
            <pc:sldMk cId="3935527886" sldId="276"/>
            <ac:spMk id="3" creationId="{A20AC93F-893A-424C-8245-D7ED57F6923C}"/>
          </ac:spMkLst>
        </pc:spChg>
      </pc:sldChg>
      <pc:sldChg chg="modSp mod">
        <pc:chgData name="Henric Waller" userId="875ec36b73f3d71e" providerId="LiveId" clId="{AE7DAEAA-E407-44C2-B023-AC7BD9B8E3DE}" dt="2020-12-18T10:47:31.117" v="521" actId="6549"/>
        <pc:sldMkLst>
          <pc:docMk/>
          <pc:sldMk cId="1590596429" sldId="277"/>
        </pc:sldMkLst>
        <pc:spChg chg="mod">
          <ac:chgData name="Henric Waller" userId="875ec36b73f3d71e" providerId="LiveId" clId="{AE7DAEAA-E407-44C2-B023-AC7BD9B8E3DE}" dt="2020-12-18T10:47:31.117" v="521" actId="6549"/>
          <ac:spMkLst>
            <pc:docMk/>
            <pc:sldMk cId="1590596429" sldId="277"/>
            <ac:spMk id="3" creationId="{A20AC93F-893A-424C-8245-D7ED57F6923C}"/>
          </ac:spMkLst>
        </pc:spChg>
      </pc:sldChg>
      <pc:sldChg chg="modSp mod">
        <pc:chgData name="Henric Waller" userId="875ec36b73f3d71e" providerId="LiveId" clId="{AE7DAEAA-E407-44C2-B023-AC7BD9B8E3DE}" dt="2020-12-18T10:49:04.562" v="582" actId="20577"/>
        <pc:sldMkLst>
          <pc:docMk/>
          <pc:sldMk cId="758576403" sldId="278"/>
        </pc:sldMkLst>
        <pc:spChg chg="mod">
          <ac:chgData name="Henric Waller" userId="875ec36b73f3d71e" providerId="LiveId" clId="{AE7DAEAA-E407-44C2-B023-AC7BD9B8E3DE}" dt="2020-12-18T10:49:04.562" v="582" actId="20577"/>
          <ac:spMkLst>
            <pc:docMk/>
            <pc:sldMk cId="758576403" sldId="278"/>
            <ac:spMk id="3" creationId="{A20AC93F-893A-424C-8245-D7ED57F6923C}"/>
          </ac:spMkLst>
        </pc:spChg>
      </pc:sldChg>
      <pc:sldChg chg="del">
        <pc:chgData name="Henric Waller" userId="875ec36b73f3d71e" providerId="LiveId" clId="{AE7DAEAA-E407-44C2-B023-AC7BD9B8E3DE}" dt="2020-12-18T10:50:44.412" v="598" actId="47"/>
        <pc:sldMkLst>
          <pc:docMk/>
          <pc:sldMk cId="3273638096" sldId="279"/>
        </pc:sldMkLst>
      </pc:sldChg>
      <pc:sldChg chg="del">
        <pc:chgData name="Henric Waller" userId="875ec36b73f3d71e" providerId="LiveId" clId="{AE7DAEAA-E407-44C2-B023-AC7BD9B8E3DE}" dt="2020-12-18T10:50:48.183" v="599" actId="47"/>
        <pc:sldMkLst>
          <pc:docMk/>
          <pc:sldMk cId="1173904547" sldId="280"/>
        </pc:sldMkLst>
      </pc:sldChg>
      <pc:sldChg chg="del">
        <pc:chgData name="Henric Waller" userId="875ec36b73f3d71e" providerId="LiveId" clId="{AE7DAEAA-E407-44C2-B023-AC7BD9B8E3DE}" dt="2020-12-18T10:50:52.235" v="600" actId="47"/>
        <pc:sldMkLst>
          <pc:docMk/>
          <pc:sldMk cId="4141388943" sldId="281"/>
        </pc:sldMkLst>
      </pc:sldChg>
      <pc:sldChg chg="del">
        <pc:chgData name="Henric Waller" userId="875ec36b73f3d71e" providerId="LiveId" clId="{AE7DAEAA-E407-44C2-B023-AC7BD9B8E3DE}" dt="2020-12-18T10:50:58.175" v="601" actId="47"/>
        <pc:sldMkLst>
          <pc:docMk/>
          <pc:sldMk cId="1420274892" sldId="282"/>
        </pc:sldMkLst>
      </pc:sldChg>
      <pc:sldChg chg="modSp add mod">
        <pc:chgData name="Henric Waller" userId="875ec36b73f3d71e" providerId="LiveId" clId="{AE7DAEAA-E407-44C2-B023-AC7BD9B8E3DE}" dt="2020-12-18T10:49:59.509" v="597" actId="20577"/>
        <pc:sldMkLst>
          <pc:docMk/>
          <pc:sldMk cId="2384461944" sldId="284"/>
        </pc:sldMkLst>
        <pc:spChg chg="mod">
          <ac:chgData name="Henric Waller" userId="875ec36b73f3d71e" providerId="LiveId" clId="{AE7DAEAA-E407-44C2-B023-AC7BD9B8E3DE}" dt="2020-12-18T10:49:59.509" v="597" actId="20577"/>
          <ac:spMkLst>
            <pc:docMk/>
            <pc:sldMk cId="2384461944" sldId="284"/>
            <ac:spMk id="3" creationId="{A20AC93F-893A-424C-8245-D7ED57F6923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F8819CF-DD3E-45C8-AAF5-1491CE2319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961762B1-47D4-45BB-A0C9-9812681198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65F339F-40E6-4A6C-B54F-FE90338E0E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9A0EC-D22F-4A43-8E42-C83902322A17}" type="datetimeFigureOut">
              <a:rPr lang="sv-SE" smtClean="0"/>
              <a:t>2021-01-03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42D5496-EF55-4E83-8939-59370AAC35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67FDC58-2BB5-430F-A21B-FEDBA8E6A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C5F73-8534-4219-9810-D71AC7589B2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91731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FDE367A-8555-43A1-A78B-8F3A32ECC8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0C404453-3C20-4D7F-A8FA-7C0DC23A87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02D8067-22EC-4D58-BF89-D1E2C4E966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9A0EC-D22F-4A43-8E42-C83902322A17}" type="datetimeFigureOut">
              <a:rPr lang="sv-SE" smtClean="0"/>
              <a:t>2021-01-03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11C5D88-46D8-4627-A726-A0DF4263E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0B00D32-0806-41F1-ABB3-6822A45D2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C5F73-8534-4219-9810-D71AC7589B2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36425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2734A6AF-5B0D-4351-8113-D8C87013DF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4F3B5431-8ADB-4EEE-A83D-5FAEB51D85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F0CC32A-2BD2-42C9-A7FF-0C7B8A2C26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9A0EC-D22F-4A43-8E42-C83902322A17}" type="datetimeFigureOut">
              <a:rPr lang="sv-SE" smtClean="0"/>
              <a:t>2021-01-03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DFA5C60-5873-42C8-BA5C-421D30C6C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85ED848-6C0A-4119-8B30-C134588B3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C5F73-8534-4219-9810-D71AC7589B2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57377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C07366A-DCED-4B85-BAD5-28591149F0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86622D3-A91E-46EB-B584-C2EB67845A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0C300C0-B83A-4C9B-8927-9559976784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9A0EC-D22F-4A43-8E42-C83902322A17}" type="datetimeFigureOut">
              <a:rPr lang="sv-SE" smtClean="0"/>
              <a:t>2021-01-03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7D6577E-5A15-479F-BEC3-3C58086658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E408A21-8788-42A9-98B1-50BFF29FF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C5F73-8534-4219-9810-D71AC7589B2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60633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DFB4B63-E7CA-46F9-8123-8CFD3F6DCA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A2C1F58-15B2-4196-BD17-F37BF38F95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8ABACEA-669E-4960-9B0C-0425BA173D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9A0EC-D22F-4A43-8E42-C83902322A17}" type="datetimeFigureOut">
              <a:rPr lang="sv-SE" smtClean="0"/>
              <a:t>2021-01-03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948BD02-DC70-4D2F-AE2E-A8B25C6BC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D1DC356-BAA0-407A-8DE4-7E5B5901A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C5F73-8534-4219-9810-D71AC7589B2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94048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6DA8351-099A-4578-BDCF-49CBBA3A28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9056E36-DE73-49C6-9A86-3C5390111C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21220CBB-F8D3-44F7-8145-EE74810725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D76D818-6457-42B6-93F6-C1562EC003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9A0EC-D22F-4A43-8E42-C83902322A17}" type="datetimeFigureOut">
              <a:rPr lang="sv-SE" smtClean="0"/>
              <a:t>2021-01-03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243FB187-7288-4A1D-AB96-491430B1F6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612D621-9647-42E3-8B90-737015445B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C5F73-8534-4219-9810-D71AC7589B2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91418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CB9A3E6-396F-4E0A-9C92-C0761FC1B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CA2EAC9-3A95-497B-81DC-03ED090589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8261ADAE-C068-4B27-93FF-DEC99C8EC0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39289F82-C6C8-485B-A9B5-50E94612FF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12D57A54-58FB-4D4D-9FD3-232F7B53D6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2F88E504-6082-4DDB-A9F7-86E4F6713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9A0EC-D22F-4A43-8E42-C83902322A17}" type="datetimeFigureOut">
              <a:rPr lang="sv-SE" smtClean="0"/>
              <a:t>2021-01-03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310FF68C-F999-4E90-99AD-88B898143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DD58ED2F-EF57-4700-80DF-1C9523CE87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C5F73-8534-4219-9810-D71AC7589B2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6111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EF800C6-E244-4079-A9D4-75C7F9301A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D314CFAB-0844-45D7-97B7-36BC07DB80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9A0EC-D22F-4A43-8E42-C83902322A17}" type="datetimeFigureOut">
              <a:rPr lang="sv-SE" smtClean="0"/>
              <a:t>2021-01-03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0CF241E-2F09-4FDD-B635-C6E29AE95F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160E8106-2676-4F96-A025-3F1F47BA6E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C5F73-8534-4219-9810-D71AC7589B2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78295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1370CC3D-80EA-46D9-B872-5967374E9C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9A0EC-D22F-4A43-8E42-C83902322A17}" type="datetimeFigureOut">
              <a:rPr lang="sv-SE" smtClean="0"/>
              <a:t>2021-01-03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1345D631-B419-4320-9DDC-7B1312B1B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8558ABA2-C3C0-49F6-B298-FBB10C862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C5F73-8534-4219-9810-D71AC7589B2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72266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906546-8722-43A3-8691-982575D19F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BCD88B4-1CCA-4157-AE3A-73B3CFFFBC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D2601DC-4F3C-4E6B-A09A-66C383E288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81C5BE9-7AC1-42E9-A236-EBD876C509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9A0EC-D22F-4A43-8E42-C83902322A17}" type="datetimeFigureOut">
              <a:rPr lang="sv-SE" smtClean="0"/>
              <a:t>2021-01-03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45D3E327-539D-4E71-A811-99634ED07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59BE97E-04E1-4DF3-A01A-DF62FE3BE4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C5F73-8534-4219-9810-D71AC7589B2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58844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8B6E938-C7BD-47CE-9772-4C0D431599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7BD77D32-8CC1-42C0-9754-BFEDDCB371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4B1AFE7-9105-4FFF-AAC4-037E7B42E0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15105BF-DB2C-48E3-A61D-35A25DDFAB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9A0EC-D22F-4A43-8E42-C83902322A17}" type="datetimeFigureOut">
              <a:rPr lang="sv-SE" smtClean="0"/>
              <a:t>2021-01-03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914F980F-4D75-4EE3-9F9F-BA8E2B6A6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9AFFCF32-F60D-4F3C-9285-8E76DAEB0A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C5F73-8534-4219-9810-D71AC7589B2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99910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C6F080A2-D549-45D4-8E80-A8B4EB8CF1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C769CD6-12DF-4230-8591-5E1E46300A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3946455-37D2-48DE-A2E6-BCD67A3117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09A0EC-D22F-4A43-8E42-C83902322A17}" type="datetimeFigureOut">
              <a:rPr lang="sv-SE" smtClean="0"/>
              <a:t>2021-01-03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8701AD8-704E-41F1-BAC3-FD09E65212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C01A96A-0E00-4D7A-AB73-37E1D00DC3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9C5F73-8534-4219-9810-D71AC7589B2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0729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aget.se/ByttorpsIF_Junior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 descr="En bild som visar clipart&#10;&#10;Beskrivning genererad med hög exakthet">
            <a:extLst>
              <a:ext uri="{FF2B5EF4-FFF2-40B4-BE49-F238E27FC236}">
                <a16:creationId xmlns:a16="http://schemas.microsoft.com/office/drawing/2014/main" id="{0E463C7D-614A-4A50-BE9D-F88BDE6F84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778" y="958491"/>
            <a:ext cx="2900620" cy="2551472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F7C6EAF6-F8B7-44CF-92DD-BCB9478E7C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026657"/>
            <a:ext cx="9144000" cy="2387600"/>
          </a:xfrm>
        </p:spPr>
        <p:txBody>
          <a:bodyPr>
            <a:normAutofit/>
          </a:bodyPr>
          <a:lstStyle/>
          <a:p>
            <a:r>
              <a:rPr lang="sv-SE" sz="6600" b="1" dirty="0"/>
              <a:t>Säsong 2021</a:t>
            </a:r>
            <a:br>
              <a:rPr lang="sv-SE" sz="6600" b="1" dirty="0"/>
            </a:br>
            <a:r>
              <a:rPr lang="sv-SE" sz="6600" b="1" dirty="0"/>
              <a:t>Juniorerna/U-laget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EFA3914-6C1E-4758-B4FD-E3FD21C791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72916"/>
            <a:ext cx="9144000" cy="1655762"/>
          </a:xfrm>
        </p:spPr>
        <p:txBody>
          <a:bodyPr>
            <a:normAutofit/>
          </a:bodyPr>
          <a:lstStyle/>
          <a:p>
            <a:r>
              <a:rPr lang="sv-SE" sz="4000" b="1" dirty="0"/>
              <a:t>Året som vi skall försvara våra framgångar och fler till A-laget!</a:t>
            </a:r>
          </a:p>
        </p:txBody>
      </p:sp>
      <p:pic>
        <p:nvPicPr>
          <p:cNvPr id="6" name="Bildobjekt 5" descr="En bild som visar clipart&#10;&#10;Beskrivning genererad med hög exakthet">
            <a:extLst>
              <a:ext uri="{FF2B5EF4-FFF2-40B4-BE49-F238E27FC236}">
                <a16:creationId xmlns:a16="http://schemas.microsoft.com/office/drawing/2014/main" id="{5A3B967E-BBCA-44D1-A932-6CF3BC8107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5611" y="958491"/>
            <a:ext cx="2900620" cy="2551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2825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946B9F8-E0AC-4F60-8CF6-B4D2D1692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b="1" dirty="0"/>
              <a:t>Samarbete med A-laget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20AC93F-893A-424C-8245-D7ED57F692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400" b="1" dirty="0"/>
              <a:t>A-laget ställer upp med spelare till U-laget - </a:t>
            </a:r>
            <a:r>
              <a:rPr lang="sv-SE" sz="2400" dirty="0"/>
              <a:t>Minst en från ledarstaben ska var med vara med på bortamatcherna för att assistera mig.</a:t>
            </a:r>
          </a:p>
          <a:p>
            <a:r>
              <a:rPr lang="sv-SE" sz="2400" b="1" dirty="0"/>
              <a:t>U-laget utgår från antal A-lagsspelare och fylls på med juniorspelare från juniorernas U-lagstrupp.</a:t>
            </a:r>
          </a:p>
          <a:p>
            <a:endParaRPr lang="sv-SE" sz="2400" dirty="0"/>
          </a:p>
          <a:p>
            <a:endParaRPr lang="sv-SE" sz="2400" b="1" dirty="0"/>
          </a:p>
          <a:p>
            <a:endParaRPr lang="sv-SE" sz="2400" b="1" dirty="0"/>
          </a:p>
        </p:txBody>
      </p:sp>
    </p:spTree>
    <p:extLst>
      <p:ext uri="{BB962C8B-B14F-4D97-AF65-F5344CB8AC3E}">
        <p14:creationId xmlns:p14="http://schemas.microsoft.com/office/powerpoint/2010/main" val="14060791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946B9F8-E0AC-4F60-8CF6-B4D2D1692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b="1" dirty="0"/>
              <a:t>Samarbete med A-laget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20AC93F-893A-424C-8245-D7ED57F692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400" b="1" dirty="0"/>
              <a:t>A-laget ställer upp med spelare till U-laget - </a:t>
            </a:r>
            <a:r>
              <a:rPr lang="sv-SE" sz="2400" dirty="0"/>
              <a:t>Minst en från ledarstaben ska var med vara med på bortamatcherna för att assistera mig.</a:t>
            </a:r>
          </a:p>
          <a:p>
            <a:r>
              <a:rPr lang="sv-SE" sz="2400" b="1" dirty="0"/>
              <a:t>U-laget utgår från antal A-lagsspelare och fylls på med juniorspelare från juniorernas U-lagstrupp.</a:t>
            </a:r>
            <a:endParaRPr lang="sv-SE" sz="2400" dirty="0"/>
          </a:p>
          <a:p>
            <a:r>
              <a:rPr lang="sv-SE" sz="2400" b="1" dirty="0"/>
              <a:t>Tränarstaben för A-laget väljer ut vilka som får träna med A-truppen – </a:t>
            </a:r>
            <a:r>
              <a:rPr lang="sv-SE" sz="2400" dirty="0"/>
              <a:t>De ska klassificera junior/U-truppen enligt följande:</a:t>
            </a:r>
            <a:br>
              <a:rPr lang="sv-SE" sz="2400" dirty="0"/>
            </a:br>
            <a:br>
              <a:rPr lang="sv-SE" sz="2400" b="1" dirty="0"/>
            </a:br>
            <a:endParaRPr lang="sv-SE" sz="2400" b="1" dirty="0"/>
          </a:p>
          <a:p>
            <a:endParaRPr lang="sv-SE" sz="2400" dirty="0"/>
          </a:p>
          <a:p>
            <a:endParaRPr lang="sv-SE" sz="2400" b="1" dirty="0"/>
          </a:p>
          <a:p>
            <a:endParaRPr lang="sv-SE" sz="2400" b="1" dirty="0"/>
          </a:p>
        </p:txBody>
      </p:sp>
    </p:spTree>
    <p:extLst>
      <p:ext uri="{BB962C8B-B14F-4D97-AF65-F5344CB8AC3E}">
        <p14:creationId xmlns:p14="http://schemas.microsoft.com/office/powerpoint/2010/main" val="38113223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946B9F8-E0AC-4F60-8CF6-B4D2D1692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b="1" dirty="0"/>
              <a:t>Samarbete med A-laget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20AC93F-893A-424C-8245-D7ED57F692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400" b="1" dirty="0"/>
              <a:t>A-laget ställer upp med spelare till U-laget - </a:t>
            </a:r>
            <a:r>
              <a:rPr lang="sv-SE" sz="2400" dirty="0"/>
              <a:t>Minst en från ledarstaben ska var med vara med på bortamatcherna för att assistera mig.</a:t>
            </a:r>
          </a:p>
          <a:p>
            <a:r>
              <a:rPr lang="sv-SE" sz="2400" b="1" dirty="0"/>
              <a:t>U-laget utgår från antal A-lagsspelare och fylls på med juniorspelare från juniorernas U-lagstrupp.</a:t>
            </a:r>
            <a:endParaRPr lang="sv-SE" sz="2400" dirty="0"/>
          </a:p>
          <a:p>
            <a:r>
              <a:rPr lang="sv-SE" sz="2400" b="1" dirty="0"/>
              <a:t>Tränarstaben för A-laget väljer ut vilka som får träna med A-truppen – </a:t>
            </a:r>
            <a:r>
              <a:rPr lang="sv-SE" sz="2400" dirty="0"/>
              <a:t>De ska klassificera junior/U-truppen enligt följande:</a:t>
            </a:r>
            <a:br>
              <a:rPr lang="sv-SE" sz="2400" dirty="0"/>
            </a:br>
            <a:r>
              <a:rPr lang="sv-SE" sz="2400" dirty="0"/>
              <a:t>- </a:t>
            </a:r>
            <a:r>
              <a:rPr lang="sv-SE" sz="2400" b="1" dirty="0"/>
              <a:t>Ordinarie A-lag – </a:t>
            </a:r>
            <a:r>
              <a:rPr lang="sv-SE" sz="2400" dirty="0"/>
              <a:t>Minst inhopp varje match – Tränar med A-laget alla träningar. </a:t>
            </a:r>
            <a:br>
              <a:rPr lang="sv-SE" sz="2400" dirty="0"/>
            </a:br>
            <a:br>
              <a:rPr lang="sv-SE" sz="2400" dirty="0"/>
            </a:br>
            <a:br>
              <a:rPr lang="sv-SE" sz="2400" b="1" dirty="0"/>
            </a:br>
            <a:endParaRPr lang="sv-SE" sz="2400" b="1" dirty="0"/>
          </a:p>
          <a:p>
            <a:endParaRPr lang="sv-SE" sz="2400" dirty="0"/>
          </a:p>
          <a:p>
            <a:endParaRPr lang="sv-SE" sz="2400" b="1" dirty="0"/>
          </a:p>
          <a:p>
            <a:endParaRPr lang="sv-SE" sz="2400" b="1" dirty="0"/>
          </a:p>
        </p:txBody>
      </p:sp>
    </p:spTree>
    <p:extLst>
      <p:ext uri="{BB962C8B-B14F-4D97-AF65-F5344CB8AC3E}">
        <p14:creationId xmlns:p14="http://schemas.microsoft.com/office/powerpoint/2010/main" val="39355278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946B9F8-E0AC-4F60-8CF6-B4D2D1692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b="1" dirty="0"/>
              <a:t>Samarbete med A-laget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20AC93F-893A-424C-8245-D7ED57F692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400" b="1" dirty="0"/>
              <a:t>A-laget ställer upp med spelare till U-laget - </a:t>
            </a:r>
            <a:r>
              <a:rPr lang="sv-SE" sz="2400" dirty="0"/>
              <a:t>Minst en från ledarstaben ska var med vara med på bortamatcherna för att assistera mig.</a:t>
            </a:r>
          </a:p>
          <a:p>
            <a:r>
              <a:rPr lang="sv-SE" sz="2400" b="1" dirty="0"/>
              <a:t>U-laget utgår från antal A-lagsspelare och fylls på med juniorspelare från juniorernas U-lagstrupp.</a:t>
            </a:r>
            <a:endParaRPr lang="sv-SE" sz="2400" dirty="0"/>
          </a:p>
          <a:p>
            <a:r>
              <a:rPr lang="sv-SE" sz="2400" b="1" dirty="0"/>
              <a:t>Tränarstaben för A-laget väljer ut vilka som får träna med A-truppen – </a:t>
            </a:r>
            <a:r>
              <a:rPr lang="sv-SE" sz="2400" dirty="0"/>
              <a:t>De ska klassificera junior/U-truppen enligt följande:</a:t>
            </a:r>
            <a:br>
              <a:rPr lang="sv-SE" sz="2400" dirty="0"/>
            </a:br>
            <a:r>
              <a:rPr lang="sv-SE" sz="2400" dirty="0"/>
              <a:t>- </a:t>
            </a:r>
            <a:r>
              <a:rPr lang="sv-SE" sz="2400" b="1" dirty="0"/>
              <a:t>Ordinarie A-lag – </a:t>
            </a:r>
            <a:r>
              <a:rPr lang="sv-SE" sz="2400" dirty="0"/>
              <a:t>Minst inhopp varje match – Tränar med A-laget alla träningar. </a:t>
            </a:r>
            <a:br>
              <a:rPr lang="sv-SE" sz="2400" dirty="0"/>
            </a:br>
            <a:r>
              <a:rPr lang="sv-SE" sz="2400" dirty="0"/>
              <a:t>- </a:t>
            </a:r>
            <a:r>
              <a:rPr lang="sv-SE" sz="2400" b="1" dirty="0"/>
              <a:t>A-truppen – </a:t>
            </a:r>
            <a:r>
              <a:rPr lang="sv-SE" sz="2400" dirty="0"/>
              <a:t>Kandiderar till plats i matchtrupp – Tränar med A-laget 2 träningar/vecka och med U-laget 1 träning/vecka. </a:t>
            </a:r>
            <a:br>
              <a:rPr lang="sv-SE" sz="2400" b="1" dirty="0"/>
            </a:br>
            <a:endParaRPr lang="sv-SE" sz="2400" b="1" dirty="0"/>
          </a:p>
          <a:p>
            <a:endParaRPr lang="sv-SE" sz="2400" dirty="0"/>
          </a:p>
          <a:p>
            <a:endParaRPr lang="sv-SE" sz="2400" b="1" dirty="0"/>
          </a:p>
          <a:p>
            <a:endParaRPr lang="sv-SE" sz="2400" b="1" dirty="0"/>
          </a:p>
        </p:txBody>
      </p:sp>
    </p:spTree>
    <p:extLst>
      <p:ext uri="{BB962C8B-B14F-4D97-AF65-F5344CB8AC3E}">
        <p14:creationId xmlns:p14="http://schemas.microsoft.com/office/powerpoint/2010/main" val="15905964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946B9F8-E0AC-4F60-8CF6-B4D2D1692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b="1" dirty="0"/>
              <a:t>Samarbete med A-laget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20AC93F-893A-424C-8245-D7ED57F692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400" b="1" dirty="0"/>
              <a:t>A-laget ställer upp med spelare till U-laget - </a:t>
            </a:r>
            <a:r>
              <a:rPr lang="sv-SE" sz="2400" dirty="0"/>
              <a:t>Minst en från ledarstaben ska var med vara med på bortamatcherna för att assistera mig.</a:t>
            </a:r>
          </a:p>
          <a:p>
            <a:r>
              <a:rPr lang="sv-SE" sz="2400" b="1" dirty="0"/>
              <a:t>U-laget utgår från antal A-lagsspelare och fylls på med juniorspelare från juniorernas U-lagstrupp.</a:t>
            </a:r>
            <a:endParaRPr lang="sv-SE" sz="2400" dirty="0"/>
          </a:p>
          <a:p>
            <a:r>
              <a:rPr lang="sv-SE" sz="2400" b="1" dirty="0"/>
              <a:t>Tränarstaben för A-laget väljer ut vilka som får träna med A-truppen – </a:t>
            </a:r>
            <a:r>
              <a:rPr lang="sv-SE" sz="2400" dirty="0"/>
              <a:t>De ska klassificera junior/U-truppen enligt följande:</a:t>
            </a:r>
            <a:br>
              <a:rPr lang="sv-SE" sz="2400" dirty="0"/>
            </a:br>
            <a:r>
              <a:rPr lang="sv-SE" sz="2400" dirty="0"/>
              <a:t>- </a:t>
            </a:r>
            <a:r>
              <a:rPr lang="sv-SE" sz="2400" b="1" dirty="0"/>
              <a:t>Ordinarie A-lag – </a:t>
            </a:r>
            <a:r>
              <a:rPr lang="sv-SE" sz="2400" dirty="0"/>
              <a:t>Minst inhopp varje match – Tränar med A-laget alla träningar. </a:t>
            </a:r>
            <a:br>
              <a:rPr lang="sv-SE" sz="2400" dirty="0"/>
            </a:br>
            <a:r>
              <a:rPr lang="sv-SE" sz="2400" dirty="0"/>
              <a:t>- </a:t>
            </a:r>
            <a:r>
              <a:rPr lang="sv-SE" sz="2400" b="1" dirty="0"/>
              <a:t>A-truppen – </a:t>
            </a:r>
            <a:r>
              <a:rPr lang="sv-SE" sz="2400" dirty="0"/>
              <a:t>Kandiderar till plats i matchtrupp – Tränar med A-laget 2 träningar/vecka och med U-laget 1 träning/vecka.</a:t>
            </a:r>
            <a:br>
              <a:rPr lang="sv-SE" sz="2400" dirty="0"/>
            </a:br>
            <a:r>
              <a:rPr lang="sv-SE" sz="2400" dirty="0"/>
              <a:t>- </a:t>
            </a:r>
            <a:r>
              <a:rPr lang="sv-SE" sz="2400" b="1" dirty="0"/>
              <a:t>Prova På</a:t>
            </a:r>
            <a:r>
              <a:rPr lang="sv-SE" sz="2400" dirty="0"/>
              <a:t> – Tränar med A-laget 3 veckor, men funkar det inte efter 2 kan 3:dje veckan strykas. </a:t>
            </a:r>
            <a:br>
              <a:rPr lang="sv-SE" sz="2400" b="1" dirty="0"/>
            </a:br>
            <a:endParaRPr lang="sv-SE" sz="2400" b="1" dirty="0"/>
          </a:p>
          <a:p>
            <a:endParaRPr lang="sv-SE" sz="2400" dirty="0"/>
          </a:p>
          <a:p>
            <a:endParaRPr lang="sv-SE" sz="2400" b="1" dirty="0"/>
          </a:p>
          <a:p>
            <a:endParaRPr lang="sv-SE" sz="2400" b="1" dirty="0"/>
          </a:p>
        </p:txBody>
      </p:sp>
    </p:spTree>
    <p:extLst>
      <p:ext uri="{BB962C8B-B14F-4D97-AF65-F5344CB8AC3E}">
        <p14:creationId xmlns:p14="http://schemas.microsoft.com/office/powerpoint/2010/main" val="7585764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946B9F8-E0AC-4F60-8CF6-B4D2D1692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b="1" dirty="0"/>
              <a:t>Samarbete med A-laget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20AC93F-893A-424C-8245-D7ED57F692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v-SE" sz="2400" b="1" dirty="0"/>
              <a:t>A-laget ställer upp med spelare till U-laget - </a:t>
            </a:r>
            <a:r>
              <a:rPr lang="sv-SE" sz="2400" dirty="0"/>
              <a:t>Minst en från ledarstaben ska var med vara med på bortamatcherna för att assistera mig.</a:t>
            </a:r>
          </a:p>
          <a:p>
            <a:r>
              <a:rPr lang="sv-SE" sz="2400" b="1" dirty="0"/>
              <a:t>U-laget utgår från antal A-lagsspelare och fylls på med juniorspelare från juniorernas U-lagstrupp.</a:t>
            </a:r>
            <a:endParaRPr lang="sv-SE" sz="2400" dirty="0"/>
          </a:p>
          <a:p>
            <a:r>
              <a:rPr lang="sv-SE" sz="2400" b="1" dirty="0"/>
              <a:t>Tränarstaben för A-laget väljer ut vilka som får träna med A-truppen – </a:t>
            </a:r>
            <a:r>
              <a:rPr lang="sv-SE" sz="2400" dirty="0"/>
              <a:t>De ska klassificera junior/U-truppen enligt följande:</a:t>
            </a:r>
            <a:br>
              <a:rPr lang="sv-SE" sz="2400" dirty="0"/>
            </a:br>
            <a:r>
              <a:rPr lang="sv-SE" sz="2400" dirty="0"/>
              <a:t>- </a:t>
            </a:r>
            <a:r>
              <a:rPr lang="sv-SE" sz="2400" b="1" dirty="0"/>
              <a:t>Ordinarie A-lag – </a:t>
            </a:r>
            <a:r>
              <a:rPr lang="sv-SE" sz="2400" dirty="0"/>
              <a:t>Minst inhopp varje match – Tränar med A-laget alla träningar. </a:t>
            </a:r>
            <a:br>
              <a:rPr lang="sv-SE" sz="2400" dirty="0"/>
            </a:br>
            <a:r>
              <a:rPr lang="sv-SE" sz="2400" dirty="0"/>
              <a:t>- </a:t>
            </a:r>
            <a:r>
              <a:rPr lang="sv-SE" sz="2400" b="1" dirty="0"/>
              <a:t>A-truppen – </a:t>
            </a:r>
            <a:r>
              <a:rPr lang="sv-SE" sz="2400" dirty="0"/>
              <a:t>Kandiderar till plats i matchtrupp – Tränar med A-laget 2 träningar/vecka och med U-laget 1 träning/vecka. Under vinterträningen 1 av varje.</a:t>
            </a:r>
            <a:br>
              <a:rPr lang="sv-SE" sz="2400" dirty="0"/>
            </a:br>
            <a:r>
              <a:rPr lang="sv-SE" sz="2400" dirty="0"/>
              <a:t>- </a:t>
            </a:r>
            <a:r>
              <a:rPr lang="sv-SE" sz="2400" b="1" dirty="0"/>
              <a:t>Prova På</a:t>
            </a:r>
            <a:r>
              <a:rPr lang="sv-SE" sz="2400" dirty="0"/>
              <a:t> – Tränar med A-laget 3 veckor, men funkar det inte efter 2 kan 3:dje veckan strykas. </a:t>
            </a:r>
          </a:p>
          <a:p>
            <a:r>
              <a:rPr lang="sv-SE" sz="2400" b="1" dirty="0"/>
              <a:t>Tanken är att tisdagsträningen v.2-v.6 kommer vara uttagningsträningar och hållas av tränarstaben</a:t>
            </a:r>
            <a:br>
              <a:rPr lang="sv-SE" sz="2400" b="1" dirty="0"/>
            </a:br>
            <a:endParaRPr lang="sv-SE" sz="2400" b="1" dirty="0"/>
          </a:p>
          <a:p>
            <a:endParaRPr lang="sv-SE" sz="2400" dirty="0"/>
          </a:p>
          <a:p>
            <a:endParaRPr lang="sv-SE" sz="2400" b="1" dirty="0"/>
          </a:p>
          <a:p>
            <a:endParaRPr lang="sv-SE" sz="2400" b="1" dirty="0"/>
          </a:p>
        </p:txBody>
      </p:sp>
    </p:spTree>
    <p:extLst>
      <p:ext uri="{BB962C8B-B14F-4D97-AF65-F5344CB8AC3E}">
        <p14:creationId xmlns:p14="http://schemas.microsoft.com/office/powerpoint/2010/main" val="23844619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8D7207D-7C6C-4C35-A97B-3E2C492E9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v-SE" sz="6000" b="1" dirty="0"/>
              <a:t>TRÄNING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ED504DC-F393-4AAA-9013-A423458A1B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3219" y="1526575"/>
            <a:ext cx="10515600" cy="4351338"/>
          </a:xfrm>
        </p:spPr>
        <p:txBody>
          <a:bodyPr>
            <a:noAutofit/>
          </a:bodyPr>
          <a:lstStyle/>
          <a:p>
            <a:r>
              <a:rPr lang="sv-SE" sz="1100" dirty="0"/>
              <a:t>2 Träningsgrupper</a:t>
            </a:r>
            <a:br>
              <a:rPr lang="sv-SE" sz="1100" dirty="0"/>
            </a:br>
            <a:br>
              <a:rPr lang="sv-SE" sz="1100" dirty="0"/>
            </a:br>
            <a:r>
              <a:rPr lang="sv-SE" sz="1100" dirty="0"/>
              <a:t>Junior</a:t>
            </a:r>
            <a:br>
              <a:rPr lang="sv-SE" sz="1100" dirty="0"/>
            </a:br>
            <a:r>
              <a:rPr lang="sv-SE" sz="1100" dirty="0"/>
              <a:t>3 Träningar/vecka</a:t>
            </a:r>
            <a:br>
              <a:rPr lang="sv-SE" sz="1100" dirty="0"/>
            </a:br>
            <a:br>
              <a:rPr lang="sv-SE" sz="1100" dirty="0"/>
            </a:br>
            <a:r>
              <a:rPr lang="sv-SE" sz="1100" dirty="0"/>
              <a:t>U-lag</a:t>
            </a:r>
            <a:br>
              <a:rPr lang="sv-SE" sz="1100" dirty="0"/>
            </a:br>
            <a:r>
              <a:rPr lang="sv-SE" sz="1100" dirty="0"/>
              <a:t>3 Träningar/vecka, två med junior eller A-lag, beroende vart man tillhör och den som i år har varit U-</a:t>
            </a:r>
            <a:r>
              <a:rPr lang="sv-SE" sz="1100" dirty="0" err="1"/>
              <a:t>lagsträning</a:t>
            </a:r>
            <a:r>
              <a:rPr lang="sv-SE" sz="1100" dirty="0"/>
              <a:t>(torsdag) är min för hoppning att den är ledd av A-laget, men där är inget klart än.</a:t>
            </a:r>
            <a:br>
              <a:rPr lang="sv-SE" sz="1100" dirty="0"/>
            </a:br>
            <a:r>
              <a:rPr lang="sv-SE" sz="1100" dirty="0"/>
              <a:t>Högre krav på inställning och fokusering.</a:t>
            </a:r>
          </a:p>
          <a:p>
            <a:r>
              <a:rPr lang="sv-SE" sz="1100" dirty="0"/>
              <a:t>Träning</a:t>
            </a:r>
            <a:br>
              <a:rPr lang="sv-SE" sz="1100" dirty="0"/>
            </a:br>
            <a:r>
              <a:rPr lang="sv-SE" sz="1100" b="1" dirty="0"/>
              <a:t>V.2-V.6</a:t>
            </a:r>
            <a:br>
              <a:rPr lang="sv-SE" sz="1100" b="1" dirty="0"/>
            </a:br>
            <a:r>
              <a:rPr lang="sv-SE" sz="1100" dirty="0"/>
              <a:t>Måndag 19:00-20:30, </a:t>
            </a:r>
            <a:r>
              <a:rPr lang="sv-SE" sz="1100" dirty="0" err="1"/>
              <a:t>Rydahallen</a:t>
            </a:r>
            <a:r>
              <a:rPr lang="sv-SE" sz="1100" dirty="0"/>
              <a:t>, delar med A-laget</a:t>
            </a:r>
            <a:br>
              <a:rPr lang="sv-SE" sz="1100" dirty="0"/>
            </a:br>
            <a:r>
              <a:rPr lang="sv-SE" sz="1100" dirty="0"/>
              <a:t>Tisdag 17:30-19:00, Byttorps IP, uttagningsträning ledd av A-lagsstaben, delar plan med P16 och den leds av Henric för att se vilka där som kan få träna någon träning/vecka med juniorerna.</a:t>
            </a:r>
            <a:br>
              <a:rPr lang="sv-SE" sz="1100" dirty="0"/>
            </a:br>
            <a:r>
              <a:rPr lang="sv-SE" sz="1100" dirty="0"/>
              <a:t>Onsdag 20:30-22:00, Ryahallen(Friidrottshallen), A-laget leder den. Börjar V.3</a:t>
            </a:r>
            <a:br>
              <a:rPr lang="sv-SE" sz="1100" dirty="0"/>
            </a:br>
            <a:r>
              <a:rPr lang="sv-SE" sz="1100" dirty="0"/>
              <a:t>Torsdag 19:00-20:30, Byttorps IP, delar med A-laget</a:t>
            </a:r>
            <a:br>
              <a:rPr lang="sv-SE" sz="1100" dirty="0"/>
            </a:br>
            <a:r>
              <a:rPr lang="sv-SE" sz="1100" b="1" dirty="0"/>
              <a:t>V.7-V.8</a:t>
            </a:r>
            <a:br>
              <a:rPr lang="sv-SE" sz="1100" b="1" dirty="0"/>
            </a:br>
            <a:r>
              <a:rPr lang="sv-SE" sz="1100" dirty="0"/>
              <a:t>Måndag 19:00-20:30, </a:t>
            </a:r>
            <a:r>
              <a:rPr lang="sv-SE" sz="1100" dirty="0" err="1"/>
              <a:t>Rydahallen</a:t>
            </a:r>
            <a:r>
              <a:rPr lang="sv-SE" sz="1100" dirty="0"/>
              <a:t>, delar med A-laget</a:t>
            </a:r>
            <a:br>
              <a:rPr lang="sv-SE" sz="1100" dirty="0"/>
            </a:br>
            <a:r>
              <a:rPr lang="sv-SE" sz="1100" dirty="0"/>
              <a:t>Onsdag 20:30-22:00, Ryahallen(Friidrottshallen), A-laget leder den</a:t>
            </a:r>
            <a:br>
              <a:rPr lang="sv-SE" sz="1100" dirty="0"/>
            </a:br>
            <a:r>
              <a:rPr lang="sv-SE" sz="1100" dirty="0"/>
              <a:t>Torsdag 19:00-20:30, Byttorps IP, delar med A-laget</a:t>
            </a:r>
            <a:br>
              <a:rPr lang="sv-SE" sz="1100" dirty="0"/>
            </a:br>
            <a:r>
              <a:rPr lang="sv-SE" sz="1100" b="1" dirty="0"/>
              <a:t>V.9-V.13</a:t>
            </a:r>
            <a:br>
              <a:rPr lang="sv-SE" sz="1100" b="1" dirty="0"/>
            </a:br>
            <a:r>
              <a:rPr lang="sv-SE" sz="1100" dirty="0"/>
              <a:t>Tisdag 19:00-20:30, Byttorps IP, delar med A-laget.</a:t>
            </a:r>
            <a:br>
              <a:rPr lang="sv-SE" sz="1100" dirty="0"/>
            </a:br>
            <a:r>
              <a:rPr lang="sv-SE" sz="1100" dirty="0"/>
              <a:t>Onsdag 20:30-22:00, Ryahallen(Friidrottshallen), A-laget leder den</a:t>
            </a:r>
            <a:br>
              <a:rPr lang="sv-SE" sz="1100" dirty="0"/>
            </a:br>
            <a:r>
              <a:rPr lang="sv-SE" sz="1100" dirty="0"/>
              <a:t>Torsdag 19:00-20:30, Byttorps IP, delar med A-laget</a:t>
            </a:r>
            <a:br>
              <a:rPr lang="sv-SE" sz="1100" dirty="0"/>
            </a:br>
            <a:r>
              <a:rPr lang="sv-SE" sz="1100" b="1" dirty="0"/>
              <a:t>V.14</a:t>
            </a:r>
            <a:br>
              <a:rPr lang="sv-SE" sz="1100" b="1" dirty="0"/>
            </a:br>
            <a:r>
              <a:rPr lang="sv-SE" sz="1100" dirty="0"/>
              <a:t>Tisdag 19:00-20:30, Byttorps IP, delar med A-laget.</a:t>
            </a:r>
            <a:br>
              <a:rPr lang="sv-SE" sz="1100" dirty="0"/>
            </a:br>
            <a:r>
              <a:rPr lang="sv-SE" sz="1100" dirty="0"/>
              <a:t>Torsdag 19:00-20:30, Byttorps IP, delar med A-laget</a:t>
            </a:r>
            <a:br>
              <a:rPr lang="sv-SE" sz="1100" dirty="0"/>
            </a:br>
            <a:r>
              <a:rPr lang="sv-SE" sz="1100" b="1" dirty="0"/>
              <a:t>V.15-</a:t>
            </a:r>
            <a:br>
              <a:rPr lang="sv-SE" sz="1100" dirty="0"/>
            </a:br>
            <a:r>
              <a:rPr lang="sv-SE" sz="1100" dirty="0"/>
              <a:t>3 gånger/vecka, troligtvis måndag, onsdag &amp; torsdag 19:00-20:30</a:t>
            </a:r>
          </a:p>
        </p:txBody>
      </p:sp>
    </p:spTree>
    <p:extLst>
      <p:ext uri="{BB962C8B-B14F-4D97-AF65-F5344CB8AC3E}">
        <p14:creationId xmlns:p14="http://schemas.microsoft.com/office/powerpoint/2010/main" val="1342288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8D7207D-7C6C-4C35-A97B-3E2C492E9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v-SE" sz="6000" b="1" dirty="0"/>
              <a:t>TRÄNING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ED504DC-F393-4AAA-9013-A423458A1B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8931" y="1690688"/>
            <a:ext cx="10515600" cy="4351338"/>
          </a:xfrm>
        </p:spPr>
        <p:txBody>
          <a:bodyPr>
            <a:noAutofit/>
          </a:bodyPr>
          <a:lstStyle/>
          <a:p>
            <a:r>
              <a:rPr lang="sv-SE" sz="2000" dirty="0"/>
              <a:t>Fokus kommer ligga på:</a:t>
            </a:r>
            <a:br>
              <a:rPr lang="sv-SE" sz="2000" dirty="0"/>
            </a:br>
            <a:r>
              <a:rPr lang="sv-SE" sz="2000" dirty="0"/>
              <a:t>Få tillslag – Snabbare spel, med fler beslut</a:t>
            </a:r>
            <a:br>
              <a:rPr lang="sv-SE" sz="2000" dirty="0"/>
            </a:br>
            <a:r>
              <a:rPr lang="sv-SE" sz="2000" dirty="0"/>
              <a:t>Spelbredd – Utnyttja planens bredd, få motståndarna att flytta sig</a:t>
            </a:r>
            <a:br>
              <a:rPr lang="sv-SE" sz="2000" dirty="0"/>
            </a:br>
            <a:r>
              <a:rPr lang="sv-SE" sz="2000" dirty="0"/>
              <a:t>Speldjup – Dra isär motståndarlaget, samma som Spelbredd</a:t>
            </a:r>
            <a:br>
              <a:rPr lang="sv-SE" sz="2000" dirty="0"/>
            </a:br>
            <a:r>
              <a:rPr lang="sv-SE" sz="2000" dirty="0"/>
              <a:t>Spela förbi vår motståndare – Våga trycka upp laget i anfall, Våga ta med boll</a:t>
            </a:r>
            <a:br>
              <a:rPr lang="sv-SE" sz="2000" dirty="0"/>
            </a:br>
            <a:endParaRPr lang="sv-SE" sz="2000" dirty="0"/>
          </a:p>
          <a:p>
            <a:r>
              <a:rPr lang="sv-SE" sz="2000" dirty="0"/>
              <a:t>Regler</a:t>
            </a:r>
            <a:br>
              <a:rPr lang="sv-SE" sz="2000" dirty="0"/>
            </a:br>
            <a:r>
              <a:rPr lang="sv-SE" sz="2000" dirty="0"/>
              <a:t>- Höra av sig</a:t>
            </a:r>
            <a:br>
              <a:rPr lang="sv-SE" sz="2000" dirty="0"/>
            </a:br>
            <a:r>
              <a:rPr lang="sv-SE" sz="2000" dirty="0"/>
              <a:t>- Komma i tid, sen ankomst utan att meddelat kan leda till att man inte få vara med på träningen</a:t>
            </a:r>
            <a:br>
              <a:rPr lang="sv-SE" sz="2000" dirty="0"/>
            </a:br>
            <a:r>
              <a:rPr lang="sv-SE" sz="2000" dirty="0"/>
              <a:t>- Koncentration på träningarna</a:t>
            </a:r>
            <a:br>
              <a:rPr lang="sv-SE" sz="2000" dirty="0"/>
            </a:br>
            <a:r>
              <a:rPr lang="sv-SE" sz="2000" dirty="0"/>
              <a:t>- Vid samling släpp alla bollar och snabbt till halvcirkel framför tränarna.</a:t>
            </a:r>
            <a:br>
              <a:rPr lang="sv-SE" sz="2000" dirty="0"/>
            </a:br>
            <a:r>
              <a:rPr lang="sv-SE" sz="2000" dirty="0"/>
              <a:t>- Hjälpas åt med materialet, för att snabbt komma igång med nästa övning. Ej tillåtet att röra boll under denna tid.</a:t>
            </a:r>
            <a:br>
              <a:rPr lang="sv-SE" sz="2000" dirty="0"/>
            </a:br>
            <a:r>
              <a:rPr lang="sv-SE" sz="2000" dirty="0"/>
              <a:t>- Positiv inställning mot lagkamraterna, vi klagar inte på varandra</a:t>
            </a:r>
            <a:br>
              <a:rPr lang="sv-SE" sz="2000" dirty="0"/>
            </a:br>
            <a:r>
              <a:rPr lang="sv-SE" sz="2000" dirty="0"/>
              <a:t>- Benskydd på träning</a:t>
            </a:r>
          </a:p>
        </p:txBody>
      </p:sp>
    </p:spTree>
    <p:extLst>
      <p:ext uri="{BB962C8B-B14F-4D97-AF65-F5344CB8AC3E}">
        <p14:creationId xmlns:p14="http://schemas.microsoft.com/office/powerpoint/2010/main" val="2103140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CCE1901-5E9F-4062-9316-ADBCE41383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v-SE" sz="6000" b="1" dirty="0"/>
              <a:t>MATCH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B8E6FAF-6B0E-4747-9709-801ED02C9D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v-SE" dirty="0"/>
              <a:t>Antal lag?</a:t>
            </a:r>
            <a:br>
              <a:rPr lang="sv-SE" dirty="0"/>
            </a:br>
            <a:r>
              <a:rPr lang="sv-SE" dirty="0"/>
              <a:t>- 1-2 Lag</a:t>
            </a:r>
          </a:p>
          <a:p>
            <a:r>
              <a:rPr lang="sv-SE" dirty="0"/>
              <a:t>- Ett lag i DM</a:t>
            </a:r>
          </a:p>
          <a:p>
            <a:r>
              <a:rPr lang="sv-SE" dirty="0"/>
              <a:t>Spelidé</a:t>
            </a:r>
            <a:br>
              <a:rPr lang="sv-SE" dirty="0"/>
            </a:br>
            <a:r>
              <a:rPr lang="sv-SE" dirty="0"/>
              <a:t>Rakare spel med högt bolltempo, bredd och spela förbi vår motståndare</a:t>
            </a:r>
          </a:p>
          <a:p>
            <a:r>
              <a:rPr lang="sv-SE" dirty="0"/>
              <a:t>Svar på laguttagningar. Vid inget svar innan sista svarsdatum, blir man ersatt.</a:t>
            </a:r>
          </a:p>
          <a:p>
            <a:r>
              <a:rPr lang="sv-SE" dirty="0"/>
              <a:t>Bra inställning mot motståndarna &amp; domaren. Oavsett motståndarnas attityd, visar vi bra attityd mot dem och går ifrån vid situationer där det kan bli hetsigt. Laget straffas om vi beter oss dumt.</a:t>
            </a:r>
          </a:p>
        </p:txBody>
      </p:sp>
    </p:spTree>
    <p:extLst>
      <p:ext uri="{BB962C8B-B14F-4D97-AF65-F5344CB8AC3E}">
        <p14:creationId xmlns:p14="http://schemas.microsoft.com/office/powerpoint/2010/main" val="2679876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CCE1901-5E9F-4062-9316-ADBCE41383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v-SE" sz="6000" b="1" dirty="0"/>
              <a:t>MATCH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B8E6FAF-6B0E-4747-9709-801ED02C9D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400" dirty="0"/>
              <a:t>Cuper</a:t>
            </a:r>
            <a:br>
              <a:rPr lang="sv-SE" sz="2400" dirty="0"/>
            </a:br>
            <a:r>
              <a:rPr lang="sv-SE" sz="2400" dirty="0"/>
              <a:t>- STT Cupen, 1 U-lag</a:t>
            </a:r>
            <a:br>
              <a:rPr lang="sv-SE" sz="2400" dirty="0"/>
            </a:br>
            <a:r>
              <a:rPr lang="sv-SE" sz="2400" dirty="0"/>
              <a:t>- Mariedal Cup</a:t>
            </a:r>
            <a:br>
              <a:rPr lang="sv-SE" sz="2400" dirty="0"/>
            </a:br>
            <a:r>
              <a:rPr lang="sv-SE" sz="2400" dirty="0"/>
              <a:t>- </a:t>
            </a:r>
            <a:r>
              <a:rPr lang="sv-SE" sz="2400" dirty="0" err="1"/>
              <a:t>Kinnarpscupen</a:t>
            </a:r>
            <a:r>
              <a:rPr lang="sv-SE" sz="2400" dirty="0"/>
              <a:t>?</a:t>
            </a:r>
          </a:p>
          <a:p>
            <a:r>
              <a:rPr lang="sv-SE" sz="2400" dirty="0"/>
              <a:t>Träningsmatcher</a:t>
            </a:r>
            <a:br>
              <a:rPr lang="sv-SE" sz="2400" dirty="0"/>
            </a:br>
            <a:endParaRPr lang="sv-SE" sz="2400" dirty="0"/>
          </a:p>
        </p:txBody>
      </p:sp>
    </p:spTree>
    <p:extLst>
      <p:ext uri="{BB962C8B-B14F-4D97-AF65-F5344CB8AC3E}">
        <p14:creationId xmlns:p14="http://schemas.microsoft.com/office/powerpoint/2010/main" val="1150861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60188E89-AF78-40F6-B787-E9BD9C625686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75360" y="5778706"/>
            <a:ext cx="1024128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ubrik 1">
            <a:extLst>
              <a:ext uri="{FF2B5EF4-FFF2-40B4-BE49-F238E27FC236}">
                <a16:creationId xmlns:a16="http://schemas.microsoft.com/office/drawing/2014/main" id="{11B9996B-7E28-4982-A7FE-F2AA3E3E76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2996" y="431709"/>
            <a:ext cx="10906008" cy="1115415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6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Vi </a:t>
            </a:r>
            <a:r>
              <a:rPr lang="en-US" sz="6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som</a:t>
            </a:r>
            <a:r>
              <a:rPr lang="en-US" sz="6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6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skall</a:t>
            </a:r>
            <a:r>
              <a:rPr lang="en-US" sz="6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6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göra</a:t>
            </a:r>
            <a:r>
              <a:rPr lang="en-US" sz="6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6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detta</a:t>
            </a:r>
            <a:r>
              <a:rPr lang="en-US" sz="6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?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436C3EA-C664-4D37-9085-A00C91C411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5361" y="1783089"/>
            <a:ext cx="10241280" cy="3794750"/>
          </a:xfrm>
        </p:spPr>
        <p:txBody>
          <a:bodyPr numCol="3"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sv-SE" dirty="0"/>
              <a:t>Colin </a:t>
            </a:r>
            <a:r>
              <a:rPr lang="sv-SE" dirty="0" err="1"/>
              <a:t>Hygren</a:t>
            </a:r>
            <a:endParaRPr lang="sv-SE" dirty="0"/>
          </a:p>
          <a:p>
            <a:pPr marL="514350" indent="-514350">
              <a:buFont typeface="+mj-lt"/>
              <a:buAutoNum type="arabicPeriod"/>
            </a:pPr>
            <a:r>
              <a:rPr lang="sv-SE" dirty="0" err="1"/>
              <a:t>Chengcheng</a:t>
            </a:r>
            <a:r>
              <a:rPr lang="sv-SE" dirty="0"/>
              <a:t> Li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 err="1"/>
              <a:t>Mahamed</a:t>
            </a:r>
            <a:r>
              <a:rPr lang="sv-SE" dirty="0"/>
              <a:t> Ahmed Mohamed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Morteza Erfani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Anton Gentzel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Philip </a:t>
            </a:r>
            <a:r>
              <a:rPr lang="sv-SE" dirty="0" err="1"/>
              <a:t>Hardman</a:t>
            </a:r>
            <a:endParaRPr lang="sv-SE" dirty="0"/>
          </a:p>
          <a:p>
            <a:pPr marL="514350" indent="-514350">
              <a:buFont typeface="+mj-lt"/>
              <a:buAutoNum type="arabicPeriod"/>
            </a:pPr>
            <a:r>
              <a:rPr lang="sv-SE" dirty="0" err="1"/>
              <a:t>Mohsen</a:t>
            </a:r>
            <a:r>
              <a:rPr lang="sv-SE" dirty="0"/>
              <a:t> </a:t>
            </a:r>
            <a:r>
              <a:rPr lang="sv-SE" dirty="0" err="1"/>
              <a:t>Hasani</a:t>
            </a:r>
            <a:endParaRPr lang="sv-SE" dirty="0"/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Anton Holm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Olof Jonsson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 err="1"/>
              <a:t>Serkan</a:t>
            </a:r>
            <a:r>
              <a:rPr lang="sv-SE" dirty="0"/>
              <a:t> </a:t>
            </a:r>
            <a:r>
              <a:rPr lang="sv-SE" dirty="0" err="1"/>
              <a:t>Kaya</a:t>
            </a:r>
            <a:endParaRPr lang="sv-SE" dirty="0"/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Oscar Kucier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 err="1"/>
              <a:t>Esmer</a:t>
            </a:r>
            <a:r>
              <a:rPr lang="sv-SE" dirty="0"/>
              <a:t> </a:t>
            </a:r>
            <a:r>
              <a:rPr lang="sv-SE" dirty="0" err="1"/>
              <a:t>Memic</a:t>
            </a:r>
            <a:endParaRPr lang="sv-SE" dirty="0"/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Ali </a:t>
            </a:r>
            <a:r>
              <a:rPr lang="sv-SE" dirty="0" err="1"/>
              <a:t>Mirzai</a:t>
            </a:r>
            <a:endParaRPr lang="sv-SE" dirty="0"/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Jonathan Hammar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 err="1"/>
              <a:t>Hoang</a:t>
            </a:r>
            <a:r>
              <a:rPr lang="sv-SE" dirty="0"/>
              <a:t> Nguyen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Philip </a:t>
            </a:r>
            <a:r>
              <a:rPr lang="sv-SE" dirty="0" err="1"/>
              <a:t>Hemmarö</a:t>
            </a:r>
            <a:endParaRPr lang="sv-SE" dirty="0"/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Uyi </a:t>
            </a:r>
            <a:r>
              <a:rPr lang="sv-SE" dirty="0" err="1"/>
              <a:t>Ogie</a:t>
            </a:r>
            <a:endParaRPr lang="sv-SE" dirty="0"/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Aron Palmqvist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Ali </a:t>
            </a:r>
            <a:r>
              <a:rPr lang="sv-SE" dirty="0" err="1"/>
              <a:t>Panahi</a:t>
            </a:r>
            <a:endParaRPr lang="sv-SE" dirty="0"/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Mohamed </a:t>
            </a:r>
            <a:r>
              <a:rPr lang="sv-SE" dirty="0" err="1"/>
              <a:t>Shawkat</a:t>
            </a:r>
            <a:endParaRPr lang="sv-SE" dirty="0"/>
          </a:p>
          <a:p>
            <a:pPr marL="514350" indent="-514350">
              <a:buFont typeface="+mj-lt"/>
              <a:buAutoNum type="arabicPeriod"/>
            </a:pPr>
            <a:r>
              <a:rPr lang="sv-SE" dirty="0" err="1"/>
              <a:t>Shakul</a:t>
            </a:r>
            <a:r>
              <a:rPr lang="sv-SE" dirty="0"/>
              <a:t> </a:t>
            </a:r>
            <a:r>
              <a:rPr lang="sv-SE" dirty="0" err="1"/>
              <a:t>Sserwanga</a:t>
            </a:r>
            <a:endParaRPr lang="sv-SE" dirty="0"/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Moltas Ström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Alexander Sdogos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Samuel Andersson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Issa Sougui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x-antal 04:or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+nya</a:t>
            </a:r>
          </a:p>
        </p:txBody>
      </p:sp>
    </p:spTree>
    <p:extLst>
      <p:ext uri="{BB962C8B-B14F-4D97-AF65-F5344CB8AC3E}">
        <p14:creationId xmlns:p14="http://schemas.microsoft.com/office/powerpoint/2010/main" val="34510115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E1C433B-BBA6-432E-86CA-D2A36C872E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v-SE" sz="6000" b="1" dirty="0"/>
              <a:t>LAGET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805F94A-01A1-402A-8B4B-4025E0ACB7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sz="2400" dirty="0"/>
              <a:t>Skapa Lagkänsla/Tänk</a:t>
            </a:r>
            <a:br>
              <a:rPr lang="sv-SE" sz="2400" dirty="0"/>
            </a:br>
            <a:r>
              <a:rPr lang="sv-SE" sz="2400" dirty="0"/>
              <a:t>- Lagaktiviteter</a:t>
            </a:r>
            <a:br>
              <a:rPr lang="sv-SE" sz="2400" dirty="0"/>
            </a:br>
            <a:r>
              <a:rPr lang="sv-SE" sz="2400" dirty="0"/>
              <a:t>- Övningar på träning</a:t>
            </a:r>
            <a:br>
              <a:rPr lang="sv-SE" sz="2400" dirty="0"/>
            </a:br>
            <a:r>
              <a:rPr lang="sv-SE" sz="2400" dirty="0"/>
              <a:t>- Positiv atmosfär i laget</a:t>
            </a:r>
          </a:p>
          <a:p>
            <a:r>
              <a:rPr lang="sv-SE" sz="2400" dirty="0"/>
              <a:t>Utvecklingssamtal – Om jag får tid till det.</a:t>
            </a:r>
          </a:p>
          <a:p>
            <a:r>
              <a:rPr lang="sv-SE" sz="2400" dirty="0"/>
              <a:t>Spelarråd?</a:t>
            </a:r>
          </a:p>
          <a:p>
            <a:r>
              <a:rPr lang="sv-SE" sz="2400" dirty="0"/>
              <a:t>Grundutbildning Ledare</a:t>
            </a:r>
          </a:p>
          <a:p>
            <a:r>
              <a:rPr lang="sv-SE" sz="2400" dirty="0"/>
              <a:t>Domarutbildning, Frivillig</a:t>
            </a:r>
            <a:br>
              <a:rPr lang="sv-SE" sz="2400" dirty="0"/>
            </a:br>
            <a:endParaRPr lang="sv-SE" sz="2400" dirty="0"/>
          </a:p>
          <a:p>
            <a:r>
              <a:rPr lang="sv-SE" sz="2400" dirty="0"/>
              <a:t>Uppdatera kontaktuppgifter på Laget.se</a:t>
            </a:r>
            <a:br>
              <a:rPr lang="sv-SE" sz="2400" dirty="0"/>
            </a:br>
            <a:r>
              <a:rPr lang="sv-SE" sz="2400" dirty="0">
                <a:hlinkClick r:id="rId2"/>
              </a:rPr>
              <a:t>https://www.laget.se/ByttorpsIF_Junior</a:t>
            </a:r>
            <a:br>
              <a:rPr lang="sv-SE" sz="2400" dirty="0"/>
            </a:br>
            <a:endParaRPr lang="sv-SE" sz="2400" dirty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886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E1C433B-BBA6-432E-86CA-D2A36C872E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v-SE" sz="6000" b="1" dirty="0"/>
              <a:t>LAGET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805F94A-01A1-402A-8B4B-4025E0ACB7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v-SE" sz="2400" dirty="0"/>
              <a:t>Åtaganden:</a:t>
            </a:r>
            <a:br>
              <a:rPr lang="sv-SE" sz="2400" dirty="0"/>
            </a:br>
            <a:r>
              <a:rPr lang="sv-SE" sz="2400" dirty="0"/>
              <a:t>- Bingolotto, 3 gånger/år, 0-2 gånger/spelare</a:t>
            </a:r>
            <a:br>
              <a:rPr lang="sv-SE" sz="2400" dirty="0"/>
            </a:br>
            <a:r>
              <a:rPr lang="sv-SE" sz="2400" dirty="0"/>
              <a:t>- Kiosk, 1 gånger/år, 0-1 gång/spelare</a:t>
            </a:r>
            <a:br>
              <a:rPr lang="sv-SE" sz="2400" dirty="0"/>
            </a:br>
            <a:r>
              <a:rPr lang="sv-SE" sz="2400" dirty="0"/>
              <a:t>- Bra Kompis, Alla skall hjälpa till, laguppgift &amp; domare</a:t>
            </a:r>
            <a:br>
              <a:rPr lang="sv-SE" sz="2400" dirty="0"/>
            </a:br>
            <a:r>
              <a:rPr lang="sv-SE" sz="2400" dirty="0"/>
              <a:t>- Tipspromenad, 2 gånger/år, 0-1 gång/spelare</a:t>
            </a:r>
            <a:br>
              <a:rPr lang="sv-SE" sz="2400" dirty="0"/>
            </a:br>
            <a:r>
              <a:rPr lang="sv-SE" sz="2400" dirty="0"/>
              <a:t>Ger 1500-4500kr/tipspromenad till lagkassan</a:t>
            </a:r>
            <a:br>
              <a:rPr lang="sv-SE" sz="2400" dirty="0"/>
            </a:br>
            <a:r>
              <a:rPr lang="sv-SE" sz="2400" dirty="0"/>
              <a:t>- Flaggvakter på Kretsloppet</a:t>
            </a:r>
          </a:p>
          <a:p>
            <a:r>
              <a:rPr lang="sv-SE" sz="2400" dirty="0"/>
              <a:t>Avgifter:</a:t>
            </a:r>
            <a:br>
              <a:rPr lang="sv-SE" sz="2400" dirty="0"/>
            </a:br>
            <a:r>
              <a:rPr lang="sv-SE" sz="2400" dirty="0"/>
              <a:t>Upptill 19år</a:t>
            </a:r>
            <a:br>
              <a:rPr lang="sv-SE" sz="2400" dirty="0"/>
            </a:br>
            <a:r>
              <a:rPr lang="sv-SE" sz="2400" dirty="0"/>
              <a:t>- Medlemsavgift: 300kr</a:t>
            </a:r>
            <a:br>
              <a:rPr lang="sv-SE" sz="2400" dirty="0"/>
            </a:br>
            <a:r>
              <a:rPr lang="sv-SE" sz="2400" dirty="0"/>
              <a:t>- Aktivitetsavgift: 2x300kr</a:t>
            </a:r>
            <a:br>
              <a:rPr lang="sv-SE" sz="2400" dirty="0"/>
            </a:br>
            <a:r>
              <a:rPr lang="sv-SE" sz="2400" dirty="0"/>
              <a:t>- Lagkassa: 100kr</a:t>
            </a:r>
            <a:br>
              <a:rPr lang="sv-SE" sz="2400" dirty="0"/>
            </a:br>
            <a:r>
              <a:rPr lang="sv-SE" sz="2400" dirty="0"/>
              <a:t>Möjlighet att betala 100kr/månad istället, man blir då medlem 1 månad i taget.</a:t>
            </a:r>
            <a:br>
              <a:rPr lang="sv-SE" sz="2400" dirty="0"/>
            </a:br>
            <a:br>
              <a:rPr lang="sv-SE" sz="2400" dirty="0"/>
            </a:br>
            <a:r>
              <a:rPr lang="sv-SE" sz="2400"/>
              <a:t>Från 20år</a:t>
            </a:r>
            <a:br>
              <a:rPr lang="sv-SE" sz="2400" dirty="0"/>
            </a:br>
            <a:r>
              <a:rPr lang="sv-SE" sz="2400" dirty="0"/>
              <a:t>- 1300kr(</a:t>
            </a:r>
            <a:r>
              <a:rPr lang="sv-SE" sz="2400" dirty="0" err="1"/>
              <a:t>Medlem+aktivitetsavgift</a:t>
            </a:r>
            <a:r>
              <a:rPr lang="sv-SE" sz="2400" dirty="0"/>
              <a:t>)</a:t>
            </a:r>
            <a:br>
              <a:rPr lang="sv-SE" sz="2400" dirty="0"/>
            </a:br>
            <a:r>
              <a:rPr lang="sv-SE" sz="2400" dirty="0"/>
              <a:t>Möjlighet att betala 120kr/månad istället, man blir då medlem 1 månad i taget.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24098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C8337D3-58D0-47E6-8B80-16B6B15999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v-SE" sz="6000" b="1" dirty="0"/>
              <a:t>VÅRA MÅL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4A99034-A142-4EB5-BFFE-E060C1AB48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400" dirty="0"/>
              <a:t>Gå långt i cuper</a:t>
            </a:r>
          </a:p>
          <a:p>
            <a:r>
              <a:rPr lang="sv-SE" sz="2400" dirty="0"/>
              <a:t>Försvara Serievinsten i </a:t>
            </a:r>
            <a:r>
              <a:rPr lang="sv-SE" sz="2400" dirty="0" err="1"/>
              <a:t>Utv.serie</a:t>
            </a:r>
            <a:r>
              <a:rPr lang="sv-SE" sz="2400" dirty="0"/>
              <a:t> A</a:t>
            </a:r>
          </a:p>
          <a:p>
            <a:r>
              <a:rPr lang="sv-SE" sz="2400" dirty="0"/>
              <a:t>Topplag i </a:t>
            </a:r>
            <a:r>
              <a:rPr lang="sv-SE" sz="2400" dirty="0" err="1"/>
              <a:t>Utv.serie</a:t>
            </a:r>
            <a:r>
              <a:rPr lang="sv-SE" sz="2400" dirty="0"/>
              <a:t> B eller Juniorserien, beroende på vilken serie vi väljer.</a:t>
            </a:r>
          </a:p>
        </p:txBody>
      </p:sp>
    </p:spTree>
    <p:extLst>
      <p:ext uri="{BB962C8B-B14F-4D97-AF65-F5344CB8AC3E}">
        <p14:creationId xmlns:p14="http://schemas.microsoft.com/office/powerpoint/2010/main" val="45934357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B1CBEBB-7CC7-4477-9256-8FEE3338CD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v-SE" sz="6000" b="1" dirty="0"/>
              <a:t>Förväntningar på tränaren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DD25263-3863-4465-9B0A-356926A86E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Bli mer bestämd</a:t>
            </a:r>
          </a:p>
          <a:p>
            <a:r>
              <a:rPr lang="sv-SE"/>
              <a:t>Bli arg oftare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9396001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9D79971-3D74-4546-97EA-6993743C08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618659"/>
            <a:ext cx="10515600" cy="876866"/>
          </a:xfrm>
        </p:spPr>
        <p:txBody>
          <a:bodyPr/>
          <a:lstStyle/>
          <a:p>
            <a:pPr lvl="0" algn="ctr"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sv-SE" altLang="sv-SE" b="1" dirty="0">
                <a:ea typeface="Calibri" panose="020F0502020204030204" pitchFamily="34" charset="0"/>
                <a:cs typeface="Times New Roman" panose="02020603050405020304" pitchFamily="18" charset="0"/>
              </a:rPr>
              <a:t>Kontrakt Juniorlaget</a:t>
            </a:r>
            <a:endParaRPr lang="sv-SE" alt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72031C6-DABE-4105-AFA9-D711E7E17E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7410" y="2344404"/>
            <a:ext cx="10515600" cy="4351338"/>
          </a:xfrm>
        </p:spPr>
        <p:txBody>
          <a:bodyPr>
            <a:normAutofit fontScale="62500" lnSpcReduction="20000"/>
          </a:bodyPr>
          <a:lstStyle/>
          <a:p>
            <a:pPr lvl="0"/>
            <a:r>
              <a:rPr lang="sv-SE" b="1" dirty="0"/>
              <a:t>Benskydd på träning</a:t>
            </a:r>
            <a:endParaRPr lang="sv-SE" dirty="0"/>
          </a:p>
          <a:p>
            <a:pPr lvl="0"/>
            <a:r>
              <a:rPr lang="sv-SE" b="1" dirty="0"/>
              <a:t>Fokuserad på träning och match</a:t>
            </a:r>
            <a:endParaRPr lang="sv-SE" dirty="0"/>
          </a:p>
          <a:p>
            <a:pPr lvl="0"/>
            <a:r>
              <a:rPr lang="sv-SE" b="1" dirty="0"/>
              <a:t>Bra inställning på träning och match</a:t>
            </a:r>
            <a:endParaRPr lang="sv-SE" dirty="0"/>
          </a:p>
          <a:p>
            <a:pPr lvl="0"/>
            <a:r>
              <a:rPr lang="sv-SE" b="1" dirty="0"/>
              <a:t>Komma i tid</a:t>
            </a:r>
            <a:endParaRPr lang="sv-SE" dirty="0"/>
          </a:p>
          <a:p>
            <a:pPr lvl="0"/>
            <a:r>
              <a:rPr lang="sv-SE" b="1" dirty="0"/>
              <a:t>Kommunikation, inför träningar &amp; matcher</a:t>
            </a:r>
            <a:endParaRPr lang="sv-SE" dirty="0"/>
          </a:p>
          <a:p>
            <a:pPr lvl="0"/>
            <a:r>
              <a:rPr lang="sv-SE" b="1" dirty="0"/>
              <a:t>Acceptera att spela i 2 lag</a:t>
            </a:r>
          </a:p>
          <a:p>
            <a:pPr lvl="0"/>
            <a:r>
              <a:rPr lang="sv-SE" b="1" dirty="0"/>
              <a:t>Acceptera indelningen Junior-U-lag</a:t>
            </a:r>
          </a:p>
          <a:p>
            <a:pPr lvl="0"/>
            <a:r>
              <a:rPr lang="sv-SE" b="1" dirty="0"/>
              <a:t>Uppfylla Kriterierna för U-laget, om jag tillhör det</a:t>
            </a:r>
          </a:p>
          <a:p>
            <a:pPr lvl="0"/>
            <a:r>
              <a:rPr lang="sv-SE" b="1" dirty="0"/>
              <a:t>Vara en lagkamrat, positiv inställning till varandra</a:t>
            </a:r>
            <a:endParaRPr lang="sv-SE" dirty="0"/>
          </a:p>
          <a:p>
            <a:pPr lvl="0"/>
            <a:r>
              <a:rPr lang="sv-SE" b="1" dirty="0"/>
              <a:t>Vårdat språk</a:t>
            </a:r>
            <a:endParaRPr lang="sv-SE" dirty="0"/>
          </a:p>
          <a:p>
            <a:pPr lvl="0"/>
            <a:r>
              <a:rPr lang="sv-SE" b="1" dirty="0"/>
              <a:t>Följa ordningsreglerna</a:t>
            </a:r>
            <a:endParaRPr lang="sv-SE" dirty="0"/>
          </a:p>
          <a:p>
            <a:pPr lvl="0"/>
            <a:r>
              <a:rPr lang="sv-SE" b="1" dirty="0"/>
              <a:t>Hjälpa till på lagets åtaganden.</a:t>
            </a:r>
            <a:endParaRPr lang="sv-SE" dirty="0"/>
          </a:p>
          <a:p>
            <a:pPr lvl="0"/>
            <a:r>
              <a:rPr lang="sv-SE" b="1" dirty="0"/>
              <a:t>Betala medlemsavgift och aktivitetsavgift</a:t>
            </a:r>
            <a:endParaRPr lang="sv-SE" dirty="0"/>
          </a:p>
          <a:p>
            <a:endParaRPr lang="sv-SE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4542FEF-1594-413B-91E9-94E10D41BB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v-SE"/>
          </a:p>
        </p:txBody>
      </p:sp>
      <p:pic>
        <p:nvPicPr>
          <p:cNvPr id="1028" name="Bildobjekt 1" descr="En bild som visar clipart&#10;&#10;Automatiskt genererad beskrivning">
            <a:extLst>
              <a:ext uri="{FF2B5EF4-FFF2-40B4-BE49-F238E27FC236}">
                <a16:creationId xmlns:a16="http://schemas.microsoft.com/office/drawing/2014/main" id="{8981FC8E-2939-4D82-A191-31F086A42E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8787" y="539299"/>
            <a:ext cx="1114425" cy="981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74312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946B9F8-E0AC-4F60-8CF6-B4D2D1692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b="1" dirty="0"/>
              <a:t>Vi som ska hjälpa er att kunna utföra det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20AC93F-893A-424C-8245-D7ED57F692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4000" dirty="0"/>
              <a:t>Henric Waller</a:t>
            </a:r>
          </a:p>
          <a:p>
            <a:r>
              <a:rPr lang="sv-SE" sz="4000" dirty="0"/>
              <a:t>?</a:t>
            </a:r>
          </a:p>
          <a:p>
            <a:r>
              <a:rPr lang="sv-SE" sz="4000" dirty="0"/>
              <a:t>?</a:t>
            </a:r>
          </a:p>
          <a:p>
            <a:r>
              <a:rPr lang="sv-SE" sz="4000" dirty="0"/>
              <a:t>Laget</a:t>
            </a:r>
          </a:p>
        </p:txBody>
      </p:sp>
    </p:spTree>
    <p:extLst>
      <p:ext uri="{BB962C8B-B14F-4D97-AF65-F5344CB8AC3E}">
        <p14:creationId xmlns:p14="http://schemas.microsoft.com/office/powerpoint/2010/main" val="42483223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946B9F8-E0AC-4F60-8CF6-B4D2D1692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b="1" dirty="0"/>
              <a:t>Tankar för Säsong 2021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20AC93F-893A-424C-8245-D7ED57F692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400" b="1" dirty="0"/>
              <a:t>Två träningsgrupper:</a:t>
            </a:r>
            <a:br>
              <a:rPr lang="sv-SE" sz="2400" b="1" dirty="0"/>
            </a:br>
            <a:r>
              <a:rPr lang="sv-SE" sz="2000" b="1" dirty="0"/>
              <a:t>U-lag</a:t>
            </a:r>
            <a:r>
              <a:rPr lang="sv-SE" sz="2000" dirty="0"/>
              <a:t> – 3 träningar/vecka. Denna grupp ska vara insteget till A-laget. Här tränar de som inte har plats i A-truppen, de i A-truppen som inte får mycket speltid och de juniorer som befinner sig strax utanför A-truppen. </a:t>
            </a:r>
            <a:r>
              <a:rPr lang="sv-SE" sz="2000" b="1" dirty="0"/>
              <a:t>Måste uppfylla kriterierna, de kommer senare i presentationen.</a:t>
            </a:r>
            <a:br>
              <a:rPr lang="sv-SE" sz="2000" dirty="0"/>
            </a:br>
            <a:br>
              <a:rPr lang="sv-SE" sz="2000" dirty="0"/>
            </a:br>
            <a:r>
              <a:rPr lang="sv-SE" sz="2000" b="1" dirty="0"/>
              <a:t>Juniorlag</a:t>
            </a:r>
            <a:r>
              <a:rPr lang="sv-SE" sz="2000" dirty="0"/>
              <a:t> – 3 träningar/vecka. Hit hör de som inte tillhör U-laget.</a:t>
            </a:r>
          </a:p>
          <a:p>
            <a:r>
              <a:rPr lang="sv-SE" sz="2400" b="1" dirty="0"/>
              <a:t>U-laget spelar i Utvecklingsserie A</a:t>
            </a:r>
            <a:r>
              <a:rPr lang="sv-SE" sz="2400" dirty="0"/>
              <a:t>, precis som förra året.</a:t>
            </a:r>
          </a:p>
          <a:p>
            <a:r>
              <a:rPr lang="sv-SE" sz="2400" b="1" dirty="0"/>
              <a:t>Juniorlaget spelar i Utvecklingsserie B eller Juniorserie</a:t>
            </a:r>
          </a:p>
        </p:txBody>
      </p:sp>
    </p:spTree>
    <p:extLst>
      <p:ext uri="{BB962C8B-B14F-4D97-AF65-F5344CB8AC3E}">
        <p14:creationId xmlns:p14="http://schemas.microsoft.com/office/powerpoint/2010/main" val="5516890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946B9F8-E0AC-4F60-8CF6-B4D2D1692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b="1" dirty="0"/>
              <a:t>Varför Gör Jag Så Här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20AC93F-893A-424C-8245-D7ED57F692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400" b="1" dirty="0"/>
              <a:t>Stor trupp – </a:t>
            </a:r>
            <a:r>
              <a:rPr lang="sv-SE" sz="2400" dirty="0"/>
              <a:t>Stor variation i kompetens, nu blir det en viss uppdelning.</a:t>
            </a:r>
            <a:endParaRPr lang="sv-SE" sz="2400" b="1" dirty="0"/>
          </a:p>
          <a:p>
            <a:endParaRPr lang="sv-SE" sz="2400" b="1" dirty="0"/>
          </a:p>
        </p:txBody>
      </p:sp>
    </p:spTree>
    <p:extLst>
      <p:ext uri="{BB962C8B-B14F-4D97-AF65-F5344CB8AC3E}">
        <p14:creationId xmlns:p14="http://schemas.microsoft.com/office/powerpoint/2010/main" val="38563204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946B9F8-E0AC-4F60-8CF6-B4D2D1692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b="1" dirty="0"/>
              <a:t>Varför Gör Jag Såhär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20AC93F-893A-424C-8245-D7ED57F692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400" b="1" dirty="0"/>
              <a:t>Stor trupp – </a:t>
            </a:r>
            <a:r>
              <a:rPr lang="sv-SE" sz="2400" dirty="0"/>
              <a:t>Stor variation i kompetens, nu blir det en viss uppdelning.</a:t>
            </a:r>
          </a:p>
          <a:p>
            <a:r>
              <a:rPr lang="sv-SE" sz="2400" b="1" dirty="0"/>
              <a:t>Sista steget innan A-laget – </a:t>
            </a:r>
            <a:r>
              <a:rPr lang="sv-SE" sz="2400" dirty="0"/>
              <a:t>Förberedelse för att i A-laget spelar de bästa. </a:t>
            </a:r>
            <a:endParaRPr lang="sv-SE" sz="2400" b="1" dirty="0"/>
          </a:p>
          <a:p>
            <a:endParaRPr lang="sv-SE" sz="2400" b="1" dirty="0"/>
          </a:p>
          <a:p>
            <a:endParaRPr lang="sv-SE" sz="2400" b="1" dirty="0"/>
          </a:p>
        </p:txBody>
      </p:sp>
    </p:spTree>
    <p:extLst>
      <p:ext uri="{BB962C8B-B14F-4D97-AF65-F5344CB8AC3E}">
        <p14:creationId xmlns:p14="http://schemas.microsoft.com/office/powerpoint/2010/main" val="25652868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946B9F8-E0AC-4F60-8CF6-B4D2D1692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b="1" dirty="0"/>
              <a:t>Varför Gör Jag Så Här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20AC93F-893A-424C-8245-D7ED57F692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400" b="1" dirty="0"/>
              <a:t>Stor trupp – </a:t>
            </a:r>
            <a:r>
              <a:rPr lang="sv-SE" sz="2400" dirty="0"/>
              <a:t>Stor variation i kompetens, nu blir det en viss uppdelning.</a:t>
            </a:r>
          </a:p>
          <a:p>
            <a:r>
              <a:rPr lang="sv-SE" sz="2400" b="1" dirty="0"/>
              <a:t>Sista steget innan A-laget – </a:t>
            </a:r>
            <a:r>
              <a:rPr lang="sv-SE" sz="2400" dirty="0"/>
              <a:t>Förberedelse för att i A-laget spelar de bästa.</a:t>
            </a:r>
          </a:p>
          <a:p>
            <a:r>
              <a:rPr lang="sv-SE" sz="2400" b="1" dirty="0"/>
              <a:t>Kvalitet på träningarna</a:t>
            </a:r>
            <a:r>
              <a:rPr lang="sv-SE" sz="2400" dirty="0"/>
              <a:t> – De som har kommit längst och vill utvecklas tränar ihop.</a:t>
            </a:r>
          </a:p>
          <a:p>
            <a:endParaRPr lang="sv-SE" sz="2400" b="1" dirty="0"/>
          </a:p>
          <a:p>
            <a:endParaRPr lang="sv-SE" sz="2400" b="1" dirty="0"/>
          </a:p>
        </p:txBody>
      </p:sp>
    </p:spTree>
    <p:extLst>
      <p:ext uri="{BB962C8B-B14F-4D97-AF65-F5344CB8AC3E}">
        <p14:creationId xmlns:p14="http://schemas.microsoft.com/office/powerpoint/2010/main" val="16410424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946B9F8-E0AC-4F60-8CF6-B4D2D1692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b="1" dirty="0"/>
              <a:t>Varför Gör Jag Så Här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20AC93F-893A-424C-8245-D7ED57F692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400" b="1" dirty="0"/>
              <a:t>Stor trupp – </a:t>
            </a:r>
            <a:r>
              <a:rPr lang="sv-SE" sz="2400" dirty="0"/>
              <a:t>Stor variation i kompetens, nu blir det en viss uppdelning.</a:t>
            </a:r>
          </a:p>
          <a:p>
            <a:r>
              <a:rPr lang="sv-SE" sz="2400" b="1" dirty="0"/>
              <a:t>Sista steget innan A-laget – </a:t>
            </a:r>
            <a:r>
              <a:rPr lang="sv-SE" sz="2400" dirty="0"/>
              <a:t>Förberedelse för att i A-laget spelar de bästa.</a:t>
            </a:r>
          </a:p>
          <a:p>
            <a:r>
              <a:rPr lang="sv-SE" sz="2400" b="1" dirty="0"/>
              <a:t>Kvalitet på träningarna</a:t>
            </a:r>
            <a:r>
              <a:rPr lang="sv-SE" sz="2400" dirty="0"/>
              <a:t> – De som har kommit längst och vill utvecklas tränar ihop.</a:t>
            </a:r>
          </a:p>
          <a:p>
            <a:r>
              <a:rPr lang="sv-SE" sz="2400" b="1" dirty="0"/>
              <a:t>Ett mål för de som är juniorlaget – </a:t>
            </a:r>
            <a:r>
              <a:rPr lang="sv-SE" sz="2400" dirty="0"/>
              <a:t>Sporre för de som vill och visar att de kan ta ”motgång”.</a:t>
            </a:r>
            <a:endParaRPr lang="sv-SE" sz="2400" b="1" dirty="0"/>
          </a:p>
          <a:p>
            <a:endParaRPr lang="sv-SE" sz="2400" dirty="0"/>
          </a:p>
          <a:p>
            <a:endParaRPr lang="sv-SE" sz="2400" b="1" dirty="0"/>
          </a:p>
          <a:p>
            <a:endParaRPr lang="sv-SE" sz="2400" b="1" dirty="0"/>
          </a:p>
        </p:txBody>
      </p:sp>
    </p:spTree>
    <p:extLst>
      <p:ext uri="{BB962C8B-B14F-4D97-AF65-F5344CB8AC3E}">
        <p14:creationId xmlns:p14="http://schemas.microsoft.com/office/powerpoint/2010/main" val="22703521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946B9F8-E0AC-4F60-8CF6-B4D2D1692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b="1" dirty="0"/>
              <a:t>Kriterier För Juniorer I A- &amp; U-laget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20AC93F-893A-424C-8245-D7ED57F692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sz="2400" b="1" dirty="0"/>
              <a:t>Självinsikt</a:t>
            </a:r>
          </a:p>
          <a:p>
            <a:r>
              <a:rPr lang="sv-SE" sz="2400" b="1" dirty="0"/>
              <a:t>Viljan att lära – </a:t>
            </a:r>
            <a:r>
              <a:rPr lang="sv-SE" sz="2400" dirty="0"/>
              <a:t>Lyssna på tränaren</a:t>
            </a:r>
          </a:p>
          <a:p>
            <a:r>
              <a:rPr lang="sv-SE" sz="2400" b="1" dirty="0"/>
              <a:t>100% Inställning – </a:t>
            </a:r>
            <a:r>
              <a:rPr lang="sv-SE" sz="2400" dirty="0"/>
              <a:t>Ansvarar för att träningen blir bra</a:t>
            </a:r>
          </a:p>
          <a:p>
            <a:r>
              <a:rPr lang="sv-SE" sz="2400" b="1" dirty="0"/>
              <a:t>100% Fokusering</a:t>
            </a:r>
          </a:p>
          <a:p>
            <a:r>
              <a:rPr lang="sv-SE" sz="2400" b="1" dirty="0"/>
              <a:t>Positiv Attityd</a:t>
            </a:r>
          </a:p>
          <a:p>
            <a:r>
              <a:rPr lang="sv-SE" sz="2400" b="1" dirty="0"/>
              <a:t>Hög Träningsnärvaro, &gt;65%</a:t>
            </a:r>
          </a:p>
          <a:p>
            <a:r>
              <a:rPr lang="sv-SE" sz="2400" b="1" dirty="0"/>
              <a:t>Ställa Upp På Match Ett ”Steg” Ner</a:t>
            </a:r>
          </a:p>
          <a:p>
            <a:r>
              <a:rPr lang="sv-SE" sz="2400" b="1" dirty="0"/>
              <a:t>Kommunikation</a:t>
            </a:r>
          </a:p>
          <a:p>
            <a:r>
              <a:rPr lang="sv-SE" sz="2400" b="1" dirty="0"/>
              <a:t>Ställa Upp På Åtaganden</a:t>
            </a:r>
          </a:p>
          <a:p>
            <a:r>
              <a:rPr lang="sv-SE" sz="2400" b="1" dirty="0"/>
              <a:t>Betala Avgifterna</a:t>
            </a:r>
          </a:p>
          <a:p>
            <a:endParaRPr lang="sv-SE" sz="2400" b="1" dirty="0"/>
          </a:p>
          <a:p>
            <a:endParaRPr lang="sv-SE" sz="2400" b="1" dirty="0"/>
          </a:p>
          <a:p>
            <a:endParaRPr lang="sv-SE" sz="2400" b="1" dirty="0"/>
          </a:p>
          <a:p>
            <a:endParaRPr lang="sv-SE" sz="2400" dirty="0"/>
          </a:p>
          <a:p>
            <a:endParaRPr lang="sv-SE" sz="2400" b="1" dirty="0"/>
          </a:p>
          <a:p>
            <a:endParaRPr lang="sv-SE" sz="2400" b="1" dirty="0"/>
          </a:p>
        </p:txBody>
      </p:sp>
    </p:spTree>
    <p:extLst>
      <p:ext uri="{BB962C8B-B14F-4D97-AF65-F5344CB8AC3E}">
        <p14:creationId xmlns:p14="http://schemas.microsoft.com/office/powerpoint/2010/main" val="29685560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5379</TotalTime>
  <Words>1781</Words>
  <Application>Microsoft Office PowerPoint</Application>
  <PresentationFormat>Bredbild</PresentationFormat>
  <Paragraphs>145</Paragraphs>
  <Slides>24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24</vt:i4>
      </vt:variant>
    </vt:vector>
  </HeadingPairs>
  <TitlesOfParts>
    <vt:vector size="28" baseType="lpstr">
      <vt:lpstr>Arial</vt:lpstr>
      <vt:lpstr>Calibri</vt:lpstr>
      <vt:lpstr>Calibri Light</vt:lpstr>
      <vt:lpstr>Office-tema</vt:lpstr>
      <vt:lpstr>Säsong 2021 Juniorerna/U-laget</vt:lpstr>
      <vt:lpstr>Vi som skall göra detta?</vt:lpstr>
      <vt:lpstr>Vi som ska hjälpa er att kunna utföra det</vt:lpstr>
      <vt:lpstr>Tankar för Säsong 2021</vt:lpstr>
      <vt:lpstr>Varför Gör Jag Så Här</vt:lpstr>
      <vt:lpstr>Varför Gör Jag Såhär</vt:lpstr>
      <vt:lpstr>Varför Gör Jag Så Här</vt:lpstr>
      <vt:lpstr>Varför Gör Jag Så Här</vt:lpstr>
      <vt:lpstr>Kriterier För Juniorer I A- &amp; U-laget</vt:lpstr>
      <vt:lpstr>Samarbete med A-laget</vt:lpstr>
      <vt:lpstr>Samarbete med A-laget</vt:lpstr>
      <vt:lpstr>Samarbete med A-laget</vt:lpstr>
      <vt:lpstr>Samarbete med A-laget</vt:lpstr>
      <vt:lpstr>Samarbete med A-laget</vt:lpstr>
      <vt:lpstr>Samarbete med A-laget</vt:lpstr>
      <vt:lpstr>TRÄNING</vt:lpstr>
      <vt:lpstr>TRÄNING</vt:lpstr>
      <vt:lpstr>MATCH</vt:lpstr>
      <vt:lpstr>MATCH</vt:lpstr>
      <vt:lpstr>LAGET</vt:lpstr>
      <vt:lpstr>LAGET</vt:lpstr>
      <vt:lpstr>VÅRA MÅL</vt:lpstr>
      <vt:lpstr>Förväntningar på tränaren</vt:lpstr>
      <vt:lpstr>Kontrakt Juniorlaget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Säsong 2018 Juniorerna</dc:title>
  <dc:creator>Henric Waller</dc:creator>
  <cp:lastModifiedBy>Henric Waller</cp:lastModifiedBy>
  <cp:revision>75</cp:revision>
  <cp:lastPrinted>2019-12-08T15:03:03Z</cp:lastPrinted>
  <dcterms:created xsi:type="dcterms:W3CDTF">2018-01-21T20:44:50Z</dcterms:created>
  <dcterms:modified xsi:type="dcterms:W3CDTF">2021-01-03T19:16:00Z</dcterms:modified>
</cp:coreProperties>
</file>