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3" d="100"/>
          <a:sy n="83" d="100"/>
        </p:scale>
        <p:origin x="45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819CF-DD3E-45C8-AAF5-1491CE231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61762B1-47D4-45BB-A0C9-98126811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5F339F-40E6-4A6C-B54F-FE90338E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2D5496-EF55-4E83-8939-59370AAC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7FDC58-2BB5-430F-A21B-FEDBA8E6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73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E367A-8555-43A1-A78B-8F3A32EC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C404453-3C20-4D7F-A8FA-7C0DC23A8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2D8067-22EC-4D58-BF89-D1E2C4E9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1C5D88-46D8-4627-A726-A0DF4263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B00D32-0806-41F1-ABB3-6822A45D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42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734A6AF-5B0D-4351-8113-D8C87013D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F3B5431-8ADB-4EEE-A83D-5FAEB51D8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0CC32A-2BD2-42C9-A7FF-0C7B8A2C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FA5C60-5873-42C8-BA5C-421D30C6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ED848-6C0A-4119-8B30-C134588B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3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07366A-DCED-4B85-BAD5-28591149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6622D3-A91E-46EB-B584-C2EB67845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C300C0-B83A-4C9B-8927-95599767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D6577E-5A15-479F-BEC3-3C580866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408A21-8788-42A9-98B1-50BFF29F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63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FB4B63-E7CA-46F9-8123-8CFD3F6D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2C1F58-15B2-4196-BD17-F37BF38F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ABACEA-669E-4960-9B0C-0425BA17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48BD02-DC70-4D2F-AE2E-A8B25C6B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1DC356-BAA0-407A-8DE4-7E5B5901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04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DA8351-099A-4578-BDCF-49CBBA3A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056E36-DE73-49C6-9A86-3C5390111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220CBB-F8D3-44F7-8145-EE7481072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76D818-6457-42B6-93F6-C1562EC0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3FB187-7288-4A1D-AB96-491430B1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12D621-9647-42E3-8B90-73701544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4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9A3E6-396F-4E0A-9C92-C0761FC1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A2EAC9-3A95-497B-81DC-03ED0905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261ADAE-C068-4B27-93FF-DEC99C8E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9289F82-C6C8-485B-A9B5-50E94612F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2D57A54-58FB-4D4D-9FD3-232F7B53D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F88E504-6082-4DDB-A9F7-86E4F671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10FF68C-F999-4E90-99AD-88B89814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58ED2F-EF57-4700-80DF-1C9523CE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F800C6-E244-4079-A9D4-75C7F930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314CFAB-0844-45D7-97B7-36BC07DB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0CF241E-2F09-4FDD-B635-C6E29AE9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60E8106-2676-4F96-A025-3F1F47BA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29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370CC3D-80EA-46D9-B872-5967374E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345D631-B419-4320-9DDC-7B1312B1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58ABA2-C3C0-49F6-B298-FBB10C86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26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906546-8722-43A3-8691-982575D1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CD88B4-1CCA-4157-AE3A-73B3CFFF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2601DC-4F3C-4E6B-A09A-66C383E28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81C5BE9-7AC1-42E9-A236-EBD876C5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D3E327-539D-4E71-A811-99634ED0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9BE97E-04E1-4DF3-A01A-DF62FE3B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884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B6E938-C7BD-47CE-9772-4C0D4315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BD77D32-8CC1-42C0-9754-BFEDDCB37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B1AFE7-9105-4FFF-AAC4-037E7B42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5105BF-DB2C-48E3-A61D-35A25DDF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4F980F-4D75-4EE3-9F9F-BA8E2B6A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FFCF32-F60D-4F3C-9285-8E76DAE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91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6F080A2-D549-45D4-8E80-A8B4EB8C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769CD6-12DF-4230-8591-5E1E46300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946455-37D2-48DE-A2E6-BCD67A311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A0EC-D22F-4A43-8E42-C83902322A17}" type="datetimeFigureOut">
              <a:rPr lang="sv-SE" smtClean="0"/>
              <a:t>2019-01-10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701AD8-704E-41F1-BAC3-FD09E6521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01A96A-0E00-4D7A-AB73-37E1D00DC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5F73-8534-4219-9810-D71AC7589B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tgotafotboll.org/tabeller-och-resultat/?scr=table&amp;ftid=74512" TargetMode="External"/><Relationship Id="rId2" Type="http://schemas.openxmlformats.org/officeDocument/2006/relationships/hyperlink" Target="http://www.vastgotafotboll.org/tabeller-och-resultat/?scr=table&amp;ftid=7450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astgotafotboll.org/tabeller-och-resultat/?scr=table&amp;ftid=74549" TargetMode="External"/><Relationship Id="rId4" Type="http://schemas.openxmlformats.org/officeDocument/2006/relationships/hyperlink" Target="http://www.vastgotafotboll.org/tabeller-och-resultat/?scr=table&amp;ftid=7452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get.se/ByttorpsIF_Juni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lipart&#10;&#10;Beskrivning genererad med hög exakthet">
            <a:extLst>
              <a:ext uri="{FF2B5EF4-FFF2-40B4-BE49-F238E27FC236}">
                <a16:creationId xmlns:a16="http://schemas.microsoft.com/office/drawing/2014/main" id="{0E463C7D-614A-4A50-BE9D-F88BDE6F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8" y="958491"/>
            <a:ext cx="2900620" cy="255147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7C6EAF6-F8B7-44CF-92DD-BCB9478E7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sv-SE" sz="6600" b="1"/>
              <a:t>Säsong 2019</a:t>
            </a:r>
            <a:br>
              <a:rPr lang="sv-SE" sz="6600" b="1"/>
            </a:br>
            <a:r>
              <a:rPr lang="sv-SE" sz="6600" b="1"/>
              <a:t>Juniorerna</a:t>
            </a:r>
            <a:endParaRPr lang="sv-SE" sz="66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FA3914-6C1E-4758-B4FD-E3FD21C79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sv-SE" sz="4000" b="1"/>
              <a:t>Året som vi skall göra till något fantastiskt!</a:t>
            </a:r>
            <a:endParaRPr lang="sv-SE" sz="4000" b="1" dirty="0"/>
          </a:p>
        </p:txBody>
      </p:sp>
      <p:pic>
        <p:nvPicPr>
          <p:cNvPr id="6" name="Bildobjekt 5" descr="En bild som visar clipart&#10;&#10;Beskrivning genererad med hög exakthet">
            <a:extLst>
              <a:ext uri="{FF2B5EF4-FFF2-40B4-BE49-F238E27FC236}">
                <a16:creationId xmlns:a16="http://schemas.microsoft.com/office/drawing/2014/main" id="{5A3B967E-BBCA-44D1-A932-6CF3BC810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11" y="958491"/>
            <a:ext cx="2900620" cy="255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337D3-58D0-47E6-8B80-16B6B159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VÅRA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A99034-A142-4EB5-BFFE-E060C1AB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Snygga mål</a:t>
            </a:r>
          </a:p>
          <a:p>
            <a:r>
              <a:rPr lang="sv-SE" sz="2400" dirty="0"/>
              <a:t>Topp 5</a:t>
            </a:r>
          </a:p>
        </p:txBody>
      </p:sp>
    </p:spTree>
    <p:extLst>
      <p:ext uri="{BB962C8B-B14F-4D97-AF65-F5344CB8AC3E}">
        <p14:creationId xmlns:p14="http://schemas.microsoft.com/office/powerpoint/2010/main" val="45934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CBEBB-7CC7-4477-9256-8FEE3338C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Förväntningar på tränarna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D25263-3863-4465-9B0A-356926A86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Henric </a:t>
            </a:r>
            <a:r>
              <a:rPr lang="sv-SE"/>
              <a:t>ska bli hårdare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96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D79971-3D74-4546-97EA-6993743C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Spelarkontrakt Träningsgrupp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2031C6-DABE-4105-AFA9-D711E7E1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v-SE" alt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v-SE" alt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v-SE" altLang="sv-SE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sv-SE" b="1" dirty="0"/>
              <a:t>Benskydd på träning</a:t>
            </a:r>
            <a:endParaRPr lang="sv-SE" dirty="0"/>
          </a:p>
          <a:p>
            <a:pPr lvl="0"/>
            <a:r>
              <a:rPr lang="sv-SE" b="1" dirty="0"/>
              <a:t>Ha bra träningsnärvaro, minst 66% närvaro</a:t>
            </a:r>
            <a:endParaRPr lang="sv-SE" dirty="0"/>
          </a:p>
          <a:p>
            <a:pPr lvl="0"/>
            <a:r>
              <a:rPr lang="sv-SE" b="1" dirty="0"/>
              <a:t>Fokuserad på träning och match</a:t>
            </a:r>
            <a:endParaRPr lang="sv-SE" dirty="0"/>
          </a:p>
          <a:p>
            <a:pPr lvl="0"/>
            <a:r>
              <a:rPr lang="sv-SE" b="1" dirty="0"/>
              <a:t>Bra inställning på träning och match</a:t>
            </a:r>
            <a:endParaRPr lang="sv-SE" dirty="0"/>
          </a:p>
          <a:p>
            <a:pPr lvl="0"/>
            <a:r>
              <a:rPr lang="sv-SE" b="1" dirty="0"/>
              <a:t>Komma i tid</a:t>
            </a:r>
            <a:endParaRPr lang="sv-SE" dirty="0"/>
          </a:p>
          <a:p>
            <a:pPr lvl="0"/>
            <a:r>
              <a:rPr lang="sv-SE" b="1" dirty="0"/>
              <a:t>Kommunikation, inför träningar &amp; matcher</a:t>
            </a:r>
            <a:endParaRPr lang="sv-SE" dirty="0"/>
          </a:p>
          <a:p>
            <a:pPr lvl="0"/>
            <a:r>
              <a:rPr lang="sv-SE" b="1" dirty="0"/>
              <a:t>Acceptera att spela i 2 lag, vid krissituationer 3 lag.</a:t>
            </a:r>
            <a:endParaRPr lang="sv-SE" dirty="0"/>
          </a:p>
          <a:p>
            <a:pPr lvl="0"/>
            <a:r>
              <a:rPr lang="sv-SE" b="1" dirty="0"/>
              <a:t>Vara en lagkamrat, positiv inställning till varandra</a:t>
            </a:r>
            <a:endParaRPr lang="sv-SE" dirty="0"/>
          </a:p>
          <a:p>
            <a:pPr lvl="0"/>
            <a:r>
              <a:rPr lang="sv-SE" b="1" dirty="0"/>
              <a:t>Vårdat språk</a:t>
            </a:r>
            <a:endParaRPr lang="sv-SE" dirty="0"/>
          </a:p>
          <a:p>
            <a:pPr lvl="0"/>
            <a:r>
              <a:rPr lang="sv-SE" b="1" dirty="0"/>
              <a:t>Följa ordningsreglerna</a:t>
            </a:r>
            <a:endParaRPr lang="sv-SE" dirty="0"/>
          </a:p>
          <a:p>
            <a:pPr lvl="0"/>
            <a:r>
              <a:rPr lang="sv-SE" b="1" dirty="0"/>
              <a:t>Hjälpa till på lagets åtaganden.</a:t>
            </a:r>
            <a:endParaRPr lang="sv-SE" dirty="0"/>
          </a:p>
          <a:p>
            <a:pPr lvl="0"/>
            <a:r>
              <a:rPr lang="sv-SE" b="1" dirty="0"/>
              <a:t>Betala medlemsavgift och aktivitetsavgift</a:t>
            </a:r>
            <a:endParaRPr lang="sv-SE" dirty="0"/>
          </a:p>
          <a:p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542FEF-1594-413B-91E9-94E10D41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28" name="Bildobjekt 1" descr="En bild som visar clipart&#10;&#10;Automatiskt genererad beskrivning">
            <a:extLst>
              <a:ext uri="{FF2B5EF4-FFF2-40B4-BE49-F238E27FC236}">
                <a16:creationId xmlns:a16="http://schemas.microsoft.com/office/drawing/2014/main" id="{8981FC8E-2939-4D82-A191-31F086A4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75" y="1267619"/>
            <a:ext cx="11144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F4335-9160-42D6-88C3-00E1DE32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112" y="2145114"/>
            <a:ext cx="3777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Kontrakt Juniorlaget</a:t>
            </a:r>
            <a:endParaRPr kumimoji="0" lang="sv-SE" altLang="sv-S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43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188E89-AF78-40F6-B787-E9BD9C6256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11B9996B-7E28-4982-A7FE-F2AA3E3E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Några av de som skall göra detta</a:t>
            </a:r>
          </a:p>
        </p:txBody>
      </p:sp>
      <p:pic>
        <p:nvPicPr>
          <p:cNvPr id="58" name="Bildobjekt 57" descr="En bild som visar gräs, utomhus, fotboll, träd&#10;&#10;Beskrivning genererad med mycket hög exakthet">
            <a:extLst>
              <a:ext uri="{FF2B5EF4-FFF2-40B4-BE49-F238E27FC236}">
                <a16:creationId xmlns:a16="http://schemas.microsoft.com/office/drawing/2014/main" id="{DAD572E5-AE34-4CF6-8B49-FB98B09C2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929" y="308780"/>
            <a:ext cx="1257926" cy="1886889"/>
          </a:xfrm>
          <a:prstGeom prst="rect">
            <a:avLst/>
          </a:prstGeom>
        </p:spPr>
      </p:pic>
      <p:pic>
        <p:nvPicPr>
          <p:cNvPr id="60" name="Bildobjekt 59" descr="En bild som visar gräs, utomhus, träd, fotboll&#10;&#10;Beskrivning genererad med mycket hög exakthet">
            <a:extLst>
              <a:ext uri="{FF2B5EF4-FFF2-40B4-BE49-F238E27FC236}">
                <a16:creationId xmlns:a16="http://schemas.microsoft.com/office/drawing/2014/main" id="{BCF3818B-0D8B-4B83-A29A-C905D474C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51" y="2212086"/>
            <a:ext cx="1250036" cy="1886889"/>
          </a:xfrm>
          <a:prstGeom prst="rect">
            <a:avLst/>
          </a:prstGeom>
        </p:spPr>
      </p:pic>
      <p:pic>
        <p:nvPicPr>
          <p:cNvPr id="62" name="Bildobjekt 61" descr="En bild som visar gräs, utomhus, träd, person&#10;&#10;Beskrivning genererad med mycket hög exakthet">
            <a:extLst>
              <a:ext uri="{FF2B5EF4-FFF2-40B4-BE49-F238E27FC236}">
                <a16:creationId xmlns:a16="http://schemas.microsoft.com/office/drawing/2014/main" id="{4F7D4BA8-5BFA-4B14-82C3-E4BE8335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07" y="323553"/>
            <a:ext cx="1276663" cy="1897530"/>
          </a:xfrm>
          <a:prstGeom prst="rect">
            <a:avLst/>
          </a:prstGeom>
        </p:spPr>
      </p:pic>
      <p:pic>
        <p:nvPicPr>
          <p:cNvPr id="76" name="Bildobjekt 75" descr="En bild som visar gräs, träd, utomhus, person&#10;&#10;Beskrivning genererad med mycket hög exakthet">
            <a:extLst>
              <a:ext uri="{FF2B5EF4-FFF2-40B4-BE49-F238E27FC236}">
                <a16:creationId xmlns:a16="http://schemas.microsoft.com/office/drawing/2014/main" id="{A6EB5CA2-0280-453E-AD6F-68524CBDE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98" y="2186719"/>
            <a:ext cx="1285358" cy="1883288"/>
          </a:xfrm>
          <a:prstGeom prst="rect">
            <a:avLst/>
          </a:prstGeom>
        </p:spPr>
      </p:pic>
      <p:pic>
        <p:nvPicPr>
          <p:cNvPr id="82" name="Bildobjekt 81" descr="En bild som visar gräs, träd, utomhus, fotboll&#10;&#10;Beskrivning genererad med mycket hög exakthet">
            <a:extLst>
              <a:ext uri="{FF2B5EF4-FFF2-40B4-BE49-F238E27FC236}">
                <a16:creationId xmlns:a16="http://schemas.microsoft.com/office/drawing/2014/main" id="{C87853D7-F1CF-4C3F-B434-FD3A4BFBF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36" y="2200116"/>
            <a:ext cx="1256863" cy="1892491"/>
          </a:xfrm>
          <a:prstGeom prst="rect">
            <a:avLst/>
          </a:prstGeom>
        </p:spPr>
      </p:pic>
      <p:pic>
        <p:nvPicPr>
          <p:cNvPr id="84" name="Bildobjekt 83" descr="En bild som visar gräs, utomhus, träd, person&#10;&#10;Beskrivning genererad med mycket hög exakthet">
            <a:extLst>
              <a:ext uri="{FF2B5EF4-FFF2-40B4-BE49-F238E27FC236}">
                <a16:creationId xmlns:a16="http://schemas.microsoft.com/office/drawing/2014/main" id="{F73686B5-A3E7-426E-9EE4-F1E936D34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29" y="2190954"/>
            <a:ext cx="1312395" cy="1886889"/>
          </a:xfrm>
          <a:prstGeom prst="rect">
            <a:avLst/>
          </a:prstGeom>
        </p:spPr>
      </p:pic>
      <p:pic>
        <p:nvPicPr>
          <p:cNvPr id="6" name="Platshållare för innehåll 5" descr="En bild som visar gräs, utomhus, person, fotboll&#10;&#10;Automatiskt genererad beskrivning">
            <a:extLst>
              <a:ext uri="{FF2B5EF4-FFF2-40B4-BE49-F238E27FC236}">
                <a16:creationId xmlns:a16="http://schemas.microsoft.com/office/drawing/2014/main" id="{55563EF4-2B74-4061-B54E-38AD024AD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73" y="323553"/>
            <a:ext cx="1257926" cy="1888985"/>
          </a:xfrm>
        </p:spPr>
      </p:pic>
      <p:pic>
        <p:nvPicPr>
          <p:cNvPr id="8" name="Bildobjekt 7" descr="En bild som visar gräs, utomhus, person, träd&#10;&#10;Automatiskt genererad beskrivning">
            <a:extLst>
              <a:ext uri="{FF2B5EF4-FFF2-40B4-BE49-F238E27FC236}">
                <a16:creationId xmlns:a16="http://schemas.microsoft.com/office/drawing/2014/main" id="{ADC70A92-B0C4-440D-883C-3A2D1EDDD1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13" y="332097"/>
            <a:ext cx="1277717" cy="1888986"/>
          </a:xfrm>
          <a:prstGeom prst="rect">
            <a:avLst/>
          </a:prstGeom>
        </p:spPr>
      </p:pic>
      <p:pic>
        <p:nvPicPr>
          <p:cNvPr id="10" name="Bildobjekt 9" descr="En bild som visar gräs, utomhus, person, baseball&#10;&#10;Automatiskt genererad beskrivning">
            <a:extLst>
              <a:ext uri="{FF2B5EF4-FFF2-40B4-BE49-F238E27FC236}">
                <a16:creationId xmlns:a16="http://schemas.microsoft.com/office/drawing/2014/main" id="{EBBC9350-A739-46F9-8B48-9F0222C0C9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00" y="332097"/>
            <a:ext cx="1250374" cy="1877646"/>
          </a:xfrm>
          <a:prstGeom prst="rect">
            <a:avLst/>
          </a:prstGeom>
        </p:spPr>
      </p:pic>
      <p:pic>
        <p:nvPicPr>
          <p:cNvPr id="12" name="Bildobjekt 11" descr="En bild som visar gräs, träd, utomhus, person&#10;&#10;Automatiskt genererad beskrivning">
            <a:extLst>
              <a:ext uri="{FF2B5EF4-FFF2-40B4-BE49-F238E27FC236}">
                <a16:creationId xmlns:a16="http://schemas.microsoft.com/office/drawing/2014/main" id="{A5965DB5-64B1-4771-84EB-FD9BF6CF84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07" y="324003"/>
            <a:ext cx="1267034" cy="1888083"/>
          </a:xfrm>
          <a:prstGeom prst="rect">
            <a:avLst/>
          </a:prstGeom>
        </p:spPr>
      </p:pic>
      <p:pic>
        <p:nvPicPr>
          <p:cNvPr id="14" name="Bildobjekt 13" descr="En bild som visar gräs, utomhus, person, fotboll&#10;&#10;Automatiskt genererad beskrivning">
            <a:extLst>
              <a:ext uri="{FF2B5EF4-FFF2-40B4-BE49-F238E27FC236}">
                <a16:creationId xmlns:a16="http://schemas.microsoft.com/office/drawing/2014/main" id="{6DD60083-09AB-45B0-B8DE-EC0A5A9951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34" y="318319"/>
            <a:ext cx="1253318" cy="1882066"/>
          </a:xfrm>
          <a:prstGeom prst="rect">
            <a:avLst/>
          </a:prstGeom>
        </p:spPr>
      </p:pic>
      <p:pic>
        <p:nvPicPr>
          <p:cNvPr id="16" name="Bildobjekt 15" descr="En bild som visar gräs, utomhus, person, fotboll&#10;&#10;Automatiskt genererad beskrivning">
            <a:extLst>
              <a:ext uri="{FF2B5EF4-FFF2-40B4-BE49-F238E27FC236}">
                <a16:creationId xmlns:a16="http://schemas.microsoft.com/office/drawing/2014/main" id="{D44AA4D1-2D06-4408-9D8F-F0096919F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55" y="316615"/>
            <a:ext cx="1255526" cy="1885382"/>
          </a:xfrm>
          <a:prstGeom prst="rect">
            <a:avLst/>
          </a:prstGeom>
        </p:spPr>
      </p:pic>
      <p:pic>
        <p:nvPicPr>
          <p:cNvPr id="18" name="Bildobjekt 17" descr="En bild som visar gräs, utomhus, träd, person&#10;&#10;Automatiskt genererad beskrivning">
            <a:extLst>
              <a:ext uri="{FF2B5EF4-FFF2-40B4-BE49-F238E27FC236}">
                <a16:creationId xmlns:a16="http://schemas.microsoft.com/office/drawing/2014/main" id="{9BFB51E7-36C4-41F3-9994-873D9D9863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978" y="2190953"/>
            <a:ext cx="1248852" cy="1883060"/>
          </a:xfrm>
          <a:prstGeom prst="rect">
            <a:avLst/>
          </a:prstGeom>
        </p:spPr>
      </p:pic>
      <p:pic>
        <p:nvPicPr>
          <p:cNvPr id="20" name="Bildobjekt 19" descr="En bild som visar gräs, utomhus, person, träd&#10;&#10;Automatiskt genererad beskrivning">
            <a:extLst>
              <a:ext uri="{FF2B5EF4-FFF2-40B4-BE49-F238E27FC236}">
                <a16:creationId xmlns:a16="http://schemas.microsoft.com/office/drawing/2014/main" id="{2DA91098-E682-4F9B-9F41-971E357668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99" y="2202321"/>
            <a:ext cx="1257325" cy="1888083"/>
          </a:xfrm>
          <a:prstGeom prst="rect">
            <a:avLst/>
          </a:prstGeom>
        </p:spPr>
      </p:pic>
      <p:pic>
        <p:nvPicPr>
          <p:cNvPr id="22" name="Bildobjekt 21" descr="En bild som visar gräs, utomhus, träd, person&#10;&#10;Automatiskt genererad beskrivning">
            <a:extLst>
              <a:ext uri="{FF2B5EF4-FFF2-40B4-BE49-F238E27FC236}">
                <a16:creationId xmlns:a16="http://schemas.microsoft.com/office/drawing/2014/main" id="{272E4515-E973-4F1D-8436-5FF4B47B09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01" y="2212840"/>
            <a:ext cx="1255524" cy="1885379"/>
          </a:xfrm>
          <a:prstGeom prst="rect">
            <a:avLst/>
          </a:prstGeom>
        </p:spPr>
      </p:pic>
      <p:pic>
        <p:nvPicPr>
          <p:cNvPr id="24" name="Bildobjekt 23" descr="En bild som visar gräs, utomhus, träd, person&#10;&#10;Automatiskt genererad beskrivning">
            <a:extLst>
              <a:ext uri="{FF2B5EF4-FFF2-40B4-BE49-F238E27FC236}">
                <a16:creationId xmlns:a16="http://schemas.microsoft.com/office/drawing/2014/main" id="{6C236908-7E9A-484F-BBB1-2809B4584D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09" y="2186719"/>
            <a:ext cx="1205394" cy="18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46B9F8-E0AC-4F60-8CF6-B4D2D169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Vi som ska hjälpa er att kunna utföra 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0AC93F-893A-424C-8245-D7ED57F6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Henric Waller</a:t>
            </a:r>
          </a:p>
          <a:p>
            <a:r>
              <a:rPr lang="sv-SE" sz="4000" dirty="0" err="1"/>
              <a:t>Wida</a:t>
            </a:r>
            <a:r>
              <a:rPr lang="sv-SE" sz="4000" dirty="0"/>
              <a:t> </a:t>
            </a:r>
            <a:r>
              <a:rPr lang="sv-SE" sz="4000" dirty="0" err="1"/>
              <a:t>Zemarai</a:t>
            </a:r>
            <a:endParaRPr lang="sv-SE" sz="4000" dirty="0"/>
          </a:p>
          <a:p>
            <a:r>
              <a:rPr lang="sv-SE" sz="4000" dirty="0" err="1"/>
              <a:t>Yasin</a:t>
            </a:r>
            <a:r>
              <a:rPr lang="sv-SE" sz="4000" dirty="0"/>
              <a:t> </a:t>
            </a:r>
          </a:p>
          <a:p>
            <a:r>
              <a:rPr lang="sv-SE" sz="4000" dirty="0"/>
              <a:t>Peder Svensson</a:t>
            </a:r>
          </a:p>
        </p:txBody>
      </p:sp>
    </p:spTree>
    <p:extLst>
      <p:ext uri="{BB962C8B-B14F-4D97-AF65-F5344CB8AC3E}">
        <p14:creationId xmlns:p14="http://schemas.microsoft.com/office/powerpoint/2010/main" val="424832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7207D-7C6C-4C35-A97B-3E2C492E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D504DC-F393-4AAA-9013-A423458A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19" y="1526575"/>
            <a:ext cx="10515600" cy="4351338"/>
          </a:xfrm>
        </p:spPr>
        <p:txBody>
          <a:bodyPr>
            <a:normAutofit fontScale="55000" lnSpcReduction="20000"/>
          </a:bodyPr>
          <a:lstStyle/>
          <a:p>
            <a:endParaRPr lang="sv-SE" sz="2400" dirty="0"/>
          </a:p>
          <a:p>
            <a:r>
              <a:rPr lang="sv-SE" sz="2400" dirty="0"/>
              <a:t>2 Träningsgrupper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Träningsgrupp 1</a:t>
            </a:r>
            <a:br>
              <a:rPr lang="sv-SE" sz="2400" dirty="0"/>
            </a:br>
            <a:r>
              <a:rPr lang="sv-SE" sz="2400" dirty="0"/>
              <a:t>Tränare: Wida </a:t>
            </a:r>
            <a:r>
              <a:rPr lang="sv-SE" sz="2400" dirty="0" err="1"/>
              <a:t>Zemarai</a:t>
            </a:r>
            <a:r>
              <a:rPr lang="sv-SE" sz="2400" dirty="0"/>
              <a:t> &amp; Henric Waller, Peder Svensson vid behov och egen möjlighet</a:t>
            </a:r>
            <a:br>
              <a:rPr lang="sv-SE" sz="2400" dirty="0"/>
            </a:br>
            <a:r>
              <a:rPr lang="sv-SE" sz="2400" dirty="0"/>
              <a:t>Högre krav på kompetens, inställning och träningsnärvaro</a:t>
            </a:r>
            <a:br>
              <a:rPr lang="sv-SE" sz="2400" dirty="0"/>
            </a:br>
            <a:r>
              <a:rPr lang="sv-SE" sz="2400" dirty="0"/>
              <a:t>Spelarkontrakt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Träningsgrupp 2</a:t>
            </a:r>
            <a:br>
              <a:rPr lang="sv-SE" sz="2400" dirty="0"/>
            </a:br>
            <a:r>
              <a:rPr lang="sv-SE" sz="2400" dirty="0"/>
              <a:t>Tränare: </a:t>
            </a:r>
            <a:r>
              <a:rPr lang="sv-SE" sz="2400" dirty="0" err="1"/>
              <a:t>Yasin</a:t>
            </a:r>
            <a:r>
              <a:rPr lang="sv-SE" sz="2400" dirty="0"/>
              <a:t> &amp; eventuellt någon till</a:t>
            </a:r>
            <a:br>
              <a:rPr lang="sv-SE" sz="2400" dirty="0"/>
            </a:br>
            <a:r>
              <a:rPr lang="sv-SE" sz="2400" dirty="0"/>
              <a:t>Träningsgrupp för alla</a:t>
            </a:r>
          </a:p>
          <a:p>
            <a:r>
              <a:rPr lang="sv-SE" sz="2400" dirty="0"/>
              <a:t>3 träningar per vecka</a:t>
            </a:r>
            <a:br>
              <a:rPr lang="sv-SE" sz="2400" dirty="0"/>
            </a:br>
            <a:r>
              <a:rPr lang="sv-SE" sz="2400" dirty="0"/>
              <a:t>V.2-V.8 1xRamnavallen, 1xBorås Arena &amp; 1xHestrahallen, Träningsgrupp 2 kan eventuellt ha andra tider och platser</a:t>
            </a:r>
            <a:br>
              <a:rPr lang="sv-SE" sz="2400" dirty="0"/>
            </a:br>
            <a:r>
              <a:rPr lang="sv-SE" sz="2400" dirty="0"/>
              <a:t>V.9-V.13 3xUtomhus Ej klart än var någonstans, Vintertider</a:t>
            </a:r>
            <a:br>
              <a:rPr lang="sv-SE" sz="2400" dirty="0"/>
            </a:br>
            <a:r>
              <a:rPr lang="sv-SE" sz="2400" dirty="0"/>
              <a:t>V.14- 3xByttorps IP, Sommartider</a:t>
            </a:r>
          </a:p>
          <a:p>
            <a:r>
              <a:rPr lang="sv-SE" sz="2400" dirty="0"/>
              <a:t>Målvaktsträning på minst 1 träning/vecka där Wida deltar, 20-30 minuter</a:t>
            </a:r>
          </a:p>
          <a:p>
            <a:r>
              <a:rPr lang="sv-SE" sz="2400" dirty="0"/>
              <a:t>Fokus kommer ligga på:</a:t>
            </a:r>
            <a:br>
              <a:rPr lang="sv-SE" sz="2400" dirty="0"/>
            </a:br>
            <a:r>
              <a:rPr lang="sv-SE" sz="2400" dirty="0"/>
              <a:t>Få tillslag – Snabbare spel, med fler beslut</a:t>
            </a:r>
            <a:br>
              <a:rPr lang="sv-SE" sz="2400" dirty="0"/>
            </a:br>
            <a:r>
              <a:rPr lang="sv-SE" sz="2400" dirty="0"/>
              <a:t>Spelbredd – Utnyttja planens bredd, få motståndarna att flytta sig</a:t>
            </a:r>
            <a:br>
              <a:rPr lang="sv-SE" sz="2400" dirty="0"/>
            </a:br>
            <a:r>
              <a:rPr lang="sv-SE" sz="2400" dirty="0"/>
              <a:t>Speldjup – Dra isär motståndarlaget, samma som Spelbredd</a:t>
            </a:r>
            <a:br>
              <a:rPr lang="sv-SE" sz="2400" dirty="0"/>
            </a:br>
            <a:r>
              <a:rPr lang="sv-SE" sz="2400" dirty="0" err="1"/>
              <a:t>Presspel</a:t>
            </a:r>
            <a:r>
              <a:rPr lang="sv-SE" sz="2400" dirty="0"/>
              <a:t> – Ge motståndarna lite tid till speluppbyggnad</a:t>
            </a:r>
          </a:p>
          <a:p>
            <a:r>
              <a:rPr lang="sv-SE" sz="2400" dirty="0"/>
              <a:t>Möjlighet att träna med seniorerna(A-laget).</a:t>
            </a:r>
            <a:br>
              <a:rPr lang="sv-SE" sz="2400" dirty="0"/>
            </a:br>
            <a:r>
              <a:rPr lang="sv-SE" sz="2400" dirty="0"/>
              <a:t>De med bra träningsnärvaro och tillräcklig kompetens kommer att få möjlighet att träna med seniorerna ibland.</a:t>
            </a:r>
            <a:br>
              <a:rPr lang="sv-SE" sz="2400" dirty="0"/>
            </a:br>
            <a:r>
              <a:rPr lang="sv-SE" sz="2400" dirty="0"/>
              <a:t>De som är ordinarie eller har mycket speltid i A-laget, kommer erbjudas att träna 1 pass/vecka med A-laget när vi har träning samtidigt. När det inte krockar är det frivilligt att träna med dem, men man ska göra 2 träningar/vecka med juniorlaget.</a:t>
            </a:r>
          </a:p>
        </p:txBody>
      </p:sp>
    </p:spTree>
    <p:extLst>
      <p:ext uri="{BB962C8B-B14F-4D97-AF65-F5344CB8AC3E}">
        <p14:creationId xmlns:p14="http://schemas.microsoft.com/office/powerpoint/2010/main" val="13422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7207D-7C6C-4C35-A97B-3E2C492E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TRÄNING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D504DC-F393-4AAA-9013-A423458A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31" y="1690688"/>
            <a:ext cx="10515600" cy="4351338"/>
          </a:xfrm>
        </p:spPr>
        <p:txBody>
          <a:bodyPr>
            <a:noAutofit/>
          </a:bodyPr>
          <a:lstStyle/>
          <a:p>
            <a:r>
              <a:rPr lang="sv-SE" sz="2400" dirty="0"/>
              <a:t>Träningsläger</a:t>
            </a:r>
            <a:br>
              <a:rPr lang="sv-SE" sz="2400" dirty="0"/>
            </a:br>
            <a:r>
              <a:rPr lang="sv-SE" sz="2400" dirty="0"/>
              <a:t>Ett mål om gruppen vill.</a:t>
            </a:r>
          </a:p>
          <a:p>
            <a:r>
              <a:rPr lang="sv-SE" sz="2400" dirty="0"/>
              <a:t>Regler</a:t>
            </a:r>
            <a:br>
              <a:rPr lang="sv-SE" sz="2400" dirty="0"/>
            </a:br>
            <a:r>
              <a:rPr lang="sv-SE" sz="2400" dirty="0"/>
              <a:t>- Höra av sig</a:t>
            </a:r>
            <a:br>
              <a:rPr lang="sv-SE" sz="2400" dirty="0"/>
            </a:br>
            <a:r>
              <a:rPr lang="sv-SE" sz="2400" dirty="0"/>
              <a:t>- Komma i tid, sen ankomst utan att meddelat kan leda till att man inte få vara med på träningen</a:t>
            </a:r>
            <a:br>
              <a:rPr lang="sv-SE" sz="2400" dirty="0"/>
            </a:br>
            <a:r>
              <a:rPr lang="sv-SE" sz="2400" dirty="0"/>
              <a:t>- Koncentration på träningarna</a:t>
            </a:r>
            <a:br>
              <a:rPr lang="sv-SE" sz="2400" dirty="0"/>
            </a:br>
            <a:r>
              <a:rPr lang="sv-SE" sz="2400" dirty="0"/>
              <a:t>- Vid samling släpp alla bollar och snabbt till halvcirkel framför tränarna.</a:t>
            </a:r>
            <a:br>
              <a:rPr lang="sv-SE" sz="2400" dirty="0"/>
            </a:br>
            <a:r>
              <a:rPr lang="sv-SE" sz="2400" dirty="0"/>
              <a:t>- Hjälpas åt med materialet, för att snabbt komma igång med nästa övning. Ej tillåtet att röra boll under denna tid.</a:t>
            </a:r>
            <a:br>
              <a:rPr lang="sv-SE" sz="2400" dirty="0"/>
            </a:br>
            <a:r>
              <a:rPr lang="sv-SE" sz="2400" dirty="0"/>
              <a:t>- Positiv inställning mot lagkamraterna, vi klagar inte på varandra</a:t>
            </a:r>
            <a:br>
              <a:rPr lang="sv-SE" sz="2400" dirty="0"/>
            </a:br>
            <a:r>
              <a:rPr lang="sv-SE" sz="2400" dirty="0"/>
              <a:t>- Benskydd på träning</a:t>
            </a:r>
          </a:p>
        </p:txBody>
      </p:sp>
    </p:spTree>
    <p:extLst>
      <p:ext uri="{BB962C8B-B14F-4D97-AF65-F5344CB8AC3E}">
        <p14:creationId xmlns:p14="http://schemas.microsoft.com/office/powerpoint/2010/main" val="21031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E1901-5E9F-4062-9316-ADBCE413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8E6FAF-6B0E-4747-9709-801ED02C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Antal lag?</a:t>
            </a:r>
            <a:br>
              <a:rPr lang="sv-SE" dirty="0"/>
            </a:br>
            <a:r>
              <a:rPr lang="sv-SE" dirty="0"/>
              <a:t>- 2-3 lag, minst 1 i div.2</a:t>
            </a:r>
            <a:br>
              <a:rPr lang="sv-SE" dirty="0"/>
            </a:br>
            <a:r>
              <a:rPr lang="sv-SE" dirty="0"/>
              <a:t>- Ett lag i DM</a:t>
            </a:r>
            <a:br>
              <a:rPr lang="sv-SE" dirty="0"/>
            </a:br>
            <a:r>
              <a:rPr lang="sv-SE" dirty="0"/>
              <a:t>- Länkar till på serierna som kan vara aktuella:</a:t>
            </a:r>
            <a:br>
              <a:rPr lang="sv-SE" dirty="0"/>
            </a:br>
            <a:r>
              <a:rPr lang="sv-SE" dirty="0"/>
              <a:t>U-lag Elit </a:t>
            </a:r>
            <a:r>
              <a:rPr lang="sv-SE" dirty="0">
                <a:hlinkClick r:id="rId2"/>
              </a:rPr>
              <a:t>http://www.vastgotafotboll.org/tabeller-och-resultat/?scr=table&amp;ftid=74508</a:t>
            </a:r>
            <a:br>
              <a:rPr lang="sv-SE" dirty="0"/>
            </a:br>
            <a:r>
              <a:rPr lang="sv-SE" dirty="0"/>
              <a:t>U-lag A </a:t>
            </a:r>
            <a:r>
              <a:rPr lang="sv-SE" dirty="0">
                <a:hlinkClick r:id="rId3"/>
              </a:rPr>
              <a:t>http://www.vastgotafotboll.org/tabeller-och-resultat/?scr=table&amp;ftid=74512</a:t>
            </a:r>
            <a:br>
              <a:rPr lang="sv-SE" dirty="0"/>
            </a:br>
            <a:r>
              <a:rPr lang="sv-SE" dirty="0"/>
              <a:t>U-lag B </a:t>
            </a:r>
            <a:r>
              <a:rPr lang="sv-SE" dirty="0">
                <a:hlinkClick r:id="rId4"/>
              </a:rPr>
              <a:t>http://www.vastgotafotboll.org/tabeller-och-resultat/?scr=table&amp;ftid=74521</a:t>
            </a:r>
            <a:br>
              <a:rPr lang="sv-SE" dirty="0"/>
            </a:br>
            <a:r>
              <a:rPr lang="sv-SE" dirty="0"/>
              <a:t>Junior div.1 </a:t>
            </a:r>
            <a:r>
              <a:rPr lang="sv-SE" dirty="0">
                <a:hlinkClick r:id="rId5"/>
              </a:rPr>
              <a:t>http://www.vastgotafotboll.org/tabeller-och-resultat/?scr=table&amp;ftid=74549</a:t>
            </a:r>
            <a:endParaRPr lang="sv-SE" dirty="0"/>
          </a:p>
          <a:p>
            <a:r>
              <a:rPr lang="sv-SE" dirty="0"/>
              <a:t>Spelidé</a:t>
            </a:r>
            <a:br>
              <a:rPr lang="sv-SE" dirty="0"/>
            </a:br>
            <a:r>
              <a:rPr lang="sv-SE" dirty="0"/>
              <a:t>Rakare spel med högt bolltempo, bredd och press</a:t>
            </a:r>
          </a:p>
          <a:p>
            <a:r>
              <a:rPr lang="sv-SE" dirty="0"/>
              <a:t>Svar på laguttagningar. Vid inget svar innan sista svarsdatum, blir man ersatt.</a:t>
            </a:r>
          </a:p>
          <a:p>
            <a:r>
              <a:rPr lang="sv-SE" dirty="0"/>
              <a:t>Bra inställning mot motståndarna &amp; domaren. Oavsett motståndarnas attityd, visar vi bra attityd mot dem och går ifrån vid situationer där det kan bli hetsigt. Laget straffas om vi beter oss dumt.</a:t>
            </a:r>
          </a:p>
        </p:txBody>
      </p:sp>
    </p:spTree>
    <p:extLst>
      <p:ext uri="{BB962C8B-B14F-4D97-AF65-F5344CB8AC3E}">
        <p14:creationId xmlns:p14="http://schemas.microsoft.com/office/powerpoint/2010/main" val="26798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E1901-5E9F-4062-9316-ADBCE413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8E6FAF-6B0E-4747-9709-801ED02C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Cuper</a:t>
            </a:r>
            <a:br>
              <a:rPr lang="sv-SE" sz="2400" dirty="0"/>
            </a:br>
            <a:r>
              <a:rPr lang="sv-SE" sz="2400" dirty="0"/>
              <a:t>- Tånga Hed Cup 20/1 Vårgårda, 2 lag</a:t>
            </a:r>
            <a:br>
              <a:rPr lang="sv-SE" sz="2400" dirty="0"/>
            </a:br>
            <a:r>
              <a:rPr lang="sv-SE" sz="2400" dirty="0"/>
              <a:t>- </a:t>
            </a:r>
            <a:r>
              <a:rPr lang="sv-SE" sz="2400" dirty="0" err="1"/>
              <a:t>Övernattningscup</a:t>
            </a:r>
            <a:r>
              <a:rPr lang="sv-SE" sz="2400" dirty="0"/>
              <a:t>? Om det finns någon.</a:t>
            </a:r>
            <a:br>
              <a:rPr lang="sv-SE" sz="2400" dirty="0"/>
            </a:br>
            <a:r>
              <a:rPr lang="sv-SE" sz="2400" dirty="0"/>
              <a:t>- Mariedal Cup</a:t>
            </a:r>
            <a:br>
              <a:rPr lang="sv-SE" sz="2400" dirty="0"/>
            </a:br>
            <a:r>
              <a:rPr lang="sv-SE" sz="2400" dirty="0"/>
              <a:t>- </a:t>
            </a:r>
            <a:r>
              <a:rPr lang="sv-SE" sz="2400" dirty="0" err="1"/>
              <a:t>Kinnarpscupen</a:t>
            </a:r>
            <a:r>
              <a:rPr lang="sv-SE" sz="2400" dirty="0"/>
              <a:t>?</a:t>
            </a:r>
          </a:p>
          <a:p>
            <a:r>
              <a:rPr lang="sv-SE" sz="2400" dirty="0"/>
              <a:t>Träningsmatcher</a:t>
            </a:r>
            <a:br>
              <a:rPr lang="sv-SE" sz="2400" dirty="0"/>
            </a:br>
            <a:r>
              <a:rPr lang="sv-SE" sz="2400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1508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1C433B-BBA6-432E-86CA-D2A36C87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05F94A-01A1-402A-8B4B-4025E0AC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400" dirty="0"/>
              <a:t>Skapa Lagkänsla/Tänk</a:t>
            </a:r>
            <a:br>
              <a:rPr lang="sv-SE" sz="2400" dirty="0"/>
            </a:br>
            <a:r>
              <a:rPr lang="sv-SE" sz="2400" dirty="0"/>
              <a:t>- Lagaktiviteter</a:t>
            </a:r>
            <a:br>
              <a:rPr lang="sv-SE" sz="2400" dirty="0"/>
            </a:br>
            <a:r>
              <a:rPr lang="sv-SE" sz="2400" dirty="0"/>
              <a:t>- Övningar på träning</a:t>
            </a:r>
            <a:br>
              <a:rPr lang="sv-SE" sz="2400" dirty="0"/>
            </a:br>
            <a:r>
              <a:rPr lang="sv-SE" sz="2400" dirty="0"/>
              <a:t>- Positiv atmosfär i laget</a:t>
            </a:r>
          </a:p>
          <a:p>
            <a:r>
              <a:rPr lang="sv-SE" sz="2400" dirty="0"/>
              <a:t>Utvecklingssamtal</a:t>
            </a:r>
          </a:p>
          <a:p>
            <a:r>
              <a:rPr lang="sv-SE" sz="2400" dirty="0"/>
              <a:t>Spelarråd?</a:t>
            </a:r>
          </a:p>
          <a:p>
            <a:r>
              <a:rPr lang="sv-SE" sz="2400" dirty="0"/>
              <a:t>Grundutbildning Ledare</a:t>
            </a:r>
          </a:p>
          <a:p>
            <a:r>
              <a:rPr lang="sv-SE" sz="2400" dirty="0"/>
              <a:t>Domarutbildning, Frivillig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Uppdatera kontaktuppgifter på Laget.se</a:t>
            </a:r>
            <a:br>
              <a:rPr lang="sv-SE" sz="2400" dirty="0"/>
            </a:br>
            <a:r>
              <a:rPr lang="sv-SE" sz="2400" dirty="0">
                <a:hlinkClick r:id="rId2"/>
              </a:rPr>
              <a:t>https://www.laget.se/ByttorpsIF_Junior</a:t>
            </a:r>
            <a:br>
              <a:rPr lang="sv-SE" sz="2400" dirty="0"/>
            </a:br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1C433B-BBA6-432E-86CA-D2A36C87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b="1" dirty="0"/>
              <a:t>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05F94A-01A1-402A-8B4B-4025E0AC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Åtaganden:</a:t>
            </a:r>
            <a:br>
              <a:rPr lang="sv-SE" sz="2400" dirty="0"/>
            </a:br>
            <a:r>
              <a:rPr lang="sv-SE" sz="2400" dirty="0"/>
              <a:t>- Bingolotto, 4 gånger/år, 0-2 gånger/spelare</a:t>
            </a:r>
            <a:br>
              <a:rPr lang="sv-SE" sz="2400" dirty="0"/>
            </a:br>
            <a:r>
              <a:rPr lang="sv-SE" sz="2400" dirty="0"/>
              <a:t>- Kiosk, 2 gånger/år, 0-1 gång/spelare</a:t>
            </a:r>
            <a:br>
              <a:rPr lang="sv-SE" sz="2400" dirty="0"/>
            </a:br>
            <a:r>
              <a:rPr lang="sv-SE" sz="2400" dirty="0"/>
              <a:t>- Bra Kompis, Alla skall hjälpa till, laguppgift &amp; domare</a:t>
            </a:r>
            <a:br>
              <a:rPr lang="sv-SE" sz="2400" dirty="0"/>
            </a:br>
            <a:r>
              <a:rPr lang="sv-SE" sz="2400" dirty="0"/>
              <a:t>- Tipspromenad, 1-2 gånger/år, 0-1 gång/spelare</a:t>
            </a:r>
            <a:br>
              <a:rPr lang="sv-SE" sz="2400" dirty="0"/>
            </a:br>
            <a:r>
              <a:rPr lang="sv-SE" sz="2400" dirty="0"/>
              <a:t>Ger 1500-3400kr/tipspromenad till lagkassan</a:t>
            </a:r>
            <a:br>
              <a:rPr lang="sv-SE" sz="2400" dirty="0"/>
            </a:br>
            <a:r>
              <a:rPr lang="sv-SE" sz="2400" dirty="0"/>
              <a:t>- Flaggvakter på Kretsloppet</a:t>
            </a:r>
          </a:p>
          <a:p>
            <a:r>
              <a:rPr lang="sv-SE" sz="2400" dirty="0"/>
              <a:t>Avgifter:</a:t>
            </a:r>
            <a:br>
              <a:rPr lang="sv-SE" sz="2400" dirty="0"/>
            </a:br>
            <a:r>
              <a:rPr lang="sv-SE" sz="2400" dirty="0"/>
              <a:t>- Medlemsavgift: 200kr</a:t>
            </a:r>
            <a:br>
              <a:rPr lang="sv-SE" sz="2400" dirty="0"/>
            </a:br>
            <a:r>
              <a:rPr lang="sv-SE" sz="2400" dirty="0"/>
              <a:t>- Aktivitetsavgift: 2x300kr</a:t>
            </a:r>
            <a:br>
              <a:rPr lang="sv-SE" sz="2400" dirty="0"/>
            </a:br>
            <a:r>
              <a:rPr lang="sv-SE" sz="2400" dirty="0"/>
              <a:t>- Lagkassa: 100kr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40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136</Words>
  <Application>Microsoft Office PowerPoint</Application>
  <PresentationFormat>Bredbild</PresentationFormat>
  <Paragraphs>58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Säsong 2019 Juniorerna</vt:lpstr>
      <vt:lpstr>Några av de som skall göra detta</vt:lpstr>
      <vt:lpstr>Vi som ska hjälpa er att kunna utföra det</vt:lpstr>
      <vt:lpstr>TRÄNING</vt:lpstr>
      <vt:lpstr>TRÄNING</vt:lpstr>
      <vt:lpstr>MATCH</vt:lpstr>
      <vt:lpstr>MATCH</vt:lpstr>
      <vt:lpstr>LAGET</vt:lpstr>
      <vt:lpstr>LAGET</vt:lpstr>
      <vt:lpstr>VÅRA MÅL</vt:lpstr>
      <vt:lpstr>Förväntningar på tränarna</vt:lpstr>
      <vt:lpstr>Spelarkontrakt Träningsgrupp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 2018 Juniorerna</dc:title>
  <dc:creator>Henric Waller</dc:creator>
  <cp:lastModifiedBy>Henric Waller</cp:lastModifiedBy>
  <cp:revision>43</cp:revision>
  <dcterms:created xsi:type="dcterms:W3CDTF">2018-01-21T20:44:50Z</dcterms:created>
  <dcterms:modified xsi:type="dcterms:W3CDTF">2019-01-13T15:32:31Z</dcterms:modified>
</cp:coreProperties>
</file>