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8" r:id="rId4"/>
    <p:sldId id="257" r:id="rId5"/>
    <p:sldId id="259" r:id="rId6"/>
    <p:sldId id="265" r:id="rId7"/>
    <p:sldId id="262" r:id="rId8"/>
    <p:sldId id="266" r:id="rId9"/>
    <p:sldId id="267" r:id="rId10"/>
    <p:sldId id="263" r:id="rId11"/>
    <p:sldId id="261" r:id="rId12"/>
    <p:sldId id="264" r:id="rId13"/>
    <p:sldId id="268" r:id="rId14"/>
  </p:sldIdLst>
  <p:sldSz cx="6858000" cy="9144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1" autoAdjust="0"/>
    <p:restoredTop sz="94660"/>
  </p:normalViewPr>
  <p:slideViewPr>
    <p:cSldViewPr>
      <p:cViewPr>
        <p:scale>
          <a:sx n="60" d="100"/>
          <a:sy n="60" d="100"/>
        </p:scale>
        <p:origin x="-3276" y="-6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411E076-261E-482F-8BA9-1E23766D9C4D}" type="datetimeFigureOut">
              <a:rPr lang="sv-SE"/>
              <a:pPr>
                <a:defRPr/>
              </a:pPr>
              <a:t>2013-08-23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2609DB-A2B8-47A1-825B-8DBB7C3FD7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020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455D91-0A53-49F0-8C76-4759589B66F9}" type="slidenum">
              <a:rPr lang="sv-SE" smtClean="0"/>
              <a:pPr/>
              <a:t>1</a:t>
            </a:fld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355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759C94-1398-496E-8873-2B01D87F8C75}" type="slidenum">
              <a:rPr lang="sv-SE" smtClean="0"/>
              <a:pPr/>
              <a:t>10</a:t>
            </a:fld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56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97A41-5EFC-47B7-B306-A7CE4F3DECFD}" type="slidenum">
              <a:rPr lang="sv-SE" smtClean="0"/>
              <a:pPr/>
              <a:t>11</a:t>
            </a:fld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2ACC4-A9EC-4AEF-9D5C-94EFEE0A6486}" type="slidenum">
              <a:rPr lang="sv-SE" smtClean="0"/>
              <a:pPr/>
              <a:t>12</a:t>
            </a:fld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2A7B13-4969-43B8-8073-50F0B887EBBD}" type="slidenum">
              <a:rPr lang="sv-SE" smtClean="0">
                <a:latin typeface="Arial" pitchFamily="34" charset="0"/>
              </a:rPr>
              <a:pPr/>
              <a:t>13</a:t>
            </a:fld>
            <a:endParaRPr lang="sv-S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536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D143C-7F96-4885-80FA-483BC67C0CF1}" type="slidenum">
              <a:rPr lang="sv-SE" smtClean="0"/>
              <a:pPr/>
              <a:t>2</a:t>
            </a:fld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6D8505-4D75-4468-BFB6-85BA8BC9B31C}" type="slidenum">
              <a:rPr lang="sv-SE" smtClean="0"/>
              <a:pPr/>
              <a:t>3</a:t>
            </a:fld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3CB5A0-20D4-4D6A-A8C9-E2BE5B11B963}" type="slidenum">
              <a:rPr lang="sv-SE" smtClean="0"/>
              <a:pPr/>
              <a:t>4</a:t>
            </a:fld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94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2EC68-B905-4293-B04D-1FCD89964C7F}" type="slidenum">
              <a:rPr lang="sv-SE" smtClean="0"/>
              <a:pPr/>
              <a:t>5</a:t>
            </a:fld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15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6A1866-7261-4BA8-9310-18424E52C580}" type="slidenum">
              <a:rPr lang="sv-SE" smtClean="0"/>
              <a:pPr/>
              <a:t>6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CBF03-3B01-497B-860E-8F0F9940AF0F}" type="slidenum">
              <a:rPr lang="sv-SE" smtClean="0"/>
              <a:pPr/>
              <a:t>7</a:t>
            </a:fld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B9D27-E858-4E22-9173-962B1F25DCB7}" type="slidenum">
              <a:rPr lang="sv-SE" smtClean="0"/>
              <a:pPr/>
              <a:t>8</a:t>
            </a:fld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245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48845B-377D-4AEE-9249-6432E4D77C64}" type="slidenum">
              <a:rPr lang="sv-SE" smtClean="0"/>
              <a:pPr/>
              <a:t>9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2E3FB-9150-480A-A97F-C49A0C59E1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822ED-20C2-4A8C-9C75-3E33F7AF7F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6286-456F-4BE8-B53D-A1B55A72157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4E1E-7B19-48C5-9797-6319DCBF4D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7372-3239-443F-91D5-D162537010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404B-C897-493C-A512-B13DC45D0EB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11F02-66B1-4F3D-8DBE-67F0B36873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2FDF6-00F4-4276-A8CC-D1DC2CC0CA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1867-682A-4AE8-B08B-C36EC61096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43DD0-ECAE-47E7-B00F-C40084D419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552E-8CBF-4593-815B-F803353080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227545E-F714-4C26-B0FD-E46EF94C1A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0" y="4283968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1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19 - 38 - 57 - 87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6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6" name="Rak 15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Lexikon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4500563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</a:rPr>
              <a:t>2	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</a:rPr>
              <a:t>Gingo !</a:t>
            </a:r>
          </a:p>
        </p:txBody>
      </p:sp>
      <p:pic>
        <p:nvPicPr>
          <p:cNvPr id="10251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12875" y="8202488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10 - 53 - 77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0" y="4572000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7 - 30 - 51 - 74</a:t>
            </a:r>
          </a:p>
        </p:txBody>
      </p:sp>
      <p:pic>
        <p:nvPicPr>
          <p:cNvPr id="12299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6" name="Rak 15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0" y="4643438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14 - 34 - 56 - 80</a:t>
            </a:r>
          </a:p>
        </p:txBody>
      </p:sp>
      <p:pic>
        <p:nvPicPr>
          <p:cNvPr id="1332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6" name="Rak 15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ruta 10"/>
          <p:cNvSpPr txBox="1">
            <a:spLocks noChangeArrowheads="1"/>
          </p:cNvSpPr>
          <p:nvPr/>
        </p:nvSpPr>
        <p:spPr bwMode="auto">
          <a:xfrm>
            <a:off x="260350" y="1873433"/>
            <a:ext cx="633700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Rätt </a:t>
            </a: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rad barn 2013-xx-xx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</a:tabLst>
            </a:pP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</a:tabLst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b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</a:tabLst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</a:tabLst>
            </a:pP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sv-SE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900113" algn="l"/>
                <a:tab pos="1433513" algn="l"/>
              </a:tabLst>
            </a:pP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v-S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  <a:r>
              <a:rPr lang="sv-SE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0" y="4857750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Gingo</a:t>
            </a: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 !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6 - 28 - 48 - 71</a:t>
            </a:r>
          </a:p>
        </p:txBody>
      </p:sp>
      <p:pic>
        <p:nvPicPr>
          <p:cNvPr id="2059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Gingo</a:t>
            </a:r>
            <a:r>
              <a:rPr lang="sv-S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!</a:t>
            </a:r>
          </a:p>
        </p:txBody>
      </p:sp>
      <p:pic>
        <p:nvPicPr>
          <p:cNvPr id="5131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5 - 27 - 47 - 70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Sport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4283968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1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4500563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36575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536575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536575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2 - 26 - 43 - 66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Politik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7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6" name="Rak 15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4714875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Film/Musik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55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12875" y="8202488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4 - 44 - 68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0" y="4429125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17 - 36 - 83</a:t>
            </a:r>
          </a:p>
        </p:txBody>
      </p:sp>
      <p:pic>
        <p:nvPicPr>
          <p:cNvPr id="8203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6" name="Rak 15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4859338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Karta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9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</a:rPr>
              <a:t>13 - 31 - 78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4857750"/>
            <a:ext cx="6858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 	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 	 	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</a:rPr>
              <a:t>Gingo !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Lexikon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7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412875" y="8202488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 dirty="0">
                <a:latin typeface="Verdana" pitchFamily="34" charset="0"/>
                <a:ea typeface="Verdana" pitchFamily="34" charset="0"/>
                <a:cs typeface="Verdana" pitchFamily="34" charset="0"/>
              </a:rPr>
              <a:t>1 - 23 - 41 - 62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2700338"/>
            <a:ext cx="6858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Media</a:t>
            </a:r>
            <a:endParaRPr lang="sv-S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4357688"/>
            <a:ext cx="68580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1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X	</a:t>
            </a:r>
          </a:p>
          <a:p>
            <a:pPr>
              <a:spcBef>
                <a:spcPct val="50000"/>
              </a:spcBef>
              <a:tabLst>
                <a:tab pos="723900" algn="l"/>
              </a:tabLst>
            </a:pPr>
            <a:r>
              <a:rPr lang="sv-SE" sz="3200">
                <a:latin typeface="Verdana" pitchFamily="34" charset="0"/>
                <a:ea typeface="Verdana" pitchFamily="34" charset="0"/>
                <a:cs typeface="Verdana" pitchFamily="34" charset="0"/>
              </a:rPr>
              <a:t>2	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 rot="-2220436">
            <a:off x="0" y="831691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>
                <a:latin typeface="Verdana" pitchFamily="34" charset="0"/>
                <a:ea typeface="Verdana" pitchFamily="34" charset="0"/>
                <a:cs typeface="Verdana" pitchFamily="34" charset="0"/>
              </a:rPr>
              <a:t>Gingo !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412875" y="8274050"/>
            <a:ext cx="53006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4400">
                <a:latin typeface="Verdana" pitchFamily="34" charset="0"/>
                <a:ea typeface="Verdana" pitchFamily="34" charset="0"/>
                <a:cs typeface="Verdana" pitchFamily="34" charset="0"/>
              </a:rPr>
              <a:t>22 - 39 - 60 - 89</a:t>
            </a:r>
          </a:p>
        </p:txBody>
      </p:sp>
      <p:pic>
        <p:nvPicPr>
          <p:cNvPr id="11275" name="Picture 12" descr="C:\Users\Samuelsson\AppData\Local\Microsoft\Windows\Temporary Internet Files\Content.IE5\G7WASUYZ\Byttorps IF_K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" y="38100"/>
            <a:ext cx="12239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89138" y="0"/>
            <a:ext cx="48688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1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endParaRPr lang="sv-SE" sz="1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989138" y="1331913"/>
            <a:ext cx="486886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6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BARN</a:t>
            </a:r>
            <a:endParaRPr lang="sv-SE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-26988" y="1042988"/>
            <a:ext cx="141287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Fotboll</a:t>
            </a:r>
            <a:endParaRPr lang="sv-S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2" descr="http://ec.l.thumbs.canstockphoto.com/canstock5635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7236296"/>
            <a:ext cx="1008112" cy="1008112"/>
          </a:xfrm>
          <a:prstGeom prst="rect">
            <a:avLst/>
          </a:prstGeom>
          <a:noFill/>
        </p:spPr>
      </p:pic>
      <p:cxnSp>
        <p:nvCxnSpPr>
          <p:cNvPr id="16" name="Rak 15"/>
          <p:cNvCxnSpPr/>
          <p:nvPr/>
        </p:nvCxnSpPr>
        <p:spPr>
          <a:xfrm>
            <a:off x="1340768" y="8028384"/>
            <a:ext cx="52565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179</Words>
  <Application>Microsoft Office PowerPoint</Application>
  <PresentationFormat>Bildspel på skärmen (4:3)</PresentationFormat>
  <Paragraphs>128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Default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 sam</dc:creator>
  <cp:lastModifiedBy>Henric Waller</cp:lastModifiedBy>
  <cp:revision>22</cp:revision>
  <dcterms:created xsi:type="dcterms:W3CDTF">2008-01-02T22:40:33Z</dcterms:created>
  <dcterms:modified xsi:type="dcterms:W3CDTF">2013-08-23T14:11:16Z</dcterms:modified>
</cp:coreProperties>
</file>