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 id="2147483676" r:id="rId2"/>
  </p:sldMasterIdLst>
  <p:sldIdLst>
    <p:sldId id="256" r:id="rId3"/>
    <p:sldId id="267" r:id="rId4"/>
    <p:sldId id="270" r:id="rId5"/>
    <p:sldId id="271" r:id="rId6"/>
    <p:sldId id="272" r:id="rId7"/>
    <p:sldId id="283" r:id="rId8"/>
    <p:sldId id="273" r:id="rId9"/>
    <p:sldId id="274" r:id="rId10"/>
    <p:sldId id="282" r:id="rId11"/>
    <p:sldId id="275" r:id="rId12"/>
    <p:sldId id="276" r:id="rId13"/>
    <p:sldId id="277" r:id="rId14"/>
    <p:sldId id="284" r:id="rId15"/>
    <p:sldId id="279" r:id="rId16"/>
    <p:sldId id="281" r:id="rId17"/>
    <p:sldId id="280" r:id="rId18"/>
    <p:sldId id="285" r:id="rId19"/>
  </p:sldIdLst>
  <p:sldSz cx="12192000" cy="6858000"/>
  <p:notesSz cx="6858000" cy="9144000"/>
  <p:embeddedFontLst>
    <p:embeddedFont>
      <p:font typeface="Bebas Neue Bold" panose="020B0606020202050201" charset="0"/>
      <p:bold r:id="rId20"/>
    </p:embeddedFont>
    <p:embeddedFont>
      <p:font typeface="Roboto" panose="02000000000000000000" pitchFamily="2" charset="0"/>
      <p:regular r:id="rId21"/>
      <p:bold r:id="rId22"/>
      <p:italic r:id="rId23"/>
      <p:boldItalic r:id="rId24"/>
    </p:embeddedFont>
    <p:embeddedFont>
      <p:font typeface="ROBOTO LIGHT" panose="02000000000000000000" pitchFamily="2" charset="0"/>
      <p:regular r:id="rId25"/>
      <p:italic r:id="rId26"/>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572F"/>
    <a:srgbClr val="005D2F"/>
    <a:srgbClr val="055B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94" autoAdjust="0"/>
    <p:restoredTop sz="96357" autoAdjust="0"/>
  </p:normalViewPr>
  <p:slideViewPr>
    <p:cSldViewPr snapToGrid="0" showGuides="1">
      <p:cViewPr varScale="1">
        <p:scale>
          <a:sx n="110" d="100"/>
          <a:sy n="110" d="100"/>
        </p:scale>
        <p:origin x="103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font" Target="fonts/font2.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5C2C4548-D24F-2A81-83BE-9895AF04241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57B96C72-BB80-BCE9-6722-56EFA200D155}"/>
              </a:ext>
            </a:extLst>
          </p:cNvPr>
          <p:cNvSpPr>
            <a:spLocks noGrp="1"/>
          </p:cNvSpPr>
          <p:nvPr>
            <p:ph type="ctrTitle"/>
          </p:nvPr>
        </p:nvSpPr>
        <p:spPr>
          <a:xfrm>
            <a:off x="1524000" y="1122363"/>
            <a:ext cx="9144000" cy="2387600"/>
          </a:xfrm>
        </p:spPr>
        <p:txBody>
          <a:bodyPr anchor="b"/>
          <a:lstStyle>
            <a:lvl1pPr algn="ctr">
              <a:defRPr sz="6000"/>
            </a:lvl1pPr>
          </a:lstStyle>
          <a:p>
            <a:r>
              <a:rPr lang="sv-SE" dirty="0"/>
              <a:t>Klicka här för att ändra mall för rubrikformat</a:t>
            </a:r>
          </a:p>
        </p:txBody>
      </p:sp>
      <p:sp>
        <p:nvSpPr>
          <p:cNvPr id="3" name="Underrubrik 2">
            <a:extLst>
              <a:ext uri="{FF2B5EF4-FFF2-40B4-BE49-F238E27FC236}">
                <a16:creationId xmlns:a16="http://schemas.microsoft.com/office/drawing/2014/main" id="{F702F9FC-DDF7-0DCB-18DA-FCA2295D9791}"/>
              </a:ext>
            </a:extLst>
          </p:cNvPr>
          <p:cNvSpPr>
            <a:spLocks noGrp="1"/>
          </p:cNvSpPr>
          <p:nvPr>
            <p:ph type="subTitle" idx="1"/>
          </p:nvPr>
        </p:nvSpPr>
        <p:spPr>
          <a:xfrm>
            <a:off x="1524000" y="3602038"/>
            <a:ext cx="9144000" cy="1655762"/>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DA16682C-1ADC-FD24-97C0-EFC8B1DA6F69}"/>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2024-04-08</a:t>
            </a:fld>
            <a:endParaRPr lang="sv-SE"/>
          </a:p>
        </p:txBody>
      </p:sp>
      <p:sp>
        <p:nvSpPr>
          <p:cNvPr id="5" name="Platshållare för sidfot 4">
            <a:extLst>
              <a:ext uri="{FF2B5EF4-FFF2-40B4-BE49-F238E27FC236}">
                <a16:creationId xmlns:a16="http://schemas.microsoft.com/office/drawing/2014/main" id="{83D6120B-99F7-33F6-8A50-FAE0921C06F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87C4695B-5BDA-E0CF-A857-7953B6FA1B19}"/>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8" name="Bildobjekt 7">
            <a:extLst>
              <a:ext uri="{FF2B5EF4-FFF2-40B4-BE49-F238E27FC236}">
                <a16:creationId xmlns:a16="http://schemas.microsoft.com/office/drawing/2014/main" id="{B8B253B0-8154-D176-5F18-E32F6B94AB30}"/>
              </a:ext>
            </a:extLst>
          </p:cNvPr>
          <p:cNvPicPr>
            <a:picLocks noChangeAspect="1"/>
          </p:cNvPicPr>
          <p:nvPr userDrawn="1"/>
        </p:nvPicPr>
        <p:blipFill>
          <a:blip r:embed="rId3"/>
          <a:stretch>
            <a:fillRect/>
          </a:stretch>
        </p:blipFill>
        <p:spPr>
          <a:xfrm>
            <a:off x="10350378" y="0"/>
            <a:ext cx="1003422" cy="1264920"/>
          </a:xfrm>
          <a:prstGeom prst="rect">
            <a:avLst/>
          </a:prstGeom>
        </p:spPr>
      </p:pic>
    </p:spTree>
    <p:extLst>
      <p:ext uri="{BB962C8B-B14F-4D97-AF65-F5344CB8AC3E}">
        <p14:creationId xmlns:p14="http://schemas.microsoft.com/office/powerpoint/2010/main" val="19395577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CC52F78-B829-830D-EA06-B200B328F088}"/>
              </a:ext>
            </a:extLst>
          </p:cNvPr>
          <p:cNvSpPr>
            <a:spLocks noGrp="1"/>
          </p:cNvSpPr>
          <p:nvPr>
            <p:ph type="title"/>
          </p:nvPr>
        </p:nvSpPr>
        <p:spPr>
          <a:xfrm>
            <a:off x="838200" y="1650717"/>
            <a:ext cx="10515600" cy="1325563"/>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6B1E8F-3D4E-4167-1669-B1D4233BA7ED}"/>
              </a:ext>
            </a:extLst>
          </p:cNvPr>
          <p:cNvSpPr>
            <a:spLocks noGrp="1"/>
          </p:cNvSpPr>
          <p:nvPr>
            <p:ph sz="half" idx="1"/>
          </p:nvPr>
        </p:nvSpPr>
        <p:spPr>
          <a:xfrm>
            <a:off x="838200" y="3111217"/>
            <a:ext cx="5181600" cy="2999872"/>
          </a:xfrm>
        </p:spPr>
        <p:txBody>
          <a:bodyPr>
            <a:normAutofit/>
          </a:bodyPr>
          <a:lstStyle>
            <a:lvl1pPr>
              <a:defRPr sz="1600"/>
            </a:lvl1pPr>
            <a:lvl2pPr>
              <a:defRPr sz="1600"/>
            </a:lvl2pPr>
            <a:lvl3pPr>
              <a:defRPr sz="1600"/>
            </a:lvl3pPr>
            <a:lvl4pPr>
              <a:defRPr sz="16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23AD80AF-C5F7-0814-E9E8-3DFB0C65F2C6}"/>
              </a:ext>
            </a:extLst>
          </p:cNvPr>
          <p:cNvSpPr>
            <a:spLocks noGrp="1"/>
          </p:cNvSpPr>
          <p:nvPr>
            <p:ph sz="half" idx="2"/>
          </p:nvPr>
        </p:nvSpPr>
        <p:spPr>
          <a:xfrm>
            <a:off x="6172200" y="3111217"/>
            <a:ext cx="5181600" cy="2999872"/>
          </a:xfrm>
        </p:spPr>
        <p:txBody>
          <a:bodyPr>
            <a:normAutofit/>
          </a:bodyPr>
          <a:lstStyle>
            <a:lvl1pPr>
              <a:defRPr sz="1600"/>
            </a:lvl1pPr>
            <a:lvl2pPr>
              <a:defRPr sz="1600"/>
            </a:lvl2pPr>
            <a:lvl3pPr>
              <a:defRPr sz="1600"/>
            </a:lvl3pPr>
            <a:lvl4pPr>
              <a:defRPr sz="16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BA72EFC8-8E15-3380-E0A5-BE8FAD92243A}"/>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2024-04-08</a:t>
            </a:fld>
            <a:endParaRPr lang="sv-SE"/>
          </a:p>
        </p:txBody>
      </p:sp>
      <p:sp>
        <p:nvSpPr>
          <p:cNvPr id="6" name="Platshållare för sidfot 5">
            <a:extLst>
              <a:ext uri="{FF2B5EF4-FFF2-40B4-BE49-F238E27FC236}">
                <a16:creationId xmlns:a16="http://schemas.microsoft.com/office/drawing/2014/main" id="{1C6EF3AD-BB5D-1C46-A730-D2C1ABC83A21}"/>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7" name="Platshållare för bildnummer 6">
            <a:extLst>
              <a:ext uri="{FF2B5EF4-FFF2-40B4-BE49-F238E27FC236}">
                <a16:creationId xmlns:a16="http://schemas.microsoft.com/office/drawing/2014/main" id="{260AAEDB-6B97-D60B-BDC1-D3E6944296CE}"/>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Tree>
    <p:extLst>
      <p:ext uri="{BB962C8B-B14F-4D97-AF65-F5344CB8AC3E}">
        <p14:creationId xmlns:p14="http://schemas.microsoft.com/office/powerpoint/2010/main" val="2530850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CAFC63-EB46-3757-7C01-1B47444764BE}"/>
              </a:ext>
            </a:extLst>
          </p:cNvPr>
          <p:cNvSpPr>
            <a:spLocks noGrp="1"/>
          </p:cNvSpPr>
          <p:nvPr>
            <p:ph type="title"/>
          </p:nvPr>
        </p:nvSpPr>
        <p:spPr>
          <a:xfrm>
            <a:off x="6096000" y="1709738"/>
            <a:ext cx="4917100" cy="2852737"/>
          </a:xfrm>
        </p:spPr>
        <p:txBody>
          <a:bodyPr anchor="b"/>
          <a:lstStyle>
            <a:lvl1pPr>
              <a:defRPr sz="6000"/>
            </a:lvl1p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ECF27B9A-A5BD-7E2A-06C8-7C95AB7E6ABD}"/>
              </a:ext>
            </a:extLst>
          </p:cNvPr>
          <p:cNvSpPr>
            <a:spLocks noGrp="1"/>
          </p:cNvSpPr>
          <p:nvPr>
            <p:ph type="body" idx="1"/>
          </p:nvPr>
        </p:nvSpPr>
        <p:spPr>
          <a:xfrm>
            <a:off x="6096000" y="4589463"/>
            <a:ext cx="4917100" cy="1500187"/>
          </a:xfrm>
        </p:spPr>
        <p:txBody>
          <a:bodyPr>
            <a:normAutofit/>
          </a:bodyPr>
          <a:lstStyle>
            <a:lvl1pPr marL="0" indent="0">
              <a:buNone/>
              <a:defRPr sz="16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dirty="0"/>
              <a:t>Klicka här för att ändra format på bakgrundstexten</a:t>
            </a:r>
          </a:p>
        </p:txBody>
      </p:sp>
      <p:sp>
        <p:nvSpPr>
          <p:cNvPr id="4" name="Platshållare för datum 3">
            <a:extLst>
              <a:ext uri="{FF2B5EF4-FFF2-40B4-BE49-F238E27FC236}">
                <a16:creationId xmlns:a16="http://schemas.microsoft.com/office/drawing/2014/main" id="{1C090962-63D6-5F0C-39BE-DC5E81069947}"/>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2024-04-08</a:t>
            </a:fld>
            <a:endParaRPr lang="sv-SE"/>
          </a:p>
        </p:txBody>
      </p:sp>
      <p:sp>
        <p:nvSpPr>
          <p:cNvPr id="5" name="Platshållare för sidfot 4">
            <a:extLst>
              <a:ext uri="{FF2B5EF4-FFF2-40B4-BE49-F238E27FC236}">
                <a16:creationId xmlns:a16="http://schemas.microsoft.com/office/drawing/2014/main" id="{69D85B63-10BE-AC71-FB17-B7AE1BAE7DC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921632D1-E434-D5A0-939E-ADC1E8E88B0C}"/>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
        <p:nvSpPr>
          <p:cNvPr id="18" name="Platshållare för bild 2">
            <a:extLst>
              <a:ext uri="{FF2B5EF4-FFF2-40B4-BE49-F238E27FC236}">
                <a16:creationId xmlns:a16="http://schemas.microsoft.com/office/drawing/2014/main" id="{2133587C-6D2A-3FB8-6540-85FA1F230C34}"/>
              </a:ext>
            </a:extLst>
          </p:cNvPr>
          <p:cNvSpPr>
            <a:spLocks noGrp="1"/>
          </p:cNvSpPr>
          <p:nvPr>
            <p:ph type="pic" idx="14"/>
          </p:nvPr>
        </p:nvSpPr>
        <p:spPr>
          <a:xfrm>
            <a:off x="4529" y="0"/>
            <a:ext cx="5315893"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Tree>
    <p:extLst>
      <p:ext uri="{BB962C8B-B14F-4D97-AF65-F5344CB8AC3E}">
        <p14:creationId xmlns:p14="http://schemas.microsoft.com/office/powerpoint/2010/main" val="335222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417F4FE-D3F5-14BE-C7B8-6E5E2F307650}"/>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0F02D44B-7AB9-662D-5793-F9F5BB1FC560}"/>
              </a:ext>
            </a:extLst>
          </p:cNvPr>
          <p:cNvSpPr>
            <a:spLocks noGrp="1"/>
          </p:cNvSpPr>
          <p:nvPr>
            <p:ph type="body" idx="1"/>
          </p:nvPr>
        </p:nvSpPr>
        <p:spPr>
          <a:xfrm>
            <a:off x="839788" y="1681163"/>
            <a:ext cx="5157787" cy="823912"/>
          </a:xfrm>
        </p:spPr>
        <p:txBody>
          <a:bodyPr anchor="b"/>
          <a:lstStyle>
            <a:lvl1pPr marL="0" indent="0">
              <a:buNone/>
              <a:defRPr sz="2400" b="1">
                <a:latin typeface="Bebas Neue Bold" panose="020B0606020202050201"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
        <p:nvSpPr>
          <p:cNvPr id="4" name="Platshållare för innehåll 3">
            <a:extLst>
              <a:ext uri="{FF2B5EF4-FFF2-40B4-BE49-F238E27FC236}">
                <a16:creationId xmlns:a16="http://schemas.microsoft.com/office/drawing/2014/main" id="{17B4E0B3-8184-06C8-E97A-6ED5AEAB2B16}"/>
              </a:ext>
            </a:extLst>
          </p:cNvPr>
          <p:cNvSpPr>
            <a:spLocks noGrp="1"/>
          </p:cNvSpPr>
          <p:nvPr>
            <p:ph sz="half" idx="2"/>
          </p:nvPr>
        </p:nvSpPr>
        <p:spPr>
          <a:xfrm>
            <a:off x="839788" y="2505075"/>
            <a:ext cx="5157787" cy="3684588"/>
          </a:xfrm>
        </p:spPr>
        <p:txBody>
          <a:bodyPr>
            <a:normAutofit/>
          </a:bodyPr>
          <a:lstStyle>
            <a:lvl1pPr>
              <a:defRPr sz="1600"/>
            </a:lvl1pPr>
            <a:lvl2pPr>
              <a:defRPr sz="1600"/>
            </a:lvl2pPr>
            <a:lvl3pPr>
              <a:defRPr sz="1600"/>
            </a:lvl3pPr>
            <a:lvl4pPr>
              <a:defRPr sz="1600"/>
            </a:lvl4pPr>
            <a:lvl5pPr>
              <a:defRPr sz="16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text 4">
            <a:extLst>
              <a:ext uri="{FF2B5EF4-FFF2-40B4-BE49-F238E27FC236}">
                <a16:creationId xmlns:a16="http://schemas.microsoft.com/office/drawing/2014/main" id="{00EEC9EF-CCF2-CD25-23D9-4E2BB5C0837D}"/>
              </a:ext>
            </a:extLst>
          </p:cNvPr>
          <p:cNvSpPr>
            <a:spLocks noGrp="1"/>
          </p:cNvSpPr>
          <p:nvPr>
            <p:ph type="body" sz="quarter" idx="3"/>
          </p:nvPr>
        </p:nvSpPr>
        <p:spPr>
          <a:xfrm>
            <a:off x="6172200" y="1681163"/>
            <a:ext cx="5183188" cy="823912"/>
          </a:xfrm>
        </p:spPr>
        <p:txBody>
          <a:bodyPr anchor="b"/>
          <a:lstStyle>
            <a:lvl1pPr marL="0" indent="0">
              <a:buNone/>
              <a:defRPr sz="2400" b="1">
                <a:latin typeface="Bebas Neue Bold" panose="020B0606020202050201"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093A8BA4-CCC0-6389-9F66-969FF690E2B8}"/>
              </a:ext>
            </a:extLst>
          </p:cNvPr>
          <p:cNvSpPr>
            <a:spLocks noGrp="1"/>
          </p:cNvSpPr>
          <p:nvPr>
            <p:ph sz="quarter" idx="4"/>
          </p:nvPr>
        </p:nvSpPr>
        <p:spPr>
          <a:xfrm>
            <a:off x="6172200" y="2505075"/>
            <a:ext cx="5183188" cy="3684588"/>
          </a:xfrm>
        </p:spPr>
        <p:txBody>
          <a:bodyPr>
            <a:normAutofit/>
          </a:bodyPr>
          <a:lstStyle>
            <a:lvl1pPr>
              <a:defRPr sz="1600"/>
            </a:lvl1pPr>
            <a:lvl2pPr>
              <a:defRPr sz="1600"/>
            </a:lvl2pPr>
            <a:lvl3pPr>
              <a:defRPr sz="1600"/>
            </a:lvl3pPr>
            <a:lvl4pPr>
              <a:defRPr sz="16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EC08F4B1-BA3F-F953-63EB-E7A60B103F54}"/>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2024-04-08</a:t>
            </a:fld>
            <a:endParaRPr lang="sv-SE"/>
          </a:p>
        </p:txBody>
      </p:sp>
      <p:sp>
        <p:nvSpPr>
          <p:cNvPr id="8" name="Platshållare för sidfot 7">
            <a:extLst>
              <a:ext uri="{FF2B5EF4-FFF2-40B4-BE49-F238E27FC236}">
                <a16:creationId xmlns:a16="http://schemas.microsoft.com/office/drawing/2014/main" id="{A9BA79FE-4965-3376-FD62-D50A1164E96B}"/>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9" name="Platshållare för bildnummer 8">
            <a:extLst>
              <a:ext uri="{FF2B5EF4-FFF2-40B4-BE49-F238E27FC236}">
                <a16:creationId xmlns:a16="http://schemas.microsoft.com/office/drawing/2014/main" id="{FA369DC0-38D5-8B2C-77C5-138A87875F0D}"/>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Tree>
    <p:extLst>
      <p:ext uri="{BB962C8B-B14F-4D97-AF65-F5344CB8AC3E}">
        <p14:creationId xmlns:p14="http://schemas.microsoft.com/office/powerpoint/2010/main" val="3501476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5645105-D77E-2D81-1090-5D355B64B120}"/>
              </a:ext>
            </a:extLst>
          </p:cNvPr>
          <p:cNvSpPr>
            <a:spLocks noGrp="1"/>
          </p:cNvSpPr>
          <p:nvPr>
            <p:ph type="title"/>
          </p:nvPr>
        </p:nvSpPr>
        <p:spPr>
          <a:xfrm>
            <a:off x="1671119" y="2647030"/>
            <a:ext cx="8631725" cy="1563939"/>
          </a:xfrm>
        </p:spPr>
        <p:txBody>
          <a:bodyPr/>
          <a:lstStyle>
            <a:lvl1pPr>
              <a:defRPr sz="9600"/>
            </a:lvl1pPr>
          </a:lstStyle>
          <a:p>
            <a:r>
              <a:rPr lang="sv-SE"/>
              <a:t>Klicka här för att ändra mall för rubrikformat</a:t>
            </a:r>
          </a:p>
        </p:txBody>
      </p:sp>
      <p:sp>
        <p:nvSpPr>
          <p:cNvPr id="3" name="Platshållare för datum 2">
            <a:extLst>
              <a:ext uri="{FF2B5EF4-FFF2-40B4-BE49-F238E27FC236}">
                <a16:creationId xmlns:a16="http://schemas.microsoft.com/office/drawing/2014/main" id="{490C27BB-E56D-51CB-A455-A1B2071DC2EF}"/>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2024-04-08</a:t>
            </a:fld>
            <a:endParaRPr lang="sv-SE"/>
          </a:p>
        </p:txBody>
      </p:sp>
      <p:sp>
        <p:nvSpPr>
          <p:cNvPr id="4" name="Platshållare för sidfot 3">
            <a:extLst>
              <a:ext uri="{FF2B5EF4-FFF2-40B4-BE49-F238E27FC236}">
                <a16:creationId xmlns:a16="http://schemas.microsoft.com/office/drawing/2014/main" id="{A4461E0C-B7D4-E1B8-9D3D-C43A675BC796}"/>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5" name="Platshållare för bildnummer 4">
            <a:extLst>
              <a:ext uri="{FF2B5EF4-FFF2-40B4-BE49-F238E27FC236}">
                <a16:creationId xmlns:a16="http://schemas.microsoft.com/office/drawing/2014/main" id="{34AB520D-4255-1814-A4FA-CAE7F30DE370}"/>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Tree>
    <p:extLst>
      <p:ext uri="{BB962C8B-B14F-4D97-AF65-F5344CB8AC3E}">
        <p14:creationId xmlns:p14="http://schemas.microsoft.com/office/powerpoint/2010/main" val="40954657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C14709-4F2F-49BE-0463-0BF6F22DAD95}"/>
              </a:ext>
            </a:extLst>
          </p:cNvPr>
          <p:cNvSpPr>
            <a:spLocks noGrp="1"/>
          </p:cNvSpPr>
          <p:nvPr>
            <p:ph type="title"/>
          </p:nvPr>
        </p:nvSpPr>
        <p:spPr>
          <a:xfrm>
            <a:off x="1224639" y="860079"/>
            <a:ext cx="3932237" cy="3182214"/>
          </a:xfrm>
        </p:spPr>
        <p:txBody>
          <a:bodyPr anchor="b">
            <a:noAutofit/>
          </a:bodyPr>
          <a:lstStyle>
            <a:lvl1pPr>
              <a:defRPr sz="5400"/>
            </a:lvl1pPr>
          </a:lstStyle>
          <a:p>
            <a:r>
              <a:rPr lang="sv-SE" dirty="0"/>
              <a:t>Klicka här för att ändra mall för rubrikformat</a:t>
            </a:r>
          </a:p>
        </p:txBody>
      </p:sp>
      <p:sp>
        <p:nvSpPr>
          <p:cNvPr id="4" name="Platshållare för text 3">
            <a:extLst>
              <a:ext uri="{FF2B5EF4-FFF2-40B4-BE49-F238E27FC236}">
                <a16:creationId xmlns:a16="http://schemas.microsoft.com/office/drawing/2014/main" id="{71E94C29-257D-8B56-D432-C026F024D632}"/>
              </a:ext>
            </a:extLst>
          </p:cNvPr>
          <p:cNvSpPr>
            <a:spLocks noGrp="1"/>
          </p:cNvSpPr>
          <p:nvPr>
            <p:ph type="body" sz="half" idx="2"/>
          </p:nvPr>
        </p:nvSpPr>
        <p:spPr>
          <a:xfrm>
            <a:off x="1224639" y="4042293"/>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
        <p:nvSpPr>
          <p:cNvPr id="5" name="Platshållare för datum 4">
            <a:extLst>
              <a:ext uri="{FF2B5EF4-FFF2-40B4-BE49-F238E27FC236}">
                <a16:creationId xmlns:a16="http://schemas.microsoft.com/office/drawing/2014/main" id="{BCB35593-B71C-D210-055A-165BA0D078E9}"/>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2024-04-08</a:t>
            </a:fld>
            <a:endParaRPr lang="sv-SE"/>
          </a:p>
        </p:txBody>
      </p:sp>
      <p:sp>
        <p:nvSpPr>
          <p:cNvPr id="6" name="Platshållare för sidfot 5">
            <a:extLst>
              <a:ext uri="{FF2B5EF4-FFF2-40B4-BE49-F238E27FC236}">
                <a16:creationId xmlns:a16="http://schemas.microsoft.com/office/drawing/2014/main" id="{C9E41300-C850-1681-7DF1-2D38157D8096}"/>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7" name="Platshållare för bildnummer 6">
            <a:extLst>
              <a:ext uri="{FF2B5EF4-FFF2-40B4-BE49-F238E27FC236}">
                <a16:creationId xmlns:a16="http://schemas.microsoft.com/office/drawing/2014/main" id="{A18A8E41-BE57-271C-FF54-778809F2D4B7}"/>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10" name="Bildobjekt 9">
            <a:extLst>
              <a:ext uri="{FF2B5EF4-FFF2-40B4-BE49-F238E27FC236}">
                <a16:creationId xmlns:a16="http://schemas.microsoft.com/office/drawing/2014/main" id="{CD80B0C9-6CD7-7FE0-C4BC-CD699FBC0202}"/>
              </a:ext>
            </a:extLst>
          </p:cNvPr>
          <p:cNvPicPr>
            <a:picLocks noChangeAspect="1"/>
          </p:cNvPicPr>
          <p:nvPr userDrawn="1"/>
        </p:nvPicPr>
        <p:blipFill>
          <a:blip r:embed="rId2"/>
          <a:stretch>
            <a:fillRect/>
          </a:stretch>
        </p:blipFill>
        <p:spPr>
          <a:xfrm>
            <a:off x="0" y="0"/>
            <a:ext cx="895634" cy="6858000"/>
          </a:xfrm>
          <a:prstGeom prst="rect">
            <a:avLst/>
          </a:prstGeom>
        </p:spPr>
      </p:pic>
      <p:sp>
        <p:nvSpPr>
          <p:cNvPr id="12" name="Platshållare för bild 2">
            <a:extLst>
              <a:ext uri="{FF2B5EF4-FFF2-40B4-BE49-F238E27FC236}">
                <a16:creationId xmlns:a16="http://schemas.microsoft.com/office/drawing/2014/main" id="{19355453-76F4-50FF-E14D-98C591FADD77}"/>
              </a:ext>
            </a:extLst>
          </p:cNvPr>
          <p:cNvSpPr>
            <a:spLocks noGrp="1"/>
          </p:cNvSpPr>
          <p:nvPr>
            <p:ph type="pic" idx="13"/>
          </p:nvPr>
        </p:nvSpPr>
        <p:spPr>
          <a:xfrm>
            <a:off x="7035126" y="1620568"/>
            <a:ext cx="4320262" cy="42404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Tree>
    <p:extLst>
      <p:ext uri="{BB962C8B-B14F-4D97-AF65-F5344CB8AC3E}">
        <p14:creationId xmlns:p14="http://schemas.microsoft.com/office/powerpoint/2010/main" val="18435358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E2CC066B-9AFD-49AD-BF7F-CFEEC2414666}"/>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2024-04-08</a:t>
            </a:fld>
            <a:endParaRPr lang="sv-SE"/>
          </a:p>
        </p:txBody>
      </p:sp>
      <p:sp>
        <p:nvSpPr>
          <p:cNvPr id="6" name="Platshållare för sidfot 5">
            <a:extLst>
              <a:ext uri="{FF2B5EF4-FFF2-40B4-BE49-F238E27FC236}">
                <a16:creationId xmlns:a16="http://schemas.microsoft.com/office/drawing/2014/main" id="{83721FA4-4F40-8F19-330B-DBD480875EC6}"/>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7" name="Platshållare för bildnummer 6">
            <a:extLst>
              <a:ext uri="{FF2B5EF4-FFF2-40B4-BE49-F238E27FC236}">
                <a16:creationId xmlns:a16="http://schemas.microsoft.com/office/drawing/2014/main" id="{6F9689FD-8A53-DA90-B4AC-1EA971FE74C4}"/>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
        <p:nvSpPr>
          <p:cNvPr id="12" name="Platshållare för bild 2">
            <a:extLst>
              <a:ext uri="{FF2B5EF4-FFF2-40B4-BE49-F238E27FC236}">
                <a16:creationId xmlns:a16="http://schemas.microsoft.com/office/drawing/2014/main" id="{88874A2B-6822-C281-4B2D-3ABE93DFA5D9}"/>
              </a:ext>
            </a:extLst>
          </p:cNvPr>
          <p:cNvSpPr>
            <a:spLocks noGrp="1"/>
          </p:cNvSpPr>
          <p:nvPr>
            <p:ph type="pic" idx="13"/>
          </p:nvPr>
        </p:nvSpPr>
        <p:spPr>
          <a:xfrm>
            <a:off x="1224639" y="1620568"/>
            <a:ext cx="4320262" cy="42404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13" name="Rubrik 1">
            <a:extLst>
              <a:ext uri="{FF2B5EF4-FFF2-40B4-BE49-F238E27FC236}">
                <a16:creationId xmlns:a16="http://schemas.microsoft.com/office/drawing/2014/main" id="{CB80A38F-536C-4A53-3AF2-DB4E5FE6FF9B}"/>
              </a:ext>
            </a:extLst>
          </p:cNvPr>
          <p:cNvSpPr>
            <a:spLocks noGrp="1"/>
          </p:cNvSpPr>
          <p:nvPr>
            <p:ph type="title"/>
          </p:nvPr>
        </p:nvSpPr>
        <p:spPr>
          <a:xfrm>
            <a:off x="6928322" y="923453"/>
            <a:ext cx="3932237" cy="3118840"/>
          </a:xfrm>
        </p:spPr>
        <p:txBody>
          <a:bodyPr anchor="b">
            <a:noAutofit/>
          </a:bodyPr>
          <a:lstStyle>
            <a:lvl1pPr>
              <a:defRPr sz="5400"/>
            </a:lvl1pPr>
          </a:lstStyle>
          <a:p>
            <a:r>
              <a:rPr lang="sv-SE" dirty="0"/>
              <a:t>Klicka här för att ändra mall för rubrikformat</a:t>
            </a:r>
          </a:p>
        </p:txBody>
      </p:sp>
      <p:sp>
        <p:nvSpPr>
          <p:cNvPr id="14" name="Platshållare för text 3">
            <a:extLst>
              <a:ext uri="{FF2B5EF4-FFF2-40B4-BE49-F238E27FC236}">
                <a16:creationId xmlns:a16="http://schemas.microsoft.com/office/drawing/2014/main" id="{06DCD7FB-4173-A0EC-F501-CB8830DCE16E}"/>
              </a:ext>
            </a:extLst>
          </p:cNvPr>
          <p:cNvSpPr>
            <a:spLocks noGrp="1"/>
          </p:cNvSpPr>
          <p:nvPr>
            <p:ph type="body" sz="half" idx="2"/>
          </p:nvPr>
        </p:nvSpPr>
        <p:spPr>
          <a:xfrm>
            <a:off x="6928322" y="4042293"/>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Tree>
    <p:extLst>
      <p:ext uri="{BB962C8B-B14F-4D97-AF65-F5344CB8AC3E}">
        <p14:creationId xmlns:p14="http://schemas.microsoft.com/office/powerpoint/2010/main" val="1017895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5C2C4548-D24F-2A81-83BE-9895AF04241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57B96C72-BB80-BCE9-6722-56EFA200D155}"/>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F702F9FC-DDF7-0DCB-18DA-FCA2295D9791}"/>
              </a:ext>
            </a:extLst>
          </p:cNvPr>
          <p:cNvSpPr>
            <a:spLocks noGrp="1"/>
          </p:cNvSpPr>
          <p:nvPr>
            <p:ph type="subTitle" idx="1"/>
          </p:nvPr>
        </p:nvSpPr>
        <p:spPr>
          <a:xfrm>
            <a:off x="1524000" y="3602038"/>
            <a:ext cx="9144000" cy="1655762"/>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DA16682C-1ADC-FD24-97C0-EFC8B1DA6F69}"/>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2024-04-08</a:t>
            </a:fld>
            <a:endParaRPr lang="sv-SE"/>
          </a:p>
        </p:txBody>
      </p:sp>
      <p:sp>
        <p:nvSpPr>
          <p:cNvPr id="5" name="Platshållare för sidfot 4">
            <a:extLst>
              <a:ext uri="{FF2B5EF4-FFF2-40B4-BE49-F238E27FC236}">
                <a16:creationId xmlns:a16="http://schemas.microsoft.com/office/drawing/2014/main" id="{83D6120B-99F7-33F6-8A50-FAE0921C06F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87C4695B-5BDA-E0CF-A857-7953B6FA1B19}"/>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8" name="Bildobjekt 7">
            <a:extLst>
              <a:ext uri="{FF2B5EF4-FFF2-40B4-BE49-F238E27FC236}">
                <a16:creationId xmlns:a16="http://schemas.microsoft.com/office/drawing/2014/main" id="{B8B253B0-8154-D176-5F18-E32F6B94AB30}"/>
              </a:ext>
            </a:extLst>
          </p:cNvPr>
          <p:cNvPicPr>
            <a:picLocks noChangeAspect="1"/>
          </p:cNvPicPr>
          <p:nvPr userDrawn="1"/>
        </p:nvPicPr>
        <p:blipFill>
          <a:blip r:embed="rId3"/>
          <a:stretch>
            <a:fillRect/>
          </a:stretch>
        </p:blipFill>
        <p:spPr>
          <a:xfrm>
            <a:off x="10350378" y="0"/>
            <a:ext cx="1003422" cy="1264920"/>
          </a:xfrm>
          <a:prstGeom prst="rect">
            <a:avLst/>
          </a:prstGeom>
        </p:spPr>
      </p:pic>
    </p:spTree>
    <p:extLst>
      <p:ext uri="{BB962C8B-B14F-4D97-AF65-F5344CB8AC3E}">
        <p14:creationId xmlns:p14="http://schemas.microsoft.com/office/powerpoint/2010/main" val="8213112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Rubrikbild">
    <p:spTree>
      <p:nvGrpSpPr>
        <p:cNvPr id="1" name=""/>
        <p:cNvGrpSpPr/>
        <p:nvPr/>
      </p:nvGrpSpPr>
      <p:grpSpPr>
        <a:xfrm>
          <a:off x="0" y="0"/>
          <a:ext cx="0" cy="0"/>
          <a:chOff x="0" y="0"/>
          <a:chExt cx="0" cy="0"/>
        </a:xfrm>
      </p:grpSpPr>
      <p:sp>
        <p:nvSpPr>
          <p:cNvPr id="11" name="Platshållare för bild 2">
            <a:extLst>
              <a:ext uri="{FF2B5EF4-FFF2-40B4-BE49-F238E27FC236}">
                <a16:creationId xmlns:a16="http://schemas.microsoft.com/office/drawing/2014/main" id="{0A4FFC36-F5CC-79D4-BD92-3E14C4D17416}"/>
              </a:ext>
            </a:extLst>
          </p:cNvPr>
          <p:cNvSpPr>
            <a:spLocks noGrp="1"/>
          </p:cNvSpPr>
          <p:nvPr>
            <p:ph type="pic" idx="14"/>
          </p:nvPr>
        </p:nvSpPr>
        <p:spPr>
          <a:xfrm>
            <a:off x="1" y="0"/>
            <a:ext cx="12192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datum 3">
            <a:extLst>
              <a:ext uri="{FF2B5EF4-FFF2-40B4-BE49-F238E27FC236}">
                <a16:creationId xmlns:a16="http://schemas.microsoft.com/office/drawing/2014/main" id="{DA16682C-1ADC-FD24-97C0-EFC8B1DA6F69}"/>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2024-04-08</a:t>
            </a:fld>
            <a:endParaRPr lang="sv-SE"/>
          </a:p>
        </p:txBody>
      </p:sp>
      <p:sp>
        <p:nvSpPr>
          <p:cNvPr id="5" name="Platshållare för sidfot 4">
            <a:extLst>
              <a:ext uri="{FF2B5EF4-FFF2-40B4-BE49-F238E27FC236}">
                <a16:creationId xmlns:a16="http://schemas.microsoft.com/office/drawing/2014/main" id="{83D6120B-99F7-33F6-8A50-FAE0921C06F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87C4695B-5BDA-E0CF-A857-7953B6FA1B19}"/>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8" name="Bildobjekt 7">
            <a:extLst>
              <a:ext uri="{FF2B5EF4-FFF2-40B4-BE49-F238E27FC236}">
                <a16:creationId xmlns:a16="http://schemas.microsoft.com/office/drawing/2014/main" id="{B8B253B0-8154-D176-5F18-E32F6B94AB30}"/>
              </a:ext>
            </a:extLst>
          </p:cNvPr>
          <p:cNvPicPr>
            <a:picLocks noChangeAspect="1"/>
          </p:cNvPicPr>
          <p:nvPr userDrawn="1"/>
        </p:nvPicPr>
        <p:blipFill>
          <a:blip r:embed="rId2"/>
          <a:stretch>
            <a:fillRect/>
          </a:stretch>
        </p:blipFill>
        <p:spPr>
          <a:xfrm>
            <a:off x="10350378" y="0"/>
            <a:ext cx="1003422" cy="1264920"/>
          </a:xfrm>
          <a:prstGeom prst="rect">
            <a:avLst/>
          </a:prstGeom>
        </p:spPr>
      </p:pic>
      <p:sp>
        <p:nvSpPr>
          <p:cNvPr id="10" name="Rubrik 1">
            <a:extLst>
              <a:ext uri="{FF2B5EF4-FFF2-40B4-BE49-F238E27FC236}">
                <a16:creationId xmlns:a16="http://schemas.microsoft.com/office/drawing/2014/main" id="{AF154008-5688-CB97-CC11-FD060147D8B3}"/>
              </a:ext>
            </a:extLst>
          </p:cNvPr>
          <p:cNvSpPr>
            <a:spLocks noGrp="1"/>
          </p:cNvSpPr>
          <p:nvPr>
            <p:ph type="ctrTitle"/>
          </p:nvPr>
        </p:nvSpPr>
        <p:spPr>
          <a:xfrm>
            <a:off x="2779414" y="1984375"/>
            <a:ext cx="6633172" cy="2387600"/>
          </a:xfrm>
        </p:spPr>
        <p:txBody>
          <a:bodyPr anchor="b"/>
          <a:lstStyle>
            <a:lvl1pPr algn="ctr">
              <a:defRPr sz="6000"/>
            </a:lvl1pPr>
          </a:lstStyle>
          <a:p>
            <a:r>
              <a:rPr lang="sv-SE" dirty="0"/>
              <a:t>Klicka här för att ändra mall för rubrikformat</a:t>
            </a:r>
          </a:p>
        </p:txBody>
      </p:sp>
    </p:spTree>
    <p:extLst>
      <p:ext uri="{BB962C8B-B14F-4D97-AF65-F5344CB8AC3E}">
        <p14:creationId xmlns:p14="http://schemas.microsoft.com/office/powerpoint/2010/main" val="38883800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04D770ED-6FE8-4B71-B1F9-1F99E27B8CAA}"/>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2024-04-08</a:t>
            </a:fld>
            <a:endParaRPr lang="sv-SE"/>
          </a:p>
        </p:txBody>
      </p:sp>
      <p:sp>
        <p:nvSpPr>
          <p:cNvPr id="3" name="Platshållare för sidfot 2">
            <a:extLst>
              <a:ext uri="{FF2B5EF4-FFF2-40B4-BE49-F238E27FC236}">
                <a16:creationId xmlns:a16="http://schemas.microsoft.com/office/drawing/2014/main" id="{9D52138C-38D9-4A4C-460D-BF3F3A70B539}"/>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4" name="Platshållare för bildnummer 3">
            <a:extLst>
              <a:ext uri="{FF2B5EF4-FFF2-40B4-BE49-F238E27FC236}">
                <a16:creationId xmlns:a16="http://schemas.microsoft.com/office/drawing/2014/main" id="{30DBBBBA-C58C-5DC9-C888-0685FDCB0E2D}"/>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
        <p:nvSpPr>
          <p:cNvPr id="10" name="Rektangel 9">
            <a:extLst>
              <a:ext uri="{FF2B5EF4-FFF2-40B4-BE49-F238E27FC236}">
                <a16:creationId xmlns:a16="http://schemas.microsoft.com/office/drawing/2014/main" id="{BAA44517-A636-1AC1-A560-B9C1E734E38E}"/>
              </a:ext>
            </a:extLst>
          </p:cNvPr>
          <p:cNvSpPr/>
          <p:nvPr userDrawn="1"/>
        </p:nvSpPr>
        <p:spPr>
          <a:xfrm>
            <a:off x="-1" y="0"/>
            <a:ext cx="12192001"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2">
            <a:extLst>
              <a:ext uri="{FF2B5EF4-FFF2-40B4-BE49-F238E27FC236}">
                <a16:creationId xmlns:a16="http://schemas.microsoft.com/office/drawing/2014/main" id="{ABD2A708-2B06-4C90-B3B3-F16123C8C652}"/>
              </a:ext>
            </a:extLst>
          </p:cNvPr>
          <p:cNvSpPr>
            <a:spLocks noGrp="1"/>
          </p:cNvSpPr>
          <p:nvPr>
            <p:ph type="pic" idx="13"/>
          </p:nvPr>
        </p:nvSpPr>
        <p:spPr>
          <a:xfrm>
            <a:off x="6618083" y="0"/>
            <a:ext cx="5573917"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pic>
        <p:nvPicPr>
          <p:cNvPr id="14" name="Bildobjekt 13">
            <a:extLst>
              <a:ext uri="{FF2B5EF4-FFF2-40B4-BE49-F238E27FC236}">
                <a16:creationId xmlns:a16="http://schemas.microsoft.com/office/drawing/2014/main" id="{2C6E6B15-0ACD-CD8A-3217-A1D9DE05BD1E}"/>
              </a:ext>
            </a:extLst>
          </p:cNvPr>
          <p:cNvPicPr>
            <a:picLocks noChangeAspect="1"/>
          </p:cNvPicPr>
          <p:nvPr userDrawn="1"/>
        </p:nvPicPr>
        <p:blipFill>
          <a:blip r:embed="rId2"/>
          <a:stretch>
            <a:fillRect/>
          </a:stretch>
        </p:blipFill>
        <p:spPr>
          <a:xfrm>
            <a:off x="10350378" y="0"/>
            <a:ext cx="1003422" cy="1264920"/>
          </a:xfrm>
          <a:prstGeom prst="rect">
            <a:avLst/>
          </a:prstGeom>
        </p:spPr>
      </p:pic>
      <p:pic>
        <p:nvPicPr>
          <p:cNvPr id="7" name="Bildobjekt 6">
            <a:extLst>
              <a:ext uri="{FF2B5EF4-FFF2-40B4-BE49-F238E27FC236}">
                <a16:creationId xmlns:a16="http://schemas.microsoft.com/office/drawing/2014/main" id="{12CC1146-427B-0708-A598-0658F9ADC510}"/>
              </a:ext>
            </a:extLst>
          </p:cNvPr>
          <p:cNvPicPr>
            <a:picLocks noChangeAspect="1"/>
          </p:cNvPicPr>
          <p:nvPr userDrawn="1"/>
        </p:nvPicPr>
        <p:blipFill>
          <a:blip r:embed="rId3"/>
          <a:stretch>
            <a:fillRect/>
          </a:stretch>
        </p:blipFill>
        <p:spPr>
          <a:xfrm>
            <a:off x="706925" y="613572"/>
            <a:ext cx="6418152" cy="5413571"/>
          </a:xfrm>
          <a:prstGeom prst="rect">
            <a:avLst/>
          </a:prstGeom>
        </p:spPr>
      </p:pic>
      <p:sp>
        <p:nvSpPr>
          <p:cNvPr id="11" name="Rubrik 1">
            <a:extLst>
              <a:ext uri="{FF2B5EF4-FFF2-40B4-BE49-F238E27FC236}">
                <a16:creationId xmlns:a16="http://schemas.microsoft.com/office/drawing/2014/main" id="{42508EC6-DB22-04CA-2BEC-689EA6AFE816}"/>
              </a:ext>
            </a:extLst>
          </p:cNvPr>
          <p:cNvSpPr>
            <a:spLocks noGrp="1"/>
          </p:cNvSpPr>
          <p:nvPr>
            <p:ph type="title"/>
          </p:nvPr>
        </p:nvSpPr>
        <p:spPr>
          <a:xfrm>
            <a:off x="1516157" y="2204519"/>
            <a:ext cx="4587686" cy="1600200"/>
          </a:xfrm>
        </p:spPr>
        <p:txBody>
          <a:bodyPr anchor="b">
            <a:noAutofit/>
          </a:bodyPr>
          <a:lstStyle>
            <a:lvl1pPr>
              <a:defRPr sz="5400"/>
            </a:lvl1pPr>
          </a:lstStyle>
          <a:p>
            <a:r>
              <a:rPr lang="sv-SE" dirty="0"/>
              <a:t>Klicka här för att ändra mall för rubrikformat</a:t>
            </a:r>
          </a:p>
        </p:txBody>
      </p:sp>
      <p:sp>
        <p:nvSpPr>
          <p:cNvPr id="12" name="Platshållare för text 3">
            <a:extLst>
              <a:ext uri="{FF2B5EF4-FFF2-40B4-BE49-F238E27FC236}">
                <a16:creationId xmlns:a16="http://schemas.microsoft.com/office/drawing/2014/main" id="{1188521E-200B-583F-2481-3A15C09BDBC5}"/>
              </a:ext>
            </a:extLst>
          </p:cNvPr>
          <p:cNvSpPr>
            <a:spLocks noGrp="1"/>
          </p:cNvSpPr>
          <p:nvPr>
            <p:ph type="body" sz="half" idx="2"/>
          </p:nvPr>
        </p:nvSpPr>
        <p:spPr>
          <a:xfrm>
            <a:off x="1516157" y="3804719"/>
            <a:ext cx="458768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Tree>
    <p:extLst>
      <p:ext uri="{BB962C8B-B14F-4D97-AF65-F5344CB8AC3E}">
        <p14:creationId xmlns:p14="http://schemas.microsoft.com/office/powerpoint/2010/main" val="42909976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CAFC63-EB46-3757-7C01-1B47444764BE}"/>
              </a:ext>
            </a:extLst>
          </p:cNvPr>
          <p:cNvSpPr>
            <a:spLocks noGrp="1"/>
          </p:cNvSpPr>
          <p:nvPr>
            <p:ph type="title"/>
          </p:nvPr>
        </p:nvSpPr>
        <p:spPr>
          <a:xfrm>
            <a:off x="1501807" y="1302332"/>
            <a:ext cx="4917100" cy="2852737"/>
          </a:xfrm>
        </p:spPr>
        <p:txBody>
          <a:bodyPr anchor="b"/>
          <a:lstStyle>
            <a:lvl1pPr>
              <a:defRPr sz="6000"/>
            </a:lvl1p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ECF27B9A-A5BD-7E2A-06C8-7C95AB7E6ABD}"/>
              </a:ext>
            </a:extLst>
          </p:cNvPr>
          <p:cNvSpPr>
            <a:spLocks noGrp="1"/>
          </p:cNvSpPr>
          <p:nvPr>
            <p:ph type="body" idx="1"/>
          </p:nvPr>
        </p:nvSpPr>
        <p:spPr>
          <a:xfrm>
            <a:off x="1501807" y="4182057"/>
            <a:ext cx="4917100" cy="1500187"/>
          </a:xfrm>
        </p:spPr>
        <p:txBody>
          <a:bodyPr>
            <a:normAutofit/>
          </a:bodyPr>
          <a:lstStyle>
            <a:lvl1pPr marL="0" indent="0">
              <a:buNone/>
              <a:defRPr sz="16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dirty="0"/>
              <a:t>Klicka här för att ändra format på bakgrundstexten</a:t>
            </a:r>
          </a:p>
        </p:txBody>
      </p:sp>
      <p:sp>
        <p:nvSpPr>
          <p:cNvPr id="4" name="Platshållare för datum 3">
            <a:extLst>
              <a:ext uri="{FF2B5EF4-FFF2-40B4-BE49-F238E27FC236}">
                <a16:creationId xmlns:a16="http://schemas.microsoft.com/office/drawing/2014/main" id="{1C090962-63D6-5F0C-39BE-DC5E81069947}"/>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2024-04-08</a:t>
            </a:fld>
            <a:endParaRPr lang="sv-SE"/>
          </a:p>
        </p:txBody>
      </p:sp>
      <p:sp>
        <p:nvSpPr>
          <p:cNvPr id="5" name="Platshållare för sidfot 4">
            <a:extLst>
              <a:ext uri="{FF2B5EF4-FFF2-40B4-BE49-F238E27FC236}">
                <a16:creationId xmlns:a16="http://schemas.microsoft.com/office/drawing/2014/main" id="{69D85B63-10BE-AC71-FB17-B7AE1BAE7DC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921632D1-E434-D5A0-939E-ADC1E8E88B0C}"/>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12" name="Bildobjekt 11">
            <a:extLst>
              <a:ext uri="{FF2B5EF4-FFF2-40B4-BE49-F238E27FC236}">
                <a16:creationId xmlns:a16="http://schemas.microsoft.com/office/drawing/2014/main" id="{2042ED24-E784-E7EC-69CC-AA3E221BD4B8}"/>
              </a:ext>
            </a:extLst>
          </p:cNvPr>
          <p:cNvPicPr>
            <a:picLocks noChangeAspect="1"/>
          </p:cNvPicPr>
          <p:nvPr userDrawn="1"/>
        </p:nvPicPr>
        <p:blipFill>
          <a:blip r:embed="rId2"/>
          <a:stretch>
            <a:fillRect/>
          </a:stretch>
        </p:blipFill>
        <p:spPr>
          <a:xfrm>
            <a:off x="0" y="0"/>
            <a:ext cx="895634" cy="6858000"/>
          </a:xfrm>
          <a:prstGeom prst="rect">
            <a:avLst/>
          </a:prstGeom>
        </p:spPr>
      </p:pic>
      <p:sp>
        <p:nvSpPr>
          <p:cNvPr id="15" name="Platshållare för bild 2">
            <a:extLst>
              <a:ext uri="{FF2B5EF4-FFF2-40B4-BE49-F238E27FC236}">
                <a16:creationId xmlns:a16="http://schemas.microsoft.com/office/drawing/2014/main" id="{8BA56911-6C4E-DBA7-B187-C108C63CA385}"/>
              </a:ext>
            </a:extLst>
          </p:cNvPr>
          <p:cNvSpPr>
            <a:spLocks noGrp="1"/>
          </p:cNvSpPr>
          <p:nvPr>
            <p:ph type="pic" idx="14"/>
          </p:nvPr>
        </p:nvSpPr>
        <p:spPr>
          <a:xfrm>
            <a:off x="6876107" y="0"/>
            <a:ext cx="5315893"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Tree>
    <p:extLst>
      <p:ext uri="{BB962C8B-B14F-4D97-AF65-F5344CB8AC3E}">
        <p14:creationId xmlns:p14="http://schemas.microsoft.com/office/powerpoint/2010/main" val="3403444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Rubrikbild">
    <p:spTree>
      <p:nvGrpSpPr>
        <p:cNvPr id="1" name=""/>
        <p:cNvGrpSpPr/>
        <p:nvPr/>
      </p:nvGrpSpPr>
      <p:grpSpPr>
        <a:xfrm>
          <a:off x="0" y="0"/>
          <a:ext cx="0" cy="0"/>
          <a:chOff x="0" y="0"/>
          <a:chExt cx="0" cy="0"/>
        </a:xfrm>
      </p:grpSpPr>
      <p:sp>
        <p:nvSpPr>
          <p:cNvPr id="11" name="Platshållare för bild 2">
            <a:extLst>
              <a:ext uri="{FF2B5EF4-FFF2-40B4-BE49-F238E27FC236}">
                <a16:creationId xmlns:a16="http://schemas.microsoft.com/office/drawing/2014/main" id="{0A4FFC36-F5CC-79D4-BD92-3E14C4D17416}"/>
              </a:ext>
            </a:extLst>
          </p:cNvPr>
          <p:cNvSpPr>
            <a:spLocks noGrp="1"/>
          </p:cNvSpPr>
          <p:nvPr>
            <p:ph type="pic" idx="14"/>
          </p:nvPr>
        </p:nvSpPr>
        <p:spPr>
          <a:xfrm>
            <a:off x="0" y="0"/>
            <a:ext cx="12192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datum 3">
            <a:extLst>
              <a:ext uri="{FF2B5EF4-FFF2-40B4-BE49-F238E27FC236}">
                <a16:creationId xmlns:a16="http://schemas.microsoft.com/office/drawing/2014/main" id="{DA16682C-1ADC-FD24-97C0-EFC8B1DA6F69}"/>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2024-04-08</a:t>
            </a:fld>
            <a:endParaRPr lang="sv-SE"/>
          </a:p>
        </p:txBody>
      </p:sp>
      <p:sp>
        <p:nvSpPr>
          <p:cNvPr id="5" name="Platshållare för sidfot 4">
            <a:extLst>
              <a:ext uri="{FF2B5EF4-FFF2-40B4-BE49-F238E27FC236}">
                <a16:creationId xmlns:a16="http://schemas.microsoft.com/office/drawing/2014/main" id="{83D6120B-99F7-33F6-8A50-FAE0921C06F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87C4695B-5BDA-E0CF-A857-7953B6FA1B19}"/>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8" name="Bildobjekt 7">
            <a:extLst>
              <a:ext uri="{FF2B5EF4-FFF2-40B4-BE49-F238E27FC236}">
                <a16:creationId xmlns:a16="http://schemas.microsoft.com/office/drawing/2014/main" id="{B8B253B0-8154-D176-5F18-E32F6B94AB30}"/>
              </a:ext>
            </a:extLst>
          </p:cNvPr>
          <p:cNvPicPr>
            <a:picLocks noChangeAspect="1"/>
          </p:cNvPicPr>
          <p:nvPr userDrawn="1"/>
        </p:nvPicPr>
        <p:blipFill>
          <a:blip r:embed="rId2"/>
          <a:stretch>
            <a:fillRect/>
          </a:stretch>
        </p:blipFill>
        <p:spPr>
          <a:xfrm>
            <a:off x="10350378" y="0"/>
            <a:ext cx="1003422" cy="1264920"/>
          </a:xfrm>
          <a:prstGeom prst="rect">
            <a:avLst/>
          </a:prstGeom>
        </p:spPr>
      </p:pic>
      <p:sp>
        <p:nvSpPr>
          <p:cNvPr id="2" name="Rubrik 1">
            <a:extLst>
              <a:ext uri="{FF2B5EF4-FFF2-40B4-BE49-F238E27FC236}">
                <a16:creationId xmlns:a16="http://schemas.microsoft.com/office/drawing/2014/main" id="{920D785A-13C6-ECAA-9118-0BF058A8F32E}"/>
              </a:ext>
            </a:extLst>
          </p:cNvPr>
          <p:cNvSpPr>
            <a:spLocks noGrp="1"/>
          </p:cNvSpPr>
          <p:nvPr>
            <p:ph type="ctrTitle"/>
          </p:nvPr>
        </p:nvSpPr>
        <p:spPr>
          <a:xfrm>
            <a:off x="1524000" y="1457342"/>
            <a:ext cx="9144000" cy="2387600"/>
          </a:xfrm>
        </p:spPr>
        <p:txBody>
          <a:bodyPr anchor="b"/>
          <a:lstStyle>
            <a:lvl1pPr algn="ctr">
              <a:defRPr sz="6000"/>
            </a:lvl1pPr>
          </a:lstStyle>
          <a:p>
            <a:r>
              <a:rPr lang="sv-SE" dirty="0"/>
              <a:t>Klicka här för att ändra mall för rubrikformat</a:t>
            </a:r>
          </a:p>
        </p:txBody>
      </p:sp>
      <p:sp>
        <p:nvSpPr>
          <p:cNvPr id="3" name="Underrubrik 2">
            <a:extLst>
              <a:ext uri="{FF2B5EF4-FFF2-40B4-BE49-F238E27FC236}">
                <a16:creationId xmlns:a16="http://schemas.microsoft.com/office/drawing/2014/main" id="{0E46C50A-0FBC-F75A-AC43-776229445F46}"/>
              </a:ext>
            </a:extLst>
          </p:cNvPr>
          <p:cNvSpPr>
            <a:spLocks noGrp="1"/>
          </p:cNvSpPr>
          <p:nvPr>
            <p:ph type="subTitle" idx="1"/>
          </p:nvPr>
        </p:nvSpPr>
        <p:spPr>
          <a:xfrm>
            <a:off x="1524000" y="3937017"/>
            <a:ext cx="9144000" cy="1655762"/>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Tree>
    <p:extLst>
      <p:ext uri="{BB962C8B-B14F-4D97-AF65-F5344CB8AC3E}">
        <p14:creationId xmlns:p14="http://schemas.microsoft.com/office/powerpoint/2010/main" val="18709658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Rubrikbild">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DA16682C-1ADC-FD24-97C0-EFC8B1DA6F69}"/>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2024-04-08</a:t>
            </a:fld>
            <a:endParaRPr lang="sv-SE"/>
          </a:p>
        </p:txBody>
      </p:sp>
      <p:sp>
        <p:nvSpPr>
          <p:cNvPr id="5" name="Platshållare för sidfot 4">
            <a:extLst>
              <a:ext uri="{FF2B5EF4-FFF2-40B4-BE49-F238E27FC236}">
                <a16:creationId xmlns:a16="http://schemas.microsoft.com/office/drawing/2014/main" id="{83D6120B-99F7-33F6-8A50-FAE0921C06F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87C4695B-5BDA-E0CF-A857-7953B6FA1B19}"/>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8" name="Bildobjekt 7">
            <a:extLst>
              <a:ext uri="{FF2B5EF4-FFF2-40B4-BE49-F238E27FC236}">
                <a16:creationId xmlns:a16="http://schemas.microsoft.com/office/drawing/2014/main" id="{B8B253B0-8154-D176-5F18-E32F6B94AB30}"/>
              </a:ext>
            </a:extLst>
          </p:cNvPr>
          <p:cNvPicPr>
            <a:picLocks noChangeAspect="1"/>
          </p:cNvPicPr>
          <p:nvPr userDrawn="1"/>
        </p:nvPicPr>
        <p:blipFill>
          <a:blip r:embed="rId2"/>
          <a:stretch>
            <a:fillRect/>
          </a:stretch>
        </p:blipFill>
        <p:spPr>
          <a:xfrm>
            <a:off x="10350378" y="0"/>
            <a:ext cx="1003422" cy="1264920"/>
          </a:xfrm>
          <a:prstGeom prst="rect">
            <a:avLst/>
          </a:prstGeom>
        </p:spPr>
      </p:pic>
      <p:sp>
        <p:nvSpPr>
          <p:cNvPr id="7" name="Rubrik 1">
            <a:extLst>
              <a:ext uri="{FF2B5EF4-FFF2-40B4-BE49-F238E27FC236}">
                <a16:creationId xmlns:a16="http://schemas.microsoft.com/office/drawing/2014/main" id="{3897FCAE-863A-8350-4114-64212983BB90}"/>
              </a:ext>
            </a:extLst>
          </p:cNvPr>
          <p:cNvSpPr>
            <a:spLocks noGrp="1"/>
          </p:cNvSpPr>
          <p:nvPr>
            <p:ph type="ctrTitle"/>
          </p:nvPr>
        </p:nvSpPr>
        <p:spPr>
          <a:xfrm>
            <a:off x="1674891" y="1955548"/>
            <a:ext cx="6633172" cy="3286408"/>
          </a:xfrm>
        </p:spPr>
        <p:txBody>
          <a:bodyPr anchor="t">
            <a:noAutofit/>
          </a:bodyPr>
          <a:lstStyle>
            <a:lvl1pPr algn="l">
              <a:lnSpc>
                <a:spcPct val="80000"/>
              </a:lnSpc>
              <a:defRPr sz="8000"/>
            </a:lvl1pPr>
          </a:lstStyle>
          <a:p>
            <a:r>
              <a:rPr lang="sv-SE" dirty="0"/>
              <a:t>Klicka här för att ändra mall för rubrikformat</a:t>
            </a:r>
          </a:p>
        </p:txBody>
      </p:sp>
    </p:spTree>
    <p:extLst>
      <p:ext uri="{BB962C8B-B14F-4D97-AF65-F5344CB8AC3E}">
        <p14:creationId xmlns:p14="http://schemas.microsoft.com/office/powerpoint/2010/main" val="1356600371"/>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BC2FE66E-6EE9-50EC-DBE0-62C50B0CDCC4}"/>
              </a:ext>
            </a:extLst>
          </p:cNvPr>
          <p:cNvSpPr/>
          <p:nvPr userDrawn="1"/>
        </p:nvSpPr>
        <p:spPr>
          <a:xfrm>
            <a:off x="0" y="0"/>
            <a:ext cx="12192000"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Platshållare för datum 3">
            <a:extLst>
              <a:ext uri="{FF2B5EF4-FFF2-40B4-BE49-F238E27FC236}">
                <a16:creationId xmlns:a16="http://schemas.microsoft.com/office/drawing/2014/main" id="{2B2A6CAB-C3A9-825B-2847-5B938014DD8C}"/>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2024-04-08</a:t>
            </a:fld>
            <a:endParaRPr lang="sv-SE"/>
          </a:p>
        </p:txBody>
      </p:sp>
      <p:sp>
        <p:nvSpPr>
          <p:cNvPr id="5" name="Platshållare för sidfot 4">
            <a:extLst>
              <a:ext uri="{FF2B5EF4-FFF2-40B4-BE49-F238E27FC236}">
                <a16:creationId xmlns:a16="http://schemas.microsoft.com/office/drawing/2014/main" id="{E8554113-F273-3F70-8CD3-7305F01C5376}"/>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09CD731F-0ECB-5233-D42A-31AA599C5FBE}"/>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10" name="Bildobjekt 9">
            <a:extLst>
              <a:ext uri="{FF2B5EF4-FFF2-40B4-BE49-F238E27FC236}">
                <a16:creationId xmlns:a16="http://schemas.microsoft.com/office/drawing/2014/main" id="{2019E2A5-554E-8B1D-D0E9-063AE071AE89}"/>
              </a:ext>
            </a:extLst>
          </p:cNvPr>
          <p:cNvPicPr>
            <a:picLocks noChangeAspect="1"/>
          </p:cNvPicPr>
          <p:nvPr userDrawn="1"/>
        </p:nvPicPr>
        <p:blipFill>
          <a:blip r:embed="rId2"/>
          <a:stretch>
            <a:fillRect/>
          </a:stretch>
        </p:blipFill>
        <p:spPr>
          <a:xfrm>
            <a:off x="10350378" y="0"/>
            <a:ext cx="1003422" cy="1264920"/>
          </a:xfrm>
          <a:prstGeom prst="rect">
            <a:avLst/>
          </a:prstGeom>
        </p:spPr>
      </p:pic>
      <p:sp>
        <p:nvSpPr>
          <p:cNvPr id="12" name="Rubrik 1">
            <a:extLst>
              <a:ext uri="{FF2B5EF4-FFF2-40B4-BE49-F238E27FC236}">
                <a16:creationId xmlns:a16="http://schemas.microsoft.com/office/drawing/2014/main" id="{63048D6C-B354-8FE1-BA30-F51E056D0373}"/>
              </a:ext>
            </a:extLst>
          </p:cNvPr>
          <p:cNvSpPr>
            <a:spLocks noGrp="1"/>
          </p:cNvSpPr>
          <p:nvPr>
            <p:ph type="title"/>
          </p:nvPr>
        </p:nvSpPr>
        <p:spPr>
          <a:xfrm>
            <a:off x="1671119" y="1955548"/>
            <a:ext cx="6636944" cy="1325563"/>
          </a:xfrm>
        </p:spPr>
        <p:txBody>
          <a:bodyPr/>
          <a:lstStyle/>
          <a:p>
            <a:r>
              <a:rPr lang="sv-SE"/>
              <a:t>Klicka här för att ändra mall för rubrikformat</a:t>
            </a:r>
          </a:p>
        </p:txBody>
      </p:sp>
      <p:sp>
        <p:nvSpPr>
          <p:cNvPr id="13" name="Platshållare för innehåll 2">
            <a:extLst>
              <a:ext uri="{FF2B5EF4-FFF2-40B4-BE49-F238E27FC236}">
                <a16:creationId xmlns:a16="http://schemas.microsoft.com/office/drawing/2014/main" id="{83F76E52-BD39-F79A-8901-C3157B80AB33}"/>
              </a:ext>
            </a:extLst>
          </p:cNvPr>
          <p:cNvSpPr>
            <a:spLocks noGrp="1"/>
          </p:cNvSpPr>
          <p:nvPr>
            <p:ph idx="1"/>
          </p:nvPr>
        </p:nvSpPr>
        <p:spPr>
          <a:xfrm>
            <a:off x="1671119" y="3416048"/>
            <a:ext cx="6636944"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1714805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CAFC63-EB46-3757-7C01-1B47444764BE}"/>
              </a:ext>
            </a:extLst>
          </p:cNvPr>
          <p:cNvSpPr>
            <a:spLocks noGrp="1"/>
          </p:cNvSpPr>
          <p:nvPr>
            <p:ph type="title"/>
          </p:nvPr>
        </p:nvSpPr>
        <p:spPr>
          <a:xfrm>
            <a:off x="1674891" y="1121263"/>
            <a:ext cx="6762939"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ECF27B9A-A5BD-7E2A-06C8-7C95AB7E6ABD}"/>
              </a:ext>
            </a:extLst>
          </p:cNvPr>
          <p:cNvSpPr>
            <a:spLocks noGrp="1"/>
          </p:cNvSpPr>
          <p:nvPr>
            <p:ph type="body" idx="1"/>
          </p:nvPr>
        </p:nvSpPr>
        <p:spPr>
          <a:xfrm>
            <a:off x="1674891" y="4000988"/>
            <a:ext cx="6762939" cy="1500187"/>
          </a:xfrm>
        </p:spPr>
        <p:txBody>
          <a:bodyPr>
            <a:normAutofit/>
          </a:bodyPr>
          <a:lstStyle>
            <a:lvl1pPr marL="0" indent="0">
              <a:buNone/>
              <a:defRPr sz="16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1C090962-63D6-5F0C-39BE-DC5E81069947}"/>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2024-04-08</a:t>
            </a:fld>
            <a:endParaRPr lang="sv-SE"/>
          </a:p>
        </p:txBody>
      </p:sp>
      <p:sp>
        <p:nvSpPr>
          <p:cNvPr id="5" name="Platshållare för sidfot 4">
            <a:extLst>
              <a:ext uri="{FF2B5EF4-FFF2-40B4-BE49-F238E27FC236}">
                <a16:creationId xmlns:a16="http://schemas.microsoft.com/office/drawing/2014/main" id="{69D85B63-10BE-AC71-FB17-B7AE1BAE7DC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921632D1-E434-D5A0-939E-ADC1E8E88B0C}"/>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Tree>
    <p:extLst>
      <p:ext uri="{BB962C8B-B14F-4D97-AF65-F5344CB8AC3E}">
        <p14:creationId xmlns:p14="http://schemas.microsoft.com/office/powerpoint/2010/main" val="5741434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BA72EFC8-8E15-3380-E0A5-BE8FAD92243A}"/>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2024-04-08</a:t>
            </a:fld>
            <a:endParaRPr lang="sv-SE"/>
          </a:p>
        </p:txBody>
      </p:sp>
      <p:sp>
        <p:nvSpPr>
          <p:cNvPr id="6" name="Platshållare för sidfot 5">
            <a:extLst>
              <a:ext uri="{FF2B5EF4-FFF2-40B4-BE49-F238E27FC236}">
                <a16:creationId xmlns:a16="http://schemas.microsoft.com/office/drawing/2014/main" id="{1C6EF3AD-BB5D-1C46-A730-D2C1ABC83A21}"/>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7" name="Platshållare för bildnummer 6">
            <a:extLst>
              <a:ext uri="{FF2B5EF4-FFF2-40B4-BE49-F238E27FC236}">
                <a16:creationId xmlns:a16="http://schemas.microsoft.com/office/drawing/2014/main" id="{260AAEDB-6B97-D60B-BDC1-D3E6944296CE}"/>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
        <p:nvSpPr>
          <p:cNvPr id="8" name="Rubrik 1">
            <a:extLst>
              <a:ext uri="{FF2B5EF4-FFF2-40B4-BE49-F238E27FC236}">
                <a16:creationId xmlns:a16="http://schemas.microsoft.com/office/drawing/2014/main" id="{6673C82F-CAE3-4ECD-925C-6A6467DA5F8E}"/>
              </a:ext>
            </a:extLst>
          </p:cNvPr>
          <p:cNvSpPr>
            <a:spLocks noGrp="1"/>
          </p:cNvSpPr>
          <p:nvPr>
            <p:ph type="title"/>
          </p:nvPr>
        </p:nvSpPr>
        <p:spPr>
          <a:xfrm>
            <a:off x="838200" y="1650717"/>
            <a:ext cx="10515600" cy="1325563"/>
          </a:xfrm>
        </p:spPr>
        <p:txBody>
          <a:bodyPr/>
          <a:lstStyle/>
          <a:p>
            <a:r>
              <a:rPr lang="sv-SE"/>
              <a:t>Klicka här för att ändra mall för rubrikformat</a:t>
            </a:r>
          </a:p>
        </p:txBody>
      </p:sp>
      <p:sp>
        <p:nvSpPr>
          <p:cNvPr id="9" name="Platshållare för innehåll 2">
            <a:extLst>
              <a:ext uri="{FF2B5EF4-FFF2-40B4-BE49-F238E27FC236}">
                <a16:creationId xmlns:a16="http://schemas.microsoft.com/office/drawing/2014/main" id="{58E8D033-BED2-3222-CE9D-BF8460C3A303}"/>
              </a:ext>
            </a:extLst>
          </p:cNvPr>
          <p:cNvSpPr>
            <a:spLocks noGrp="1"/>
          </p:cNvSpPr>
          <p:nvPr>
            <p:ph sz="half" idx="1"/>
          </p:nvPr>
        </p:nvSpPr>
        <p:spPr>
          <a:xfrm>
            <a:off x="838200" y="3111217"/>
            <a:ext cx="5181600" cy="2999872"/>
          </a:xfrm>
        </p:spPr>
        <p:txBody>
          <a:bodyPr>
            <a:normAutofit/>
          </a:bodyPr>
          <a:lstStyle>
            <a:lvl1pPr>
              <a:defRPr sz="1600"/>
            </a:lvl1pPr>
            <a:lvl2pPr>
              <a:defRPr sz="1600"/>
            </a:lvl2pPr>
            <a:lvl3pPr>
              <a:defRPr sz="1600"/>
            </a:lvl3pPr>
            <a:lvl4pPr>
              <a:defRPr sz="16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3">
            <a:extLst>
              <a:ext uri="{FF2B5EF4-FFF2-40B4-BE49-F238E27FC236}">
                <a16:creationId xmlns:a16="http://schemas.microsoft.com/office/drawing/2014/main" id="{6FD81A41-CEDB-3C78-F47D-7DBEC697AA1A}"/>
              </a:ext>
            </a:extLst>
          </p:cNvPr>
          <p:cNvSpPr>
            <a:spLocks noGrp="1"/>
          </p:cNvSpPr>
          <p:nvPr>
            <p:ph sz="half" idx="2"/>
          </p:nvPr>
        </p:nvSpPr>
        <p:spPr>
          <a:xfrm>
            <a:off x="6172200" y="3111217"/>
            <a:ext cx="5181600" cy="2999872"/>
          </a:xfrm>
        </p:spPr>
        <p:txBody>
          <a:bodyPr>
            <a:normAutofit/>
          </a:bodyPr>
          <a:lstStyle>
            <a:lvl1pPr>
              <a:defRPr sz="1600"/>
            </a:lvl1pPr>
            <a:lvl2pPr>
              <a:defRPr sz="1600"/>
            </a:lvl2pPr>
            <a:lvl3pPr>
              <a:defRPr sz="1600"/>
            </a:lvl3pPr>
            <a:lvl4pPr>
              <a:defRPr sz="16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946789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CAFC63-EB46-3757-7C01-1B47444764BE}"/>
              </a:ext>
            </a:extLst>
          </p:cNvPr>
          <p:cNvSpPr>
            <a:spLocks noGrp="1"/>
          </p:cNvSpPr>
          <p:nvPr>
            <p:ph type="title"/>
          </p:nvPr>
        </p:nvSpPr>
        <p:spPr>
          <a:xfrm>
            <a:off x="6096000" y="1709738"/>
            <a:ext cx="4917100" cy="2852737"/>
          </a:xfrm>
        </p:spPr>
        <p:txBody>
          <a:bodyPr anchor="b"/>
          <a:lstStyle>
            <a:lvl1pPr>
              <a:defRPr sz="6000"/>
            </a:lvl1p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ECF27B9A-A5BD-7E2A-06C8-7C95AB7E6ABD}"/>
              </a:ext>
            </a:extLst>
          </p:cNvPr>
          <p:cNvSpPr>
            <a:spLocks noGrp="1"/>
          </p:cNvSpPr>
          <p:nvPr>
            <p:ph type="body" idx="1"/>
          </p:nvPr>
        </p:nvSpPr>
        <p:spPr>
          <a:xfrm>
            <a:off x="6096000" y="4589463"/>
            <a:ext cx="4917100" cy="1500187"/>
          </a:xfrm>
        </p:spPr>
        <p:txBody>
          <a:bodyPr>
            <a:normAutofit/>
          </a:bodyPr>
          <a:lstStyle>
            <a:lvl1pPr marL="0" indent="0">
              <a:buNone/>
              <a:defRPr sz="16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dirty="0"/>
              <a:t>Klicka här för att ändra format på bakgrundstexten</a:t>
            </a:r>
          </a:p>
        </p:txBody>
      </p:sp>
      <p:sp>
        <p:nvSpPr>
          <p:cNvPr id="4" name="Platshållare för datum 3">
            <a:extLst>
              <a:ext uri="{FF2B5EF4-FFF2-40B4-BE49-F238E27FC236}">
                <a16:creationId xmlns:a16="http://schemas.microsoft.com/office/drawing/2014/main" id="{1C090962-63D6-5F0C-39BE-DC5E81069947}"/>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2024-04-08</a:t>
            </a:fld>
            <a:endParaRPr lang="sv-SE"/>
          </a:p>
        </p:txBody>
      </p:sp>
      <p:sp>
        <p:nvSpPr>
          <p:cNvPr id="5" name="Platshållare för sidfot 4">
            <a:extLst>
              <a:ext uri="{FF2B5EF4-FFF2-40B4-BE49-F238E27FC236}">
                <a16:creationId xmlns:a16="http://schemas.microsoft.com/office/drawing/2014/main" id="{69D85B63-10BE-AC71-FB17-B7AE1BAE7DC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921632D1-E434-D5A0-939E-ADC1E8E88B0C}"/>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
        <p:nvSpPr>
          <p:cNvPr id="18" name="Platshållare för bild 2">
            <a:extLst>
              <a:ext uri="{FF2B5EF4-FFF2-40B4-BE49-F238E27FC236}">
                <a16:creationId xmlns:a16="http://schemas.microsoft.com/office/drawing/2014/main" id="{2133587C-6D2A-3FB8-6540-85FA1F230C34}"/>
              </a:ext>
            </a:extLst>
          </p:cNvPr>
          <p:cNvSpPr>
            <a:spLocks noGrp="1"/>
          </p:cNvSpPr>
          <p:nvPr>
            <p:ph type="pic" idx="14"/>
          </p:nvPr>
        </p:nvSpPr>
        <p:spPr>
          <a:xfrm>
            <a:off x="4529" y="0"/>
            <a:ext cx="5315893"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Tree>
    <p:extLst>
      <p:ext uri="{BB962C8B-B14F-4D97-AF65-F5344CB8AC3E}">
        <p14:creationId xmlns:p14="http://schemas.microsoft.com/office/powerpoint/2010/main" val="35223416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417F4FE-D3F5-14BE-C7B8-6E5E2F307650}"/>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0F02D44B-7AB9-662D-5793-F9F5BB1FC560}"/>
              </a:ext>
            </a:extLst>
          </p:cNvPr>
          <p:cNvSpPr>
            <a:spLocks noGrp="1"/>
          </p:cNvSpPr>
          <p:nvPr>
            <p:ph type="body" idx="1"/>
          </p:nvPr>
        </p:nvSpPr>
        <p:spPr>
          <a:xfrm>
            <a:off x="839788" y="1681163"/>
            <a:ext cx="5157787" cy="823912"/>
          </a:xfrm>
        </p:spPr>
        <p:txBody>
          <a:bodyPr anchor="b"/>
          <a:lstStyle>
            <a:lvl1pPr marL="0" indent="0">
              <a:buNone/>
              <a:defRPr sz="2400" b="1">
                <a:latin typeface="Bebas Neue Bold" panose="020B0606020202050201"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17B4E0B3-8184-06C8-E97A-6ED5AEAB2B16}"/>
              </a:ext>
            </a:extLst>
          </p:cNvPr>
          <p:cNvSpPr>
            <a:spLocks noGrp="1"/>
          </p:cNvSpPr>
          <p:nvPr>
            <p:ph sz="half" idx="2"/>
          </p:nvPr>
        </p:nvSpPr>
        <p:spPr>
          <a:xfrm>
            <a:off x="839788" y="2505075"/>
            <a:ext cx="5157787" cy="3684588"/>
          </a:xfrm>
        </p:spPr>
        <p:txBody>
          <a:bodyPr>
            <a:normAutofit/>
          </a:bodyPr>
          <a:lstStyle>
            <a:lvl1pPr>
              <a:defRPr sz="1600"/>
            </a:lvl1pPr>
            <a:lvl2pPr>
              <a:defRPr sz="1600"/>
            </a:lvl2pPr>
            <a:lvl3pPr>
              <a:defRPr sz="1600"/>
            </a:lvl3pPr>
            <a:lvl4pPr>
              <a:defRPr sz="16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00EEC9EF-CCF2-CD25-23D9-4E2BB5C0837D}"/>
              </a:ext>
            </a:extLst>
          </p:cNvPr>
          <p:cNvSpPr>
            <a:spLocks noGrp="1"/>
          </p:cNvSpPr>
          <p:nvPr>
            <p:ph type="body" sz="quarter" idx="3"/>
          </p:nvPr>
        </p:nvSpPr>
        <p:spPr>
          <a:xfrm>
            <a:off x="6172200" y="1681163"/>
            <a:ext cx="5183188" cy="823912"/>
          </a:xfrm>
        </p:spPr>
        <p:txBody>
          <a:bodyPr anchor="b"/>
          <a:lstStyle>
            <a:lvl1pPr marL="0" indent="0">
              <a:buNone/>
              <a:defRPr sz="2400" b="1">
                <a:latin typeface="Bebas Neue Bold" panose="020B0606020202050201"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093A8BA4-CCC0-6389-9F66-969FF690E2B8}"/>
              </a:ext>
            </a:extLst>
          </p:cNvPr>
          <p:cNvSpPr>
            <a:spLocks noGrp="1"/>
          </p:cNvSpPr>
          <p:nvPr>
            <p:ph sz="quarter" idx="4"/>
          </p:nvPr>
        </p:nvSpPr>
        <p:spPr>
          <a:xfrm>
            <a:off x="6172200" y="2505075"/>
            <a:ext cx="5183188" cy="3684588"/>
          </a:xfrm>
        </p:spPr>
        <p:txBody>
          <a:bodyPr>
            <a:normAutofit/>
          </a:bodyPr>
          <a:lstStyle>
            <a:lvl1pPr>
              <a:defRPr sz="1600"/>
            </a:lvl1pPr>
            <a:lvl2pPr>
              <a:defRPr sz="1600"/>
            </a:lvl2pPr>
            <a:lvl3pPr>
              <a:defRPr sz="1600"/>
            </a:lvl3pPr>
            <a:lvl4pPr>
              <a:defRPr sz="16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EC08F4B1-BA3F-F953-63EB-E7A60B103F54}"/>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2024-04-08</a:t>
            </a:fld>
            <a:endParaRPr lang="sv-SE"/>
          </a:p>
        </p:txBody>
      </p:sp>
      <p:sp>
        <p:nvSpPr>
          <p:cNvPr id="8" name="Platshållare för sidfot 7">
            <a:extLst>
              <a:ext uri="{FF2B5EF4-FFF2-40B4-BE49-F238E27FC236}">
                <a16:creationId xmlns:a16="http://schemas.microsoft.com/office/drawing/2014/main" id="{A9BA79FE-4965-3376-FD62-D50A1164E96B}"/>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9" name="Platshållare för bildnummer 8">
            <a:extLst>
              <a:ext uri="{FF2B5EF4-FFF2-40B4-BE49-F238E27FC236}">
                <a16:creationId xmlns:a16="http://schemas.microsoft.com/office/drawing/2014/main" id="{FA369DC0-38D5-8B2C-77C5-138A87875F0D}"/>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Tree>
    <p:extLst>
      <p:ext uri="{BB962C8B-B14F-4D97-AF65-F5344CB8AC3E}">
        <p14:creationId xmlns:p14="http://schemas.microsoft.com/office/powerpoint/2010/main" val="42207152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490C27BB-E56D-51CB-A455-A1B2071DC2EF}"/>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2024-04-08</a:t>
            </a:fld>
            <a:endParaRPr lang="sv-SE"/>
          </a:p>
        </p:txBody>
      </p:sp>
      <p:sp>
        <p:nvSpPr>
          <p:cNvPr id="4" name="Platshållare för sidfot 3">
            <a:extLst>
              <a:ext uri="{FF2B5EF4-FFF2-40B4-BE49-F238E27FC236}">
                <a16:creationId xmlns:a16="http://schemas.microsoft.com/office/drawing/2014/main" id="{A4461E0C-B7D4-E1B8-9D3D-C43A675BC796}"/>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5" name="Platshållare för bildnummer 4">
            <a:extLst>
              <a:ext uri="{FF2B5EF4-FFF2-40B4-BE49-F238E27FC236}">
                <a16:creationId xmlns:a16="http://schemas.microsoft.com/office/drawing/2014/main" id="{34AB520D-4255-1814-A4FA-CAE7F30DE370}"/>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
        <p:nvSpPr>
          <p:cNvPr id="6" name="Rubrik 1">
            <a:extLst>
              <a:ext uri="{FF2B5EF4-FFF2-40B4-BE49-F238E27FC236}">
                <a16:creationId xmlns:a16="http://schemas.microsoft.com/office/drawing/2014/main" id="{E2E70049-804A-60F6-567C-169BE31244A9}"/>
              </a:ext>
            </a:extLst>
          </p:cNvPr>
          <p:cNvSpPr>
            <a:spLocks noGrp="1"/>
          </p:cNvSpPr>
          <p:nvPr>
            <p:ph type="ctrTitle"/>
          </p:nvPr>
        </p:nvSpPr>
        <p:spPr>
          <a:xfrm>
            <a:off x="1674891" y="1955548"/>
            <a:ext cx="6633172" cy="3286408"/>
          </a:xfrm>
        </p:spPr>
        <p:txBody>
          <a:bodyPr anchor="t">
            <a:noAutofit/>
          </a:bodyPr>
          <a:lstStyle>
            <a:lvl1pPr algn="l">
              <a:lnSpc>
                <a:spcPct val="80000"/>
              </a:lnSpc>
              <a:defRPr sz="8000"/>
            </a:lvl1pPr>
          </a:lstStyle>
          <a:p>
            <a:r>
              <a:rPr lang="sv-SE" dirty="0"/>
              <a:t>Klicka här för att ändra mall för rubrikformat</a:t>
            </a:r>
          </a:p>
        </p:txBody>
      </p:sp>
    </p:spTree>
    <p:extLst>
      <p:ext uri="{BB962C8B-B14F-4D97-AF65-F5344CB8AC3E}">
        <p14:creationId xmlns:p14="http://schemas.microsoft.com/office/powerpoint/2010/main" val="34114552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C14709-4F2F-49BE-0463-0BF6F22DAD95}"/>
              </a:ext>
            </a:extLst>
          </p:cNvPr>
          <p:cNvSpPr>
            <a:spLocks noGrp="1"/>
          </p:cNvSpPr>
          <p:nvPr>
            <p:ph type="title"/>
          </p:nvPr>
        </p:nvSpPr>
        <p:spPr>
          <a:xfrm>
            <a:off x="1224639" y="805758"/>
            <a:ext cx="3932237" cy="3236535"/>
          </a:xfrm>
        </p:spPr>
        <p:txBody>
          <a:bodyPr anchor="b">
            <a:noAutofit/>
          </a:bodyPr>
          <a:lstStyle>
            <a:lvl1pPr>
              <a:defRPr sz="5400"/>
            </a:lvl1pPr>
          </a:lstStyle>
          <a:p>
            <a:r>
              <a:rPr lang="sv-SE" dirty="0"/>
              <a:t>Klicka här för att ändra mall för rubrikformat</a:t>
            </a:r>
          </a:p>
        </p:txBody>
      </p:sp>
      <p:sp>
        <p:nvSpPr>
          <p:cNvPr id="4" name="Platshållare för text 3">
            <a:extLst>
              <a:ext uri="{FF2B5EF4-FFF2-40B4-BE49-F238E27FC236}">
                <a16:creationId xmlns:a16="http://schemas.microsoft.com/office/drawing/2014/main" id="{71E94C29-257D-8B56-D432-C026F024D632}"/>
              </a:ext>
            </a:extLst>
          </p:cNvPr>
          <p:cNvSpPr>
            <a:spLocks noGrp="1"/>
          </p:cNvSpPr>
          <p:nvPr>
            <p:ph type="body" sz="half" idx="2"/>
          </p:nvPr>
        </p:nvSpPr>
        <p:spPr>
          <a:xfrm>
            <a:off x="1224639" y="4042293"/>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
        <p:nvSpPr>
          <p:cNvPr id="5" name="Platshållare för datum 4">
            <a:extLst>
              <a:ext uri="{FF2B5EF4-FFF2-40B4-BE49-F238E27FC236}">
                <a16:creationId xmlns:a16="http://schemas.microsoft.com/office/drawing/2014/main" id="{BCB35593-B71C-D210-055A-165BA0D078E9}"/>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2024-04-08</a:t>
            </a:fld>
            <a:endParaRPr lang="sv-SE"/>
          </a:p>
        </p:txBody>
      </p:sp>
      <p:sp>
        <p:nvSpPr>
          <p:cNvPr id="6" name="Platshållare för sidfot 5">
            <a:extLst>
              <a:ext uri="{FF2B5EF4-FFF2-40B4-BE49-F238E27FC236}">
                <a16:creationId xmlns:a16="http://schemas.microsoft.com/office/drawing/2014/main" id="{C9E41300-C850-1681-7DF1-2D38157D8096}"/>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7" name="Platshållare för bildnummer 6">
            <a:extLst>
              <a:ext uri="{FF2B5EF4-FFF2-40B4-BE49-F238E27FC236}">
                <a16:creationId xmlns:a16="http://schemas.microsoft.com/office/drawing/2014/main" id="{A18A8E41-BE57-271C-FF54-778809F2D4B7}"/>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10" name="Bildobjekt 9">
            <a:extLst>
              <a:ext uri="{FF2B5EF4-FFF2-40B4-BE49-F238E27FC236}">
                <a16:creationId xmlns:a16="http://schemas.microsoft.com/office/drawing/2014/main" id="{CD80B0C9-6CD7-7FE0-C4BC-CD699FBC0202}"/>
              </a:ext>
            </a:extLst>
          </p:cNvPr>
          <p:cNvPicPr>
            <a:picLocks noChangeAspect="1"/>
          </p:cNvPicPr>
          <p:nvPr userDrawn="1"/>
        </p:nvPicPr>
        <p:blipFill>
          <a:blip r:embed="rId2"/>
          <a:stretch>
            <a:fillRect/>
          </a:stretch>
        </p:blipFill>
        <p:spPr>
          <a:xfrm>
            <a:off x="0" y="0"/>
            <a:ext cx="895634" cy="6858000"/>
          </a:xfrm>
          <a:prstGeom prst="rect">
            <a:avLst/>
          </a:prstGeom>
        </p:spPr>
      </p:pic>
      <p:sp>
        <p:nvSpPr>
          <p:cNvPr id="12" name="Platshållare för bild 2">
            <a:extLst>
              <a:ext uri="{FF2B5EF4-FFF2-40B4-BE49-F238E27FC236}">
                <a16:creationId xmlns:a16="http://schemas.microsoft.com/office/drawing/2014/main" id="{19355453-76F4-50FF-E14D-98C591FADD77}"/>
              </a:ext>
            </a:extLst>
          </p:cNvPr>
          <p:cNvSpPr>
            <a:spLocks noGrp="1"/>
          </p:cNvSpPr>
          <p:nvPr>
            <p:ph type="pic" idx="13"/>
          </p:nvPr>
        </p:nvSpPr>
        <p:spPr>
          <a:xfrm>
            <a:off x="7035126" y="1620568"/>
            <a:ext cx="4320262" cy="42404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Tree>
    <p:extLst>
      <p:ext uri="{BB962C8B-B14F-4D97-AF65-F5344CB8AC3E}">
        <p14:creationId xmlns:p14="http://schemas.microsoft.com/office/powerpoint/2010/main" val="41898467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E2CC066B-9AFD-49AD-BF7F-CFEEC2414666}"/>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2024-04-08</a:t>
            </a:fld>
            <a:endParaRPr lang="sv-SE"/>
          </a:p>
        </p:txBody>
      </p:sp>
      <p:sp>
        <p:nvSpPr>
          <p:cNvPr id="6" name="Platshållare för sidfot 5">
            <a:extLst>
              <a:ext uri="{FF2B5EF4-FFF2-40B4-BE49-F238E27FC236}">
                <a16:creationId xmlns:a16="http://schemas.microsoft.com/office/drawing/2014/main" id="{83721FA4-4F40-8F19-330B-DBD480875EC6}"/>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7" name="Platshållare för bildnummer 6">
            <a:extLst>
              <a:ext uri="{FF2B5EF4-FFF2-40B4-BE49-F238E27FC236}">
                <a16:creationId xmlns:a16="http://schemas.microsoft.com/office/drawing/2014/main" id="{6F9689FD-8A53-DA90-B4AC-1EA971FE74C4}"/>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
        <p:nvSpPr>
          <p:cNvPr id="12" name="Platshållare för bild 2">
            <a:extLst>
              <a:ext uri="{FF2B5EF4-FFF2-40B4-BE49-F238E27FC236}">
                <a16:creationId xmlns:a16="http://schemas.microsoft.com/office/drawing/2014/main" id="{88874A2B-6822-C281-4B2D-3ABE93DFA5D9}"/>
              </a:ext>
            </a:extLst>
          </p:cNvPr>
          <p:cNvSpPr>
            <a:spLocks noGrp="1"/>
          </p:cNvSpPr>
          <p:nvPr>
            <p:ph type="pic" idx="13"/>
          </p:nvPr>
        </p:nvSpPr>
        <p:spPr>
          <a:xfrm>
            <a:off x="1224639" y="1620568"/>
            <a:ext cx="4320262" cy="42404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13" name="Rubrik 1">
            <a:extLst>
              <a:ext uri="{FF2B5EF4-FFF2-40B4-BE49-F238E27FC236}">
                <a16:creationId xmlns:a16="http://schemas.microsoft.com/office/drawing/2014/main" id="{CB80A38F-536C-4A53-3AF2-DB4E5FE6FF9B}"/>
              </a:ext>
            </a:extLst>
          </p:cNvPr>
          <p:cNvSpPr>
            <a:spLocks noGrp="1"/>
          </p:cNvSpPr>
          <p:nvPr>
            <p:ph type="title"/>
          </p:nvPr>
        </p:nvSpPr>
        <p:spPr>
          <a:xfrm>
            <a:off x="6928323" y="896293"/>
            <a:ext cx="3932237" cy="3146000"/>
          </a:xfrm>
        </p:spPr>
        <p:txBody>
          <a:bodyPr anchor="b">
            <a:noAutofit/>
          </a:bodyPr>
          <a:lstStyle>
            <a:lvl1pPr>
              <a:defRPr sz="5400"/>
            </a:lvl1pPr>
          </a:lstStyle>
          <a:p>
            <a:r>
              <a:rPr lang="sv-SE" dirty="0"/>
              <a:t>Klicka här för att ändra mall för rubrikformat</a:t>
            </a:r>
          </a:p>
        </p:txBody>
      </p:sp>
      <p:sp>
        <p:nvSpPr>
          <p:cNvPr id="14" name="Platshållare för text 3">
            <a:extLst>
              <a:ext uri="{FF2B5EF4-FFF2-40B4-BE49-F238E27FC236}">
                <a16:creationId xmlns:a16="http://schemas.microsoft.com/office/drawing/2014/main" id="{06DCD7FB-4173-A0EC-F501-CB8830DCE16E}"/>
              </a:ext>
            </a:extLst>
          </p:cNvPr>
          <p:cNvSpPr>
            <a:spLocks noGrp="1"/>
          </p:cNvSpPr>
          <p:nvPr>
            <p:ph type="body" sz="half" idx="2"/>
          </p:nvPr>
        </p:nvSpPr>
        <p:spPr>
          <a:xfrm>
            <a:off x="6928323" y="4042293"/>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Tree>
    <p:extLst>
      <p:ext uri="{BB962C8B-B14F-4D97-AF65-F5344CB8AC3E}">
        <p14:creationId xmlns:p14="http://schemas.microsoft.com/office/powerpoint/2010/main" val="11009839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Rubrikbild">
    <p:spTree>
      <p:nvGrpSpPr>
        <p:cNvPr id="1" name=""/>
        <p:cNvGrpSpPr/>
        <p:nvPr/>
      </p:nvGrpSpPr>
      <p:grpSpPr>
        <a:xfrm>
          <a:off x="0" y="0"/>
          <a:ext cx="0" cy="0"/>
          <a:chOff x="0" y="0"/>
          <a:chExt cx="0" cy="0"/>
        </a:xfrm>
      </p:grpSpPr>
      <p:sp>
        <p:nvSpPr>
          <p:cNvPr id="11" name="Platshållare för bild 2">
            <a:extLst>
              <a:ext uri="{FF2B5EF4-FFF2-40B4-BE49-F238E27FC236}">
                <a16:creationId xmlns:a16="http://schemas.microsoft.com/office/drawing/2014/main" id="{0A4FFC36-F5CC-79D4-BD92-3E14C4D17416}"/>
              </a:ext>
            </a:extLst>
          </p:cNvPr>
          <p:cNvSpPr>
            <a:spLocks noGrp="1"/>
          </p:cNvSpPr>
          <p:nvPr>
            <p:ph type="pic" idx="14"/>
          </p:nvPr>
        </p:nvSpPr>
        <p:spPr>
          <a:xfrm>
            <a:off x="0" y="0"/>
            <a:ext cx="12192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datum 3">
            <a:extLst>
              <a:ext uri="{FF2B5EF4-FFF2-40B4-BE49-F238E27FC236}">
                <a16:creationId xmlns:a16="http://schemas.microsoft.com/office/drawing/2014/main" id="{DA16682C-1ADC-FD24-97C0-EFC8B1DA6F69}"/>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2024-04-08</a:t>
            </a:fld>
            <a:endParaRPr lang="sv-SE"/>
          </a:p>
        </p:txBody>
      </p:sp>
      <p:sp>
        <p:nvSpPr>
          <p:cNvPr id="5" name="Platshållare för sidfot 4">
            <a:extLst>
              <a:ext uri="{FF2B5EF4-FFF2-40B4-BE49-F238E27FC236}">
                <a16:creationId xmlns:a16="http://schemas.microsoft.com/office/drawing/2014/main" id="{83D6120B-99F7-33F6-8A50-FAE0921C06F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87C4695B-5BDA-E0CF-A857-7953B6FA1B19}"/>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8" name="Bildobjekt 7">
            <a:extLst>
              <a:ext uri="{FF2B5EF4-FFF2-40B4-BE49-F238E27FC236}">
                <a16:creationId xmlns:a16="http://schemas.microsoft.com/office/drawing/2014/main" id="{B8B253B0-8154-D176-5F18-E32F6B94AB30}"/>
              </a:ext>
            </a:extLst>
          </p:cNvPr>
          <p:cNvPicPr>
            <a:picLocks noChangeAspect="1"/>
          </p:cNvPicPr>
          <p:nvPr userDrawn="1"/>
        </p:nvPicPr>
        <p:blipFill>
          <a:blip r:embed="rId2"/>
          <a:stretch>
            <a:fillRect/>
          </a:stretch>
        </p:blipFill>
        <p:spPr>
          <a:xfrm>
            <a:off x="10350378" y="0"/>
            <a:ext cx="1003422" cy="1264920"/>
          </a:xfrm>
          <a:prstGeom prst="rect">
            <a:avLst/>
          </a:prstGeom>
        </p:spPr>
      </p:pic>
    </p:spTree>
    <p:extLst>
      <p:ext uri="{BB962C8B-B14F-4D97-AF65-F5344CB8AC3E}">
        <p14:creationId xmlns:p14="http://schemas.microsoft.com/office/powerpoint/2010/main" val="11061318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Rubrikbild">
    <p:spTree>
      <p:nvGrpSpPr>
        <p:cNvPr id="1" name=""/>
        <p:cNvGrpSpPr/>
        <p:nvPr/>
      </p:nvGrpSpPr>
      <p:grpSpPr>
        <a:xfrm>
          <a:off x="0" y="0"/>
          <a:ext cx="0" cy="0"/>
          <a:chOff x="0" y="0"/>
          <a:chExt cx="0" cy="0"/>
        </a:xfrm>
      </p:grpSpPr>
      <p:sp>
        <p:nvSpPr>
          <p:cNvPr id="11" name="Platshållare för bild 2">
            <a:extLst>
              <a:ext uri="{FF2B5EF4-FFF2-40B4-BE49-F238E27FC236}">
                <a16:creationId xmlns:a16="http://schemas.microsoft.com/office/drawing/2014/main" id="{0A4FFC36-F5CC-79D4-BD92-3E14C4D17416}"/>
              </a:ext>
            </a:extLst>
          </p:cNvPr>
          <p:cNvSpPr>
            <a:spLocks noGrp="1"/>
          </p:cNvSpPr>
          <p:nvPr>
            <p:ph type="pic" idx="14"/>
          </p:nvPr>
        </p:nvSpPr>
        <p:spPr>
          <a:xfrm>
            <a:off x="0" y="0"/>
            <a:ext cx="12192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datum 3">
            <a:extLst>
              <a:ext uri="{FF2B5EF4-FFF2-40B4-BE49-F238E27FC236}">
                <a16:creationId xmlns:a16="http://schemas.microsoft.com/office/drawing/2014/main" id="{DA16682C-1ADC-FD24-97C0-EFC8B1DA6F69}"/>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2024-04-08</a:t>
            </a:fld>
            <a:endParaRPr lang="sv-SE"/>
          </a:p>
        </p:txBody>
      </p:sp>
      <p:sp>
        <p:nvSpPr>
          <p:cNvPr id="5" name="Platshållare för sidfot 4">
            <a:extLst>
              <a:ext uri="{FF2B5EF4-FFF2-40B4-BE49-F238E27FC236}">
                <a16:creationId xmlns:a16="http://schemas.microsoft.com/office/drawing/2014/main" id="{83D6120B-99F7-33F6-8A50-FAE0921C06F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87C4695B-5BDA-E0CF-A857-7953B6FA1B19}"/>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8" name="Bildobjekt 7">
            <a:extLst>
              <a:ext uri="{FF2B5EF4-FFF2-40B4-BE49-F238E27FC236}">
                <a16:creationId xmlns:a16="http://schemas.microsoft.com/office/drawing/2014/main" id="{B8B253B0-8154-D176-5F18-E32F6B94AB30}"/>
              </a:ext>
            </a:extLst>
          </p:cNvPr>
          <p:cNvPicPr>
            <a:picLocks noChangeAspect="1"/>
          </p:cNvPicPr>
          <p:nvPr userDrawn="1"/>
        </p:nvPicPr>
        <p:blipFill>
          <a:blip r:embed="rId2"/>
          <a:stretch>
            <a:fillRect/>
          </a:stretch>
        </p:blipFill>
        <p:spPr>
          <a:xfrm>
            <a:off x="10350378" y="0"/>
            <a:ext cx="1003422" cy="1264920"/>
          </a:xfrm>
          <a:prstGeom prst="rect">
            <a:avLst/>
          </a:prstGeom>
        </p:spPr>
      </p:pic>
      <p:sp>
        <p:nvSpPr>
          <p:cNvPr id="10" name="Rubrik 1">
            <a:extLst>
              <a:ext uri="{FF2B5EF4-FFF2-40B4-BE49-F238E27FC236}">
                <a16:creationId xmlns:a16="http://schemas.microsoft.com/office/drawing/2014/main" id="{AF154008-5688-CB97-CC11-FD060147D8B3}"/>
              </a:ext>
            </a:extLst>
          </p:cNvPr>
          <p:cNvSpPr>
            <a:spLocks noGrp="1"/>
          </p:cNvSpPr>
          <p:nvPr>
            <p:ph type="ctrTitle"/>
          </p:nvPr>
        </p:nvSpPr>
        <p:spPr>
          <a:xfrm>
            <a:off x="2779414" y="1913411"/>
            <a:ext cx="6633172" cy="2387600"/>
          </a:xfrm>
        </p:spPr>
        <p:txBody>
          <a:bodyPr anchor="b"/>
          <a:lstStyle>
            <a:lvl1pPr algn="ctr">
              <a:defRPr sz="6000"/>
            </a:lvl1pPr>
          </a:lstStyle>
          <a:p>
            <a:r>
              <a:rPr lang="sv-SE"/>
              <a:t>Klicka här för att ändra mall för rubrikformat</a:t>
            </a:r>
          </a:p>
        </p:txBody>
      </p:sp>
    </p:spTree>
    <p:extLst>
      <p:ext uri="{BB962C8B-B14F-4D97-AF65-F5344CB8AC3E}">
        <p14:creationId xmlns:p14="http://schemas.microsoft.com/office/powerpoint/2010/main" val="39841055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04D770ED-6FE8-4B71-B1F9-1F99E27B8CAA}"/>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2024-04-08</a:t>
            </a:fld>
            <a:endParaRPr lang="sv-SE"/>
          </a:p>
        </p:txBody>
      </p:sp>
      <p:sp>
        <p:nvSpPr>
          <p:cNvPr id="3" name="Platshållare för sidfot 2">
            <a:extLst>
              <a:ext uri="{FF2B5EF4-FFF2-40B4-BE49-F238E27FC236}">
                <a16:creationId xmlns:a16="http://schemas.microsoft.com/office/drawing/2014/main" id="{9D52138C-38D9-4A4C-460D-BF3F3A70B539}"/>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4" name="Platshållare för bildnummer 3">
            <a:extLst>
              <a:ext uri="{FF2B5EF4-FFF2-40B4-BE49-F238E27FC236}">
                <a16:creationId xmlns:a16="http://schemas.microsoft.com/office/drawing/2014/main" id="{30DBBBBA-C58C-5DC9-C888-0685FDCB0E2D}"/>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
        <p:nvSpPr>
          <p:cNvPr id="10" name="Rektangel 9">
            <a:extLst>
              <a:ext uri="{FF2B5EF4-FFF2-40B4-BE49-F238E27FC236}">
                <a16:creationId xmlns:a16="http://schemas.microsoft.com/office/drawing/2014/main" id="{BAA44517-A636-1AC1-A560-B9C1E734E38E}"/>
              </a:ext>
            </a:extLst>
          </p:cNvPr>
          <p:cNvSpPr/>
          <p:nvPr userDrawn="1"/>
        </p:nvSpPr>
        <p:spPr>
          <a:xfrm>
            <a:off x="-1" y="0"/>
            <a:ext cx="12192001"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2">
            <a:extLst>
              <a:ext uri="{FF2B5EF4-FFF2-40B4-BE49-F238E27FC236}">
                <a16:creationId xmlns:a16="http://schemas.microsoft.com/office/drawing/2014/main" id="{ABD2A708-2B06-4C90-B3B3-F16123C8C652}"/>
              </a:ext>
            </a:extLst>
          </p:cNvPr>
          <p:cNvSpPr>
            <a:spLocks noGrp="1"/>
          </p:cNvSpPr>
          <p:nvPr>
            <p:ph type="pic" idx="13"/>
          </p:nvPr>
        </p:nvSpPr>
        <p:spPr>
          <a:xfrm>
            <a:off x="6618083" y="0"/>
            <a:ext cx="5573917"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pic>
        <p:nvPicPr>
          <p:cNvPr id="14" name="Bildobjekt 13">
            <a:extLst>
              <a:ext uri="{FF2B5EF4-FFF2-40B4-BE49-F238E27FC236}">
                <a16:creationId xmlns:a16="http://schemas.microsoft.com/office/drawing/2014/main" id="{2C6E6B15-0ACD-CD8A-3217-A1D9DE05BD1E}"/>
              </a:ext>
            </a:extLst>
          </p:cNvPr>
          <p:cNvPicPr>
            <a:picLocks noChangeAspect="1"/>
          </p:cNvPicPr>
          <p:nvPr userDrawn="1"/>
        </p:nvPicPr>
        <p:blipFill>
          <a:blip r:embed="rId2"/>
          <a:stretch>
            <a:fillRect/>
          </a:stretch>
        </p:blipFill>
        <p:spPr>
          <a:xfrm>
            <a:off x="10350378" y="0"/>
            <a:ext cx="1003422" cy="1264920"/>
          </a:xfrm>
          <a:prstGeom prst="rect">
            <a:avLst/>
          </a:prstGeom>
        </p:spPr>
      </p:pic>
      <p:pic>
        <p:nvPicPr>
          <p:cNvPr id="7" name="Bildobjekt 6">
            <a:extLst>
              <a:ext uri="{FF2B5EF4-FFF2-40B4-BE49-F238E27FC236}">
                <a16:creationId xmlns:a16="http://schemas.microsoft.com/office/drawing/2014/main" id="{12CC1146-427B-0708-A598-0658F9ADC510}"/>
              </a:ext>
            </a:extLst>
          </p:cNvPr>
          <p:cNvPicPr>
            <a:picLocks noChangeAspect="1"/>
          </p:cNvPicPr>
          <p:nvPr userDrawn="1"/>
        </p:nvPicPr>
        <p:blipFill>
          <a:blip r:embed="rId3"/>
          <a:stretch>
            <a:fillRect/>
          </a:stretch>
        </p:blipFill>
        <p:spPr>
          <a:xfrm>
            <a:off x="706925" y="613572"/>
            <a:ext cx="6418152" cy="5413571"/>
          </a:xfrm>
          <a:prstGeom prst="rect">
            <a:avLst/>
          </a:prstGeom>
        </p:spPr>
      </p:pic>
      <p:sp>
        <p:nvSpPr>
          <p:cNvPr id="11" name="Rubrik 1">
            <a:extLst>
              <a:ext uri="{FF2B5EF4-FFF2-40B4-BE49-F238E27FC236}">
                <a16:creationId xmlns:a16="http://schemas.microsoft.com/office/drawing/2014/main" id="{42508EC6-DB22-04CA-2BEC-689EA6AFE816}"/>
              </a:ext>
            </a:extLst>
          </p:cNvPr>
          <p:cNvSpPr>
            <a:spLocks noGrp="1"/>
          </p:cNvSpPr>
          <p:nvPr>
            <p:ph type="title"/>
          </p:nvPr>
        </p:nvSpPr>
        <p:spPr>
          <a:xfrm>
            <a:off x="1516157" y="2204519"/>
            <a:ext cx="4587686" cy="1600200"/>
          </a:xfrm>
        </p:spPr>
        <p:txBody>
          <a:bodyPr anchor="b">
            <a:noAutofit/>
          </a:bodyPr>
          <a:lstStyle>
            <a:lvl1pPr>
              <a:defRPr sz="5400"/>
            </a:lvl1pPr>
          </a:lstStyle>
          <a:p>
            <a:r>
              <a:rPr lang="sv-SE" dirty="0"/>
              <a:t>Klicka här för att ändra mall för rubrikformat</a:t>
            </a:r>
          </a:p>
        </p:txBody>
      </p:sp>
      <p:sp>
        <p:nvSpPr>
          <p:cNvPr id="12" name="Platshållare för text 3">
            <a:extLst>
              <a:ext uri="{FF2B5EF4-FFF2-40B4-BE49-F238E27FC236}">
                <a16:creationId xmlns:a16="http://schemas.microsoft.com/office/drawing/2014/main" id="{1188521E-200B-583F-2481-3A15C09BDBC5}"/>
              </a:ext>
            </a:extLst>
          </p:cNvPr>
          <p:cNvSpPr>
            <a:spLocks noGrp="1"/>
          </p:cNvSpPr>
          <p:nvPr>
            <p:ph type="body" sz="half" idx="2"/>
          </p:nvPr>
        </p:nvSpPr>
        <p:spPr>
          <a:xfrm>
            <a:off x="1516157" y="3804719"/>
            <a:ext cx="458768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Tree>
    <p:extLst>
      <p:ext uri="{BB962C8B-B14F-4D97-AF65-F5344CB8AC3E}">
        <p14:creationId xmlns:p14="http://schemas.microsoft.com/office/powerpoint/2010/main" val="32578523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CAFC63-EB46-3757-7C01-1B47444764BE}"/>
              </a:ext>
            </a:extLst>
          </p:cNvPr>
          <p:cNvSpPr>
            <a:spLocks noGrp="1"/>
          </p:cNvSpPr>
          <p:nvPr>
            <p:ph type="title"/>
          </p:nvPr>
        </p:nvSpPr>
        <p:spPr>
          <a:xfrm>
            <a:off x="1501807" y="1302332"/>
            <a:ext cx="4917100" cy="2852737"/>
          </a:xfrm>
        </p:spPr>
        <p:txBody>
          <a:bodyPr anchor="b"/>
          <a:lstStyle>
            <a:lvl1pPr>
              <a:defRPr sz="6000"/>
            </a:lvl1p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ECF27B9A-A5BD-7E2A-06C8-7C95AB7E6ABD}"/>
              </a:ext>
            </a:extLst>
          </p:cNvPr>
          <p:cNvSpPr>
            <a:spLocks noGrp="1"/>
          </p:cNvSpPr>
          <p:nvPr>
            <p:ph type="body" idx="1"/>
          </p:nvPr>
        </p:nvSpPr>
        <p:spPr>
          <a:xfrm>
            <a:off x="1501807" y="4182057"/>
            <a:ext cx="4917100" cy="1500187"/>
          </a:xfrm>
        </p:spPr>
        <p:txBody>
          <a:bodyPr>
            <a:normAutofit/>
          </a:bodyPr>
          <a:lstStyle>
            <a:lvl1pPr marL="0" indent="0">
              <a:buNone/>
              <a:defRPr sz="16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dirty="0"/>
              <a:t>Klicka här för att ändra format på bakgrundstexten</a:t>
            </a:r>
          </a:p>
        </p:txBody>
      </p:sp>
      <p:sp>
        <p:nvSpPr>
          <p:cNvPr id="4" name="Platshållare för datum 3">
            <a:extLst>
              <a:ext uri="{FF2B5EF4-FFF2-40B4-BE49-F238E27FC236}">
                <a16:creationId xmlns:a16="http://schemas.microsoft.com/office/drawing/2014/main" id="{1C090962-63D6-5F0C-39BE-DC5E81069947}"/>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2024-04-08</a:t>
            </a:fld>
            <a:endParaRPr lang="sv-SE"/>
          </a:p>
        </p:txBody>
      </p:sp>
      <p:sp>
        <p:nvSpPr>
          <p:cNvPr id="5" name="Platshållare för sidfot 4">
            <a:extLst>
              <a:ext uri="{FF2B5EF4-FFF2-40B4-BE49-F238E27FC236}">
                <a16:creationId xmlns:a16="http://schemas.microsoft.com/office/drawing/2014/main" id="{69D85B63-10BE-AC71-FB17-B7AE1BAE7DC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921632D1-E434-D5A0-939E-ADC1E8E88B0C}"/>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12" name="Bildobjekt 11">
            <a:extLst>
              <a:ext uri="{FF2B5EF4-FFF2-40B4-BE49-F238E27FC236}">
                <a16:creationId xmlns:a16="http://schemas.microsoft.com/office/drawing/2014/main" id="{2042ED24-E784-E7EC-69CC-AA3E221BD4B8}"/>
              </a:ext>
            </a:extLst>
          </p:cNvPr>
          <p:cNvPicPr>
            <a:picLocks noChangeAspect="1"/>
          </p:cNvPicPr>
          <p:nvPr userDrawn="1"/>
        </p:nvPicPr>
        <p:blipFill>
          <a:blip r:embed="rId2"/>
          <a:stretch>
            <a:fillRect/>
          </a:stretch>
        </p:blipFill>
        <p:spPr>
          <a:xfrm>
            <a:off x="0" y="0"/>
            <a:ext cx="895634" cy="6858000"/>
          </a:xfrm>
          <a:prstGeom prst="rect">
            <a:avLst/>
          </a:prstGeom>
        </p:spPr>
      </p:pic>
      <p:sp>
        <p:nvSpPr>
          <p:cNvPr id="15" name="Platshållare för bild 2">
            <a:extLst>
              <a:ext uri="{FF2B5EF4-FFF2-40B4-BE49-F238E27FC236}">
                <a16:creationId xmlns:a16="http://schemas.microsoft.com/office/drawing/2014/main" id="{8BA56911-6C4E-DBA7-B187-C108C63CA385}"/>
              </a:ext>
            </a:extLst>
          </p:cNvPr>
          <p:cNvSpPr>
            <a:spLocks noGrp="1"/>
          </p:cNvSpPr>
          <p:nvPr>
            <p:ph type="pic" idx="14"/>
          </p:nvPr>
        </p:nvSpPr>
        <p:spPr>
          <a:xfrm>
            <a:off x="6876107" y="0"/>
            <a:ext cx="5315893"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Tree>
    <p:extLst>
      <p:ext uri="{BB962C8B-B14F-4D97-AF65-F5344CB8AC3E}">
        <p14:creationId xmlns:p14="http://schemas.microsoft.com/office/powerpoint/2010/main" val="2435881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Rubrikbild">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DA16682C-1ADC-FD24-97C0-EFC8B1DA6F69}"/>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2024-04-08</a:t>
            </a:fld>
            <a:endParaRPr lang="sv-SE"/>
          </a:p>
        </p:txBody>
      </p:sp>
      <p:sp>
        <p:nvSpPr>
          <p:cNvPr id="5" name="Platshållare för sidfot 4">
            <a:extLst>
              <a:ext uri="{FF2B5EF4-FFF2-40B4-BE49-F238E27FC236}">
                <a16:creationId xmlns:a16="http://schemas.microsoft.com/office/drawing/2014/main" id="{83D6120B-99F7-33F6-8A50-FAE0921C06F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87C4695B-5BDA-E0CF-A857-7953B6FA1B19}"/>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8" name="Bildobjekt 7">
            <a:extLst>
              <a:ext uri="{FF2B5EF4-FFF2-40B4-BE49-F238E27FC236}">
                <a16:creationId xmlns:a16="http://schemas.microsoft.com/office/drawing/2014/main" id="{B8B253B0-8154-D176-5F18-E32F6B94AB30}"/>
              </a:ext>
            </a:extLst>
          </p:cNvPr>
          <p:cNvPicPr>
            <a:picLocks noChangeAspect="1"/>
          </p:cNvPicPr>
          <p:nvPr userDrawn="1"/>
        </p:nvPicPr>
        <p:blipFill>
          <a:blip r:embed="rId2"/>
          <a:stretch>
            <a:fillRect/>
          </a:stretch>
        </p:blipFill>
        <p:spPr>
          <a:xfrm>
            <a:off x="10350378" y="0"/>
            <a:ext cx="1003422" cy="1264920"/>
          </a:xfrm>
          <a:prstGeom prst="rect">
            <a:avLst/>
          </a:prstGeom>
        </p:spPr>
      </p:pic>
      <p:sp>
        <p:nvSpPr>
          <p:cNvPr id="7" name="Rubrik 1">
            <a:extLst>
              <a:ext uri="{FF2B5EF4-FFF2-40B4-BE49-F238E27FC236}">
                <a16:creationId xmlns:a16="http://schemas.microsoft.com/office/drawing/2014/main" id="{3897FCAE-863A-8350-4114-64212983BB90}"/>
              </a:ext>
            </a:extLst>
          </p:cNvPr>
          <p:cNvSpPr>
            <a:spLocks noGrp="1"/>
          </p:cNvSpPr>
          <p:nvPr>
            <p:ph type="ctrTitle"/>
          </p:nvPr>
        </p:nvSpPr>
        <p:spPr>
          <a:xfrm>
            <a:off x="1674891" y="1955548"/>
            <a:ext cx="6633172" cy="3286408"/>
          </a:xfrm>
        </p:spPr>
        <p:txBody>
          <a:bodyPr anchor="t">
            <a:noAutofit/>
          </a:bodyPr>
          <a:lstStyle>
            <a:lvl1pPr algn="l">
              <a:lnSpc>
                <a:spcPct val="80000"/>
              </a:lnSpc>
              <a:defRPr sz="8000"/>
            </a:lvl1pPr>
          </a:lstStyle>
          <a:p>
            <a:r>
              <a:rPr lang="sv-SE" dirty="0"/>
              <a:t>Klicka här för att ändra mall för rubrikformat</a:t>
            </a:r>
          </a:p>
        </p:txBody>
      </p:sp>
      <p:sp>
        <p:nvSpPr>
          <p:cNvPr id="12" name="Rubrik 1">
            <a:extLst>
              <a:ext uri="{FF2B5EF4-FFF2-40B4-BE49-F238E27FC236}">
                <a16:creationId xmlns:a16="http://schemas.microsoft.com/office/drawing/2014/main" id="{6196F46B-0C60-B19B-CAB1-4C5ABF63EBDA}"/>
              </a:ext>
            </a:extLst>
          </p:cNvPr>
          <p:cNvSpPr txBox="1">
            <a:spLocks/>
          </p:cNvSpPr>
          <p:nvPr userDrawn="1"/>
        </p:nvSpPr>
        <p:spPr>
          <a:xfrm>
            <a:off x="1674891" y="851025"/>
            <a:ext cx="6633172" cy="3286408"/>
          </a:xfrm>
          <a:prstGeom prst="rect">
            <a:avLst/>
          </a:prstGeom>
        </p:spPr>
        <p:txBody>
          <a:bodyPr vert="horz" lIns="91440" tIns="45720" rIns="91440" bIns="45720" rtlCol="0" anchor="t">
            <a:noAutofit/>
          </a:bodyPr>
          <a:lstStyle>
            <a:lvl1pPr algn="l" defTabSz="914400" rtl="0" eaLnBrk="1" latinLnBrk="0" hangingPunct="1">
              <a:lnSpc>
                <a:spcPct val="70000"/>
              </a:lnSpc>
              <a:spcBef>
                <a:spcPct val="0"/>
              </a:spcBef>
              <a:buNone/>
              <a:defRPr sz="8000" b="1" i="0" kern="1200">
                <a:solidFill>
                  <a:schemeClr val="bg1"/>
                </a:solidFill>
                <a:latin typeface="Bebas Neue Bold" panose="020B0606020202050201" pitchFamily="34" charset="77"/>
                <a:ea typeface="+mj-ea"/>
                <a:cs typeface="+mj-cs"/>
              </a:defRPr>
            </a:lvl1pPr>
          </a:lstStyle>
          <a:p>
            <a:endParaRPr lang="sv-SE" dirty="0"/>
          </a:p>
        </p:txBody>
      </p:sp>
    </p:spTree>
    <p:extLst>
      <p:ext uri="{BB962C8B-B14F-4D97-AF65-F5344CB8AC3E}">
        <p14:creationId xmlns:p14="http://schemas.microsoft.com/office/powerpoint/2010/main" val="3720377104"/>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2B2A6CAB-C3A9-825B-2847-5B938014DD8C}"/>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2024-04-08</a:t>
            </a:fld>
            <a:endParaRPr lang="sv-SE"/>
          </a:p>
        </p:txBody>
      </p:sp>
      <p:sp>
        <p:nvSpPr>
          <p:cNvPr id="5" name="Platshållare för sidfot 4">
            <a:extLst>
              <a:ext uri="{FF2B5EF4-FFF2-40B4-BE49-F238E27FC236}">
                <a16:creationId xmlns:a16="http://schemas.microsoft.com/office/drawing/2014/main" id="{E8554113-F273-3F70-8CD3-7305F01C5376}"/>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09CD731F-0ECB-5233-D42A-31AA599C5FBE}"/>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10" name="Bildobjekt 9">
            <a:extLst>
              <a:ext uri="{FF2B5EF4-FFF2-40B4-BE49-F238E27FC236}">
                <a16:creationId xmlns:a16="http://schemas.microsoft.com/office/drawing/2014/main" id="{2019E2A5-554E-8B1D-D0E9-063AE071AE89}"/>
              </a:ext>
            </a:extLst>
          </p:cNvPr>
          <p:cNvPicPr>
            <a:picLocks noChangeAspect="1"/>
          </p:cNvPicPr>
          <p:nvPr userDrawn="1"/>
        </p:nvPicPr>
        <p:blipFill>
          <a:blip r:embed="rId2"/>
          <a:stretch>
            <a:fillRect/>
          </a:stretch>
        </p:blipFill>
        <p:spPr>
          <a:xfrm>
            <a:off x="10350378" y="0"/>
            <a:ext cx="1003422" cy="1264920"/>
          </a:xfrm>
          <a:prstGeom prst="rect">
            <a:avLst/>
          </a:prstGeom>
        </p:spPr>
      </p:pic>
      <p:sp>
        <p:nvSpPr>
          <p:cNvPr id="12" name="Rubrik 1">
            <a:extLst>
              <a:ext uri="{FF2B5EF4-FFF2-40B4-BE49-F238E27FC236}">
                <a16:creationId xmlns:a16="http://schemas.microsoft.com/office/drawing/2014/main" id="{63048D6C-B354-8FE1-BA30-F51E056D0373}"/>
              </a:ext>
            </a:extLst>
          </p:cNvPr>
          <p:cNvSpPr>
            <a:spLocks noGrp="1"/>
          </p:cNvSpPr>
          <p:nvPr>
            <p:ph type="title"/>
          </p:nvPr>
        </p:nvSpPr>
        <p:spPr>
          <a:xfrm>
            <a:off x="1671119" y="1955548"/>
            <a:ext cx="6636944" cy="1325563"/>
          </a:xfrm>
        </p:spPr>
        <p:txBody>
          <a:bodyPr/>
          <a:lstStyle/>
          <a:p>
            <a:r>
              <a:rPr lang="sv-SE"/>
              <a:t>Klicka här för att ändra mall för rubrikformat</a:t>
            </a:r>
          </a:p>
        </p:txBody>
      </p:sp>
      <p:sp>
        <p:nvSpPr>
          <p:cNvPr id="13" name="Platshållare för innehåll 2">
            <a:extLst>
              <a:ext uri="{FF2B5EF4-FFF2-40B4-BE49-F238E27FC236}">
                <a16:creationId xmlns:a16="http://schemas.microsoft.com/office/drawing/2014/main" id="{83F76E52-BD39-F79A-8901-C3157B80AB33}"/>
              </a:ext>
            </a:extLst>
          </p:cNvPr>
          <p:cNvSpPr>
            <a:spLocks noGrp="1"/>
          </p:cNvSpPr>
          <p:nvPr>
            <p:ph idx="1"/>
          </p:nvPr>
        </p:nvSpPr>
        <p:spPr>
          <a:xfrm>
            <a:off x="1671119" y="3416048"/>
            <a:ext cx="6636944" cy="4351338"/>
          </a:xfrm>
        </p:spPr>
        <p:txBody>
          <a:bodyPr>
            <a:normAutofit/>
          </a:bodyPr>
          <a:lstStyle>
            <a:lvl1pPr>
              <a:defRPr sz="1600"/>
            </a:lvl1pPr>
            <a:lvl2pPr>
              <a:defRPr sz="1600"/>
            </a:lvl2pPr>
            <a:lvl3pPr>
              <a:defRPr sz="1600"/>
            </a:lvl3pPr>
            <a:lvl4pPr>
              <a:defRPr sz="16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28252580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CAFC63-EB46-3757-7C01-1B47444764BE}"/>
              </a:ext>
            </a:extLst>
          </p:cNvPr>
          <p:cNvSpPr>
            <a:spLocks noGrp="1"/>
          </p:cNvSpPr>
          <p:nvPr>
            <p:ph type="title"/>
          </p:nvPr>
        </p:nvSpPr>
        <p:spPr>
          <a:xfrm>
            <a:off x="1674891" y="1121263"/>
            <a:ext cx="6762939"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ECF27B9A-A5BD-7E2A-06C8-7C95AB7E6ABD}"/>
              </a:ext>
            </a:extLst>
          </p:cNvPr>
          <p:cNvSpPr>
            <a:spLocks noGrp="1"/>
          </p:cNvSpPr>
          <p:nvPr>
            <p:ph type="body" idx="1"/>
          </p:nvPr>
        </p:nvSpPr>
        <p:spPr>
          <a:xfrm>
            <a:off x="1674891" y="4000988"/>
            <a:ext cx="6762939" cy="1500187"/>
          </a:xfrm>
        </p:spPr>
        <p:txBody>
          <a:bodyPr>
            <a:normAutofit/>
          </a:bodyPr>
          <a:lstStyle>
            <a:lvl1pPr marL="0" indent="0">
              <a:buNone/>
              <a:defRPr sz="16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1C090962-63D6-5F0C-39BE-DC5E81069947}"/>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2024-04-08</a:t>
            </a:fld>
            <a:endParaRPr lang="sv-SE"/>
          </a:p>
        </p:txBody>
      </p:sp>
      <p:sp>
        <p:nvSpPr>
          <p:cNvPr id="5" name="Platshållare för sidfot 4">
            <a:extLst>
              <a:ext uri="{FF2B5EF4-FFF2-40B4-BE49-F238E27FC236}">
                <a16:creationId xmlns:a16="http://schemas.microsoft.com/office/drawing/2014/main" id="{69D85B63-10BE-AC71-FB17-B7AE1BAE7DC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921632D1-E434-D5A0-939E-ADC1E8E88B0C}"/>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Tree>
    <p:extLst>
      <p:ext uri="{BB962C8B-B14F-4D97-AF65-F5344CB8AC3E}">
        <p14:creationId xmlns:p14="http://schemas.microsoft.com/office/powerpoint/2010/main" val="3440493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2.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F61A4B4A-68AC-DCA4-79D6-336302B5072D}"/>
              </a:ext>
            </a:extLst>
          </p:cNvPr>
          <p:cNvPicPr>
            <a:picLocks noChangeAspect="1"/>
          </p:cNvPicPr>
          <p:nvPr userDrawn="1"/>
        </p:nvPicPr>
        <p:blipFill>
          <a:blip r:embed="rId17"/>
          <a:stretch>
            <a:fillRect/>
          </a:stretch>
        </p:blipFill>
        <p:spPr>
          <a:xfrm>
            <a:off x="0" y="0"/>
            <a:ext cx="12192000" cy="6858000"/>
          </a:xfrm>
          <a:prstGeom prst="rect">
            <a:avLst/>
          </a:prstGeom>
        </p:spPr>
      </p:pic>
      <p:sp>
        <p:nvSpPr>
          <p:cNvPr id="2" name="Platshållare för rubrik 1">
            <a:extLst>
              <a:ext uri="{FF2B5EF4-FFF2-40B4-BE49-F238E27FC236}">
                <a16:creationId xmlns:a16="http://schemas.microsoft.com/office/drawing/2014/main" id="{4D8401AC-D70E-7926-DB1B-EC8C8F162E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E3FC2CEA-8609-7169-74E8-4B690D1E08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6C9B1E0B-72EE-AD6E-6EFA-F6D9FFFF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2"/>
                </a:solidFill>
              </a:defRPr>
            </a:lvl1pPr>
          </a:lstStyle>
          <a:p>
            <a:fld id="{274FDEAF-E340-7F46-B99F-5796D016AD9E}" type="datetimeFigureOut">
              <a:rPr lang="sv-SE" smtClean="0"/>
              <a:pPr/>
              <a:t>2024-04-08</a:t>
            </a:fld>
            <a:endParaRPr lang="sv-SE" dirty="0"/>
          </a:p>
        </p:txBody>
      </p:sp>
      <p:sp>
        <p:nvSpPr>
          <p:cNvPr id="5" name="Platshållare för sidfot 4">
            <a:extLst>
              <a:ext uri="{FF2B5EF4-FFF2-40B4-BE49-F238E27FC236}">
                <a16:creationId xmlns:a16="http://schemas.microsoft.com/office/drawing/2014/main" id="{9232706A-C5AB-AF4B-A6FA-B8102DFDDF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sv-SE" dirty="0"/>
          </a:p>
        </p:txBody>
      </p:sp>
      <p:sp>
        <p:nvSpPr>
          <p:cNvPr id="6" name="Platshållare för bildnummer 5">
            <a:extLst>
              <a:ext uri="{FF2B5EF4-FFF2-40B4-BE49-F238E27FC236}">
                <a16:creationId xmlns:a16="http://schemas.microsoft.com/office/drawing/2014/main" id="{3D3DEB99-0A1C-8F8F-A330-E5680354AC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2"/>
                </a:solidFill>
              </a:defRPr>
            </a:lvl1pPr>
          </a:lstStyle>
          <a:p>
            <a:fld id="{2BDCCBC2-D806-EC40-B5F9-E9EA69257F79}" type="slidenum">
              <a:rPr lang="sv-SE" smtClean="0"/>
              <a:pPr/>
              <a:t>‹#›</a:t>
            </a:fld>
            <a:endParaRPr lang="sv-SE"/>
          </a:p>
        </p:txBody>
      </p:sp>
      <p:sp>
        <p:nvSpPr>
          <p:cNvPr id="10" name="textruta 9">
            <a:extLst>
              <a:ext uri="{FF2B5EF4-FFF2-40B4-BE49-F238E27FC236}">
                <a16:creationId xmlns:a16="http://schemas.microsoft.com/office/drawing/2014/main" id="{7917B1D7-AD07-6195-89EA-BCCBBAE2237A}"/>
              </a:ext>
            </a:extLst>
          </p:cNvPr>
          <p:cNvSpPr txBox="1"/>
          <p:nvPr userDrawn="1"/>
        </p:nvSpPr>
        <p:spPr>
          <a:xfrm>
            <a:off x="11172825" y="3204025"/>
            <a:ext cx="1019175" cy="769441"/>
          </a:xfrm>
          <a:prstGeom prst="rect">
            <a:avLst/>
          </a:prstGeom>
          <a:noFill/>
        </p:spPr>
        <p:txBody>
          <a:bodyPr wrap="square" rtlCol="0">
            <a:spAutoFit/>
          </a:bodyPr>
          <a:lstStyle/>
          <a:p>
            <a:pPr algn="ctr"/>
            <a:fld id="{C30F3266-043C-1B48-A027-86CD055EFDB8}" type="slidenum">
              <a:rPr lang="sv-SE" sz="4400" b="1" i="0" smtClean="0">
                <a:solidFill>
                  <a:schemeClr val="bg2"/>
                </a:solidFill>
                <a:latin typeface="Bebas Neue Bold" panose="020B0606020202050201" pitchFamily="34" charset="77"/>
              </a:rPr>
              <a:pPr algn="ctr"/>
              <a:t>‹#›</a:t>
            </a:fld>
            <a:endParaRPr lang="sv-SE" sz="4400" b="1" i="0" dirty="0">
              <a:solidFill>
                <a:schemeClr val="bg2"/>
              </a:solidFill>
              <a:latin typeface="Bebas Neue Bold" panose="020B0606020202050201" pitchFamily="34" charset="77"/>
            </a:endParaRPr>
          </a:p>
        </p:txBody>
      </p:sp>
      <p:cxnSp>
        <p:nvCxnSpPr>
          <p:cNvPr id="11" name="Rak 10">
            <a:extLst>
              <a:ext uri="{FF2B5EF4-FFF2-40B4-BE49-F238E27FC236}">
                <a16:creationId xmlns:a16="http://schemas.microsoft.com/office/drawing/2014/main" id="{21A33F3B-14F2-8B02-AA1D-AA909CA9A69F}"/>
              </a:ext>
            </a:extLst>
          </p:cNvPr>
          <p:cNvCxnSpPr>
            <a:cxnSpLocks/>
          </p:cNvCxnSpPr>
          <p:nvPr userDrawn="1"/>
        </p:nvCxnSpPr>
        <p:spPr>
          <a:xfrm>
            <a:off x="11682412" y="3161115"/>
            <a:ext cx="190526" cy="188548"/>
          </a:xfrm>
          <a:prstGeom prst="line">
            <a:avLst/>
          </a:prstGeom>
          <a:ln w="1524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Underrubrik 2">
            <a:extLst>
              <a:ext uri="{FF2B5EF4-FFF2-40B4-BE49-F238E27FC236}">
                <a16:creationId xmlns:a16="http://schemas.microsoft.com/office/drawing/2014/main" id="{8E86F3FA-526F-A9F9-B1C7-568AD53E9B0A}"/>
              </a:ext>
            </a:extLst>
          </p:cNvPr>
          <p:cNvSpPr txBox="1">
            <a:spLocks/>
          </p:cNvSpPr>
          <p:nvPr userDrawn="1"/>
        </p:nvSpPr>
        <p:spPr>
          <a:xfrm>
            <a:off x="11724403" y="3100557"/>
            <a:ext cx="416183" cy="24129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tabLst>
                <a:tab pos="969963" algn="l"/>
              </a:tabLst>
              <a:defRPr sz="1050" b="0" i="0" kern="1200">
                <a:solidFill>
                  <a:schemeClr val="bg1"/>
                </a:solidFill>
                <a:latin typeface="Brandon Text Medium" panose="020B0503020203060203"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3C3C3B"/>
                </a:solidFill>
                <a:latin typeface="MPlantin"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3C3C3B"/>
                </a:solidFill>
                <a:latin typeface="MPlantin"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3C3C3B"/>
                </a:solidFill>
                <a:latin typeface="MPlantin"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3C3C3B"/>
                </a:solidFill>
                <a:latin typeface="MPlantin"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sv-SE" sz="1200" b="1" i="0" dirty="0">
                <a:solidFill>
                  <a:schemeClr val="bg2"/>
                </a:solidFill>
                <a:latin typeface="Bebas Neue Bold" panose="020B0606020202050201" pitchFamily="34" charset="77"/>
              </a:rPr>
              <a:t>18</a:t>
            </a:r>
          </a:p>
        </p:txBody>
      </p:sp>
      <p:pic>
        <p:nvPicPr>
          <p:cNvPr id="14" name="Bildobjekt 13">
            <a:extLst>
              <a:ext uri="{FF2B5EF4-FFF2-40B4-BE49-F238E27FC236}">
                <a16:creationId xmlns:a16="http://schemas.microsoft.com/office/drawing/2014/main" id="{2D8CF7E0-D086-0CC8-3EDB-BFCAAACDD8C7}"/>
              </a:ext>
            </a:extLst>
          </p:cNvPr>
          <p:cNvPicPr>
            <a:picLocks noChangeAspect="1"/>
          </p:cNvPicPr>
          <p:nvPr userDrawn="1"/>
        </p:nvPicPr>
        <p:blipFill>
          <a:blip r:embed="rId18"/>
          <a:stretch>
            <a:fillRect/>
          </a:stretch>
        </p:blipFill>
        <p:spPr>
          <a:xfrm>
            <a:off x="10350378" y="0"/>
            <a:ext cx="1003422" cy="1264920"/>
          </a:xfrm>
          <a:prstGeom prst="rect">
            <a:avLst/>
          </a:prstGeom>
        </p:spPr>
      </p:pic>
    </p:spTree>
    <p:extLst>
      <p:ext uri="{BB962C8B-B14F-4D97-AF65-F5344CB8AC3E}">
        <p14:creationId xmlns:p14="http://schemas.microsoft.com/office/powerpoint/2010/main" val="3260979641"/>
      </p:ext>
    </p:extLst>
  </p:cSld>
  <p:clrMap bg1="lt1" tx1="dk1" bg2="lt2" tx2="dk2" accent1="accent1" accent2="accent2" accent3="accent3" accent4="accent4" accent5="accent5" accent6="accent6" hlink="hlink" folHlink="folHlink"/>
  <p:sldLayoutIdLst>
    <p:sldLayoutId id="2147483649" r:id="rId1"/>
    <p:sldLayoutId id="2147483690" r:id="rId2"/>
    <p:sldLayoutId id="2147483691" r:id="rId3"/>
    <p:sldLayoutId id="2147483674" r:id="rId4"/>
    <p:sldLayoutId id="2147483655" r:id="rId5"/>
    <p:sldLayoutId id="2147483661" r:id="rId6"/>
    <p:sldLayoutId id="2147483675" r:id="rId7"/>
    <p:sldLayoutId id="2147483650" r:id="rId8"/>
    <p:sldLayoutId id="2147483651" r:id="rId9"/>
    <p:sldLayoutId id="2147483652" r:id="rId10"/>
    <p:sldLayoutId id="2147483660" r:id="rId11"/>
    <p:sldLayoutId id="2147483653" r:id="rId12"/>
    <p:sldLayoutId id="2147483654" r:id="rId13"/>
    <p:sldLayoutId id="2147483656" r:id="rId14"/>
    <p:sldLayoutId id="2147483657" r:id="rId15"/>
  </p:sldLayoutIdLst>
  <p:txStyles>
    <p:titleStyle>
      <a:lvl1pPr algn="l" defTabSz="914400" rtl="0" eaLnBrk="1" latinLnBrk="0" hangingPunct="1">
        <a:lnSpc>
          <a:spcPct val="90000"/>
        </a:lnSpc>
        <a:spcBef>
          <a:spcPct val="0"/>
        </a:spcBef>
        <a:buNone/>
        <a:defRPr sz="5400" b="1" i="0" kern="1200">
          <a:solidFill>
            <a:schemeClr val="bg1"/>
          </a:solidFill>
          <a:latin typeface="Bebas Neue Bold" panose="020B0606020202050201" pitchFamily="34" charset="77"/>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1600" b="0" i="0" kern="120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bg1"/>
          </a:solidFill>
          <a:latin typeface="Roboto Light" panose="02000000000000000000" pitchFamily="2" charset="0"/>
          <a:ea typeface="Roboto Light" panose="02000000000000000000" pitchFamily="2" charset="0"/>
          <a:cs typeface="Roboto Light" panose="02000000000000000000" pitchFamily="2"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bg1"/>
          </a:solidFill>
          <a:latin typeface="Roboto Light" panose="02000000000000000000" pitchFamily="2" charset="0"/>
          <a:ea typeface="Roboto Light" panose="02000000000000000000" pitchFamily="2" charset="0"/>
          <a:cs typeface="Roboto Light" panose="02000000000000000000" pitchFamily="2"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bg1"/>
          </a:solidFill>
          <a:latin typeface="Roboto Light" panose="02000000000000000000" pitchFamily="2" charset="0"/>
          <a:ea typeface="Roboto Light" panose="02000000000000000000" pitchFamily="2" charset="0"/>
          <a:cs typeface="Roboto Light" panose="02000000000000000000" pitchFamily="2"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bg1"/>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D9B18E5-43A2-D47F-C70F-6C377E90ABB1}"/>
              </a:ext>
            </a:extLst>
          </p:cNvPr>
          <p:cNvSpPr/>
          <p:nvPr userDrawn="1"/>
        </p:nvSpPr>
        <p:spPr>
          <a:xfrm>
            <a:off x="0" y="0"/>
            <a:ext cx="12192000"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rubrik 1">
            <a:extLst>
              <a:ext uri="{FF2B5EF4-FFF2-40B4-BE49-F238E27FC236}">
                <a16:creationId xmlns:a16="http://schemas.microsoft.com/office/drawing/2014/main" id="{4D8401AC-D70E-7926-DB1B-EC8C8F162E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E3FC2CEA-8609-7169-74E8-4B690D1E08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6C9B1E0B-72EE-AD6E-6EFA-F6D9FFFF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2"/>
                </a:solidFill>
              </a:defRPr>
            </a:lvl1pPr>
          </a:lstStyle>
          <a:p>
            <a:fld id="{274FDEAF-E340-7F46-B99F-5796D016AD9E}" type="datetimeFigureOut">
              <a:rPr lang="sv-SE" smtClean="0"/>
              <a:pPr/>
              <a:t>2024-04-08</a:t>
            </a:fld>
            <a:endParaRPr lang="sv-SE" dirty="0"/>
          </a:p>
        </p:txBody>
      </p:sp>
      <p:sp>
        <p:nvSpPr>
          <p:cNvPr id="5" name="Platshållare för sidfot 4">
            <a:extLst>
              <a:ext uri="{FF2B5EF4-FFF2-40B4-BE49-F238E27FC236}">
                <a16:creationId xmlns:a16="http://schemas.microsoft.com/office/drawing/2014/main" id="{9232706A-C5AB-AF4B-A6FA-B8102DFDDF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sv-SE" dirty="0"/>
          </a:p>
        </p:txBody>
      </p:sp>
      <p:sp>
        <p:nvSpPr>
          <p:cNvPr id="6" name="Platshållare för bildnummer 5">
            <a:extLst>
              <a:ext uri="{FF2B5EF4-FFF2-40B4-BE49-F238E27FC236}">
                <a16:creationId xmlns:a16="http://schemas.microsoft.com/office/drawing/2014/main" id="{3D3DEB99-0A1C-8F8F-A330-E5680354AC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2"/>
                </a:solidFill>
              </a:defRPr>
            </a:lvl1pPr>
          </a:lstStyle>
          <a:p>
            <a:fld id="{2BDCCBC2-D806-EC40-B5F9-E9EA69257F79}" type="slidenum">
              <a:rPr lang="sv-SE" smtClean="0"/>
              <a:pPr/>
              <a:t>‹#›</a:t>
            </a:fld>
            <a:endParaRPr lang="sv-SE"/>
          </a:p>
        </p:txBody>
      </p:sp>
      <p:sp>
        <p:nvSpPr>
          <p:cNvPr id="10" name="textruta 9">
            <a:extLst>
              <a:ext uri="{FF2B5EF4-FFF2-40B4-BE49-F238E27FC236}">
                <a16:creationId xmlns:a16="http://schemas.microsoft.com/office/drawing/2014/main" id="{7917B1D7-AD07-6195-89EA-BCCBBAE2237A}"/>
              </a:ext>
            </a:extLst>
          </p:cNvPr>
          <p:cNvSpPr txBox="1"/>
          <p:nvPr userDrawn="1"/>
        </p:nvSpPr>
        <p:spPr>
          <a:xfrm>
            <a:off x="11172825" y="3204025"/>
            <a:ext cx="1019175" cy="769441"/>
          </a:xfrm>
          <a:prstGeom prst="rect">
            <a:avLst/>
          </a:prstGeom>
          <a:noFill/>
        </p:spPr>
        <p:txBody>
          <a:bodyPr wrap="square" rtlCol="0">
            <a:spAutoFit/>
          </a:bodyPr>
          <a:lstStyle/>
          <a:p>
            <a:pPr algn="ctr"/>
            <a:fld id="{C30F3266-043C-1B48-A027-86CD055EFDB8}" type="slidenum">
              <a:rPr lang="sv-SE" sz="4400" b="1" i="0" smtClean="0">
                <a:solidFill>
                  <a:schemeClr val="bg2"/>
                </a:solidFill>
                <a:latin typeface="Bebas Neue Bold" panose="020B0606020202050201" pitchFamily="34" charset="77"/>
              </a:rPr>
              <a:pPr algn="ctr"/>
              <a:t>‹#›</a:t>
            </a:fld>
            <a:endParaRPr lang="sv-SE" sz="4400" b="1" i="0" dirty="0">
              <a:solidFill>
                <a:schemeClr val="bg2"/>
              </a:solidFill>
              <a:latin typeface="Bebas Neue Bold" panose="020B0606020202050201" pitchFamily="34" charset="77"/>
            </a:endParaRPr>
          </a:p>
        </p:txBody>
      </p:sp>
      <p:cxnSp>
        <p:nvCxnSpPr>
          <p:cNvPr id="11" name="Rak 10">
            <a:extLst>
              <a:ext uri="{FF2B5EF4-FFF2-40B4-BE49-F238E27FC236}">
                <a16:creationId xmlns:a16="http://schemas.microsoft.com/office/drawing/2014/main" id="{21A33F3B-14F2-8B02-AA1D-AA909CA9A69F}"/>
              </a:ext>
            </a:extLst>
          </p:cNvPr>
          <p:cNvCxnSpPr>
            <a:cxnSpLocks/>
          </p:cNvCxnSpPr>
          <p:nvPr userDrawn="1"/>
        </p:nvCxnSpPr>
        <p:spPr>
          <a:xfrm>
            <a:off x="11682412" y="3161115"/>
            <a:ext cx="190526" cy="188548"/>
          </a:xfrm>
          <a:prstGeom prst="line">
            <a:avLst/>
          </a:prstGeom>
          <a:ln w="1524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Underrubrik 2">
            <a:extLst>
              <a:ext uri="{FF2B5EF4-FFF2-40B4-BE49-F238E27FC236}">
                <a16:creationId xmlns:a16="http://schemas.microsoft.com/office/drawing/2014/main" id="{8E86F3FA-526F-A9F9-B1C7-568AD53E9B0A}"/>
              </a:ext>
            </a:extLst>
          </p:cNvPr>
          <p:cNvSpPr txBox="1">
            <a:spLocks/>
          </p:cNvSpPr>
          <p:nvPr userDrawn="1"/>
        </p:nvSpPr>
        <p:spPr>
          <a:xfrm>
            <a:off x="11724403" y="3100557"/>
            <a:ext cx="416183" cy="24129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tabLst>
                <a:tab pos="969963" algn="l"/>
              </a:tabLst>
              <a:defRPr sz="1050" b="0" i="0" kern="1200">
                <a:solidFill>
                  <a:schemeClr val="bg1"/>
                </a:solidFill>
                <a:latin typeface="Brandon Text Medium" panose="020B0503020203060203"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3C3C3B"/>
                </a:solidFill>
                <a:latin typeface="MPlantin"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3C3C3B"/>
                </a:solidFill>
                <a:latin typeface="MPlantin"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3C3C3B"/>
                </a:solidFill>
                <a:latin typeface="MPlantin"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3C3C3B"/>
                </a:solidFill>
                <a:latin typeface="MPlantin"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sv-SE" sz="1200" b="1" i="0" dirty="0">
                <a:solidFill>
                  <a:schemeClr val="bg2"/>
                </a:solidFill>
                <a:latin typeface="Bebas Neue Bold" panose="020B0606020202050201" pitchFamily="34" charset="77"/>
              </a:rPr>
              <a:t>18</a:t>
            </a:r>
          </a:p>
        </p:txBody>
      </p:sp>
      <p:pic>
        <p:nvPicPr>
          <p:cNvPr id="14" name="Bildobjekt 13">
            <a:extLst>
              <a:ext uri="{FF2B5EF4-FFF2-40B4-BE49-F238E27FC236}">
                <a16:creationId xmlns:a16="http://schemas.microsoft.com/office/drawing/2014/main" id="{2D8CF7E0-D086-0CC8-3EDB-BFCAAACDD8C7}"/>
              </a:ext>
            </a:extLst>
          </p:cNvPr>
          <p:cNvPicPr>
            <a:picLocks noChangeAspect="1"/>
          </p:cNvPicPr>
          <p:nvPr userDrawn="1"/>
        </p:nvPicPr>
        <p:blipFill>
          <a:blip r:embed="rId15"/>
          <a:stretch>
            <a:fillRect/>
          </a:stretch>
        </p:blipFill>
        <p:spPr>
          <a:xfrm>
            <a:off x="10350378" y="0"/>
            <a:ext cx="1003422" cy="1264920"/>
          </a:xfrm>
          <a:prstGeom prst="rect">
            <a:avLst/>
          </a:prstGeom>
        </p:spPr>
      </p:pic>
    </p:spTree>
    <p:extLst>
      <p:ext uri="{BB962C8B-B14F-4D97-AF65-F5344CB8AC3E}">
        <p14:creationId xmlns:p14="http://schemas.microsoft.com/office/powerpoint/2010/main" val="317877946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xStyles>
    <p:titleStyle>
      <a:lvl1pPr algn="l" defTabSz="914400" rtl="0" eaLnBrk="1" latinLnBrk="0" hangingPunct="1">
        <a:lnSpc>
          <a:spcPct val="90000"/>
        </a:lnSpc>
        <a:spcBef>
          <a:spcPct val="0"/>
        </a:spcBef>
        <a:buNone/>
        <a:defRPr sz="5400" b="1" i="0" kern="1200">
          <a:solidFill>
            <a:schemeClr val="bg1"/>
          </a:solidFill>
          <a:latin typeface="Bebas Neue Bold" panose="020B0606020202050201" pitchFamily="34" charset="77"/>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1600" b="0" i="0" kern="120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bg1"/>
          </a:solidFill>
          <a:latin typeface="Roboto Light" panose="02000000000000000000" pitchFamily="2" charset="0"/>
          <a:ea typeface="Roboto Light" panose="02000000000000000000" pitchFamily="2" charset="0"/>
          <a:cs typeface="Roboto Light" panose="02000000000000000000" pitchFamily="2"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bg1"/>
          </a:solidFill>
          <a:latin typeface="Roboto Light" panose="02000000000000000000" pitchFamily="2" charset="0"/>
          <a:ea typeface="Roboto Light" panose="02000000000000000000" pitchFamily="2" charset="0"/>
          <a:cs typeface="Roboto Light" panose="02000000000000000000" pitchFamily="2"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bg1"/>
          </a:solidFill>
          <a:latin typeface="Roboto Light" panose="02000000000000000000" pitchFamily="2" charset="0"/>
          <a:ea typeface="Roboto Light" panose="02000000000000000000" pitchFamily="2" charset="0"/>
          <a:cs typeface="Roboto Light" panose="02000000000000000000" pitchFamily="2"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bg1"/>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hyperlink" Target="https://team.intersport.se/byttorps-if" TargetMode="External"/><Relationship Id="rId2" Type="http://schemas.openxmlformats.org/officeDocument/2006/relationships/image" Target="../media/image9.png"/><Relationship Id="rId1" Type="http://schemas.openxmlformats.org/officeDocument/2006/relationships/slideLayout" Target="../slideLayouts/slideLayout9.xml"/><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408E39-50F6-A412-3F32-6323D18B0585}"/>
              </a:ext>
            </a:extLst>
          </p:cNvPr>
          <p:cNvSpPr>
            <a:spLocks noGrp="1"/>
          </p:cNvSpPr>
          <p:nvPr>
            <p:ph type="ctrTitle"/>
          </p:nvPr>
        </p:nvSpPr>
        <p:spPr>
          <a:xfrm>
            <a:off x="1524000" y="2786571"/>
            <a:ext cx="9144000" cy="2387600"/>
          </a:xfrm>
        </p:spPr>
        <p:txBody>
          <a:bodyPr/>
          <a:lstStyle/>
          <a:p>
            <a:r>
              <a:rPr lang="sv-SE" dirty="0"/>
              <a:t>FÖRÄLDRAMÖTE</a:t>
            </a:r>
          </a:p>
        </p:txBody>
      </p:sp>
      <p:sp>
        <p:nvSpPr>
          <p:cNvPr id="3" name="Underrubrik 2">
            <a:extLst>
              <a:ext uri="{FF2B5EF4-FFF2-40B4-BE49-F238E27FC236}">
                <a16:creationId xmlns:a16="http://schemas.microsoft.com/office/drawing/2014/main" id="{2BBE9634-30C6-0674-2F5C-78D5EEB079B9}"/>
              </a:ext>
            </a:extLst>
          </p:cNvPr>
          <p:cNvSpPr>
            <a:spLocks noGrp="1"/>
          </p:cNvSpPr>
          <p:nvPr>
            <p:ph type="subTitle" idx="1"/>
          </p:nvPr>
        </p:nvSpPr>
        <p:spPr>
          <a:xfrm>
            <a:off x="1524000" y="5174171"/>
            <a:ext cx="9144000" cy="1655762"/>
          </a:xfrm>
        </p:spPr>
        <p:txBody>
          <a:bodyPr/>
          <a:lstStyle/>
          <a:p>
            <a:r>
              <a:rPr lang="sv-SE" dirty="0"/>
              <a:t>Spelform 7 mot 7</a:t>
            </a:r>
          </a:p>
        </p:txBody>
      </p:sp>
      <p:pic>
        <p:nvPicPr>
          <p:cNvPr id="6" name="Bildobjekt 5">
            <a:extLst>
              <a:ext uri="{FF2B5EF4-FFF2-40B4-BE49-F238E27FC236}">
                <a16:creationId xmlns:a16="http://schemas.microsoft.com/office/drawing/2014/main" id="{56AF9343-4DA2-F45C-87F4-667F639C91FC}"/>
              </a:ext>
            </a:extLst>
          </p:cNvPr>
          <p:cNvPicPr>
            <a:picLocks noChangeAspect="1"/>
          </p:cNvPicPr>
          <p:nvPr/>
        </p:nvPicPr>
        <p:blipFill>
          <a:blip r:embed="rId2"/>
          <a:stretch>
            <a:fillRect/>
          </a:stretch>
        </p:blipFill>
        <p:spPr>
          <a:xfrm>
            <a:off x="4473003" y="939779"/>
            <a:ext cx="3245993" cy="2853620"/>
          </a:xfrm>
          <a:prstGeom prst="rect">
            <a:avLst/>
          </a:prstGeom>
        </p:spPr>
      </p:pic>
    </p:spTree>
    <p:extLst>
      <p:ext uri="{BB962C8B-B14F-4D97-AF65-F5344CB8AC3E}">
        <p14:creationId xmlns:p14="http://schemas.microsoft.com/office/powerpoint/2010/main" val="914963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BC224F5-FA80-43F8-689B-E9609EC19BCE}"/>
              </a:ext>
            </a:extLst>
          </p:cNvPr>
          <p:cNvPicPr>
            <a:picLocks noChangeAspect="1"/>
          </p:cNvPicPr>
          <p:nvPr/>
        </p:nvPicPr>
        <p:blipFill>
          <a:blip r:embed="rId2"/>
          <a:stretch>
            <a:fillRect/>
          </a:stretch>
        </p:blipFill>
        <p:spPr>
          <a:xfrm>
            <a:off x="1265682" y="306419"/>
            <a:ext cx="2554224" cy="850392"/>
          </a:xfrm>
          <a:prstGeom prst="rect">
            <a:avLst/>
          </a:prstGeom>
        </p:spPr>
      </p:pic>
      <p:sp>
        <p:nvSpPr>
          <p:cNvPr id="2" name="Rubrik 1">
            <a:extLst>
              <a:ext uri="{FF2B5EF4-FFF2-40B4-BE49-F238E27FC236}">
                <a16:creationId xmlns:a16="http://schemas.microsoft.com/office/drawing/2014/main" id="{66F09CA1-DF2E-2131-3817-BBD71E8E4FCF}"/>
              </a:ext>
            </a:extLst>
          </p:cNvPr>
          <p:cNvSpPr>
            <a:spLocks noGrp="1"/>
          </p:cNvSpPr>
          <p:nvPr>
            <p:ph type="title"/>
          </p:nvPr>
        </p:nvSpPr>
        <p:spPr>
          <a:xfrm>
            <a:off x="1395239" y="-694753"/>
            <a:ext cx="6938757" cy="2852737"/>
          </a:xfrm>
        </p:spPr>
        <p:txBody>
          <a:bodyPr/>
          <a:lstStyle/>
          <a:p>
            <a:r>
              <a:rPr lang="sv-SE" dirty="0"/>
              <a:t>spelarutbildningsplan</a:t>
            </a:r>
            <a:br>
              <a:rPr lang="sv-SE" sz="6000" b="1" dirty="0">
                <a:effectLst/>
                <a:latin typeface="Bebas Neue Bold" panose="020B0606020202050201" pitchFamily="34" charset="77"/>
              </a:rPr>
            </a:br>
            <a:endParaRPr lang="sv-SE" dirty="0"/>
          </a:p>
        </p:txBody>
      </p:sp>
      <p:sp>
        <p:nvSpPr>
          <p:cNvPr id="3" name="Platshållare för text 2">
            <a:extLst>
              <a:ext uri="{FF2B5EF4-FFF2-40B4-BE49-F238E27FC236}">
                <a16:creationId xmlns:a16="http://schemas.microsoft.com/office/drawing/2014/main" id="{AB9EF330-B8A7-7B64-8B12-677674657FA5}"/>
              </a:ext>
            </a:extLst>
          </p:cNvPr>
          <p:cNvSpPr>
            <a:spLocks noGrp="1"/>
          </p:cNvSpPr>
          <p:nvPr>
            <p:ph type="body" idx="1"/>
          </p:nvPr>
        </p:nvSpPr>
        <p:spPr>
          <a:xfrm>
            <a:off x="655989" y="1388744"/>
            <a:ext cx="8869283" cy="4438651"/>
          </a:xfrm>
        </p:spPr>
        <p:txBody>
          <a:bodyPr>
            <a:normAutofit/>
          </a:bodyPr>
          <a:lstStyle/>
          <a:p>
            <a:pPr marL="0" indent="0">
              <a:buNone/>
            </a:pPr>
            <a:r>
              <a:rPr lang="sv-SE" sz="1100" b="1" dirty="0">
                <a:latin typeface="Roboto" panose="02000000000000000000" pitchFamily="2" charset="0"/>
                <a:ea typeface="Roboto" panose="02000000000000000000" pitchFamily="2" charset="0"/>
                <a:cs typeface="Roboto" panose="02000000000000000000" pitchFamily="2" charset="0"/>
              </a:rPr>
              <a:t>Vad är en spelarutbildningsplan?</a:t>
            </a:r>
          </a:p>
          <a:p>
            <a:pPr marL="0" indent="0">
              <a:buNone/>
            </a:pPr>
            <a:r>
              <a:rPr lang="sv-SE"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”Spelarutbildningsplanen är föreningens verktyg för att skapa kvalitet och kontinuitet i sin verksamhet för spelare. 	Spelarutbildningen bör innefatta både spelarnas utveckling som människor - fotbollsmiljön, och som fotbollsspelare – 	fotbollsutveckling”</a:t>
            </a:r>
          </a:p>
          <a:p>
            <a:pPr marL="0" indent="0">
              <a:buNone/>
            </a:pPr>
            <a:r>
              <a:rPr lang="sv-SE"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Spelarutbildningsplanen är något som är framtaget av Svenska Fotbollsförbundet</a:t>
            </a:r>
          </a:p>
          <a:p>
            <a:r>
              <a:rPr lang="sv-SE" sz="1100" b="1" dirty="0">
                <a:latin typeface="Roboto" panose="02000000000000000000" pitchFamily="2" charset="0"/>
                <a:ea typeface="Roboto" panose="02000000000000000000" pitchFamily="2" charset="0"/>
                <a:cs typeface="Roboto" panose="02000000000000000000" pitchFamily="2" charset="0"/>
              </a:rPr>
              <a:t>Vad säger spelarutbildningsplanen för spelform 7 mot 7?</a:t>
            </a:r>
          </a:p>
          <a:p>
            <a:endParaRPr lang="sv-SE" sz="1600" dirty="0">
              <a:latin typeface="Roboto" panose="02000000000000000000" pitchFamily="2" charset="0"/>
              <a:ea typeface="Roboto" panose="02000000000000000000" pitchFamily="2" charset="0"/>
              <a:cs typeface="Roboto" panose="02000000000000000000" pitchFamily="2" charset="0"/>
            </a:endParaRPr>
          </a:p>
          <a:p>
            <a:endParaRPr lang="sv-SE" sz="1600" dirty="0"/>
          </a:p>
          <a:p>
            <a:endParaRPr lang="sv-SE" sz="1600" dirty="0"/>
          </a:p>
        </p:txBody>
      </p:sp>
      <p:pic>
        <p:nvPicPr>
          <p:cNvPr id="5" name="Picture 4">
            <a:extLst>
              <a:ext uri="{FF2B5EF4-FFF2-40B4-BE49-F238E27FC236}">
                <a16:creationId xmlns:a16="http://schemas.microsoft.com/office/drawing/2014/main" id="{3C0DE01C-4144-A3BE-5787-33A7F6283DF2}"/>
              </a:ext>
            </a:extLst>
          </p:cNvPr>
          <p:cNvPicPr>
            <a:picLocks noChangeAspect="1"/>
          </p:cNvPicPr>
          <p:nvPr/>
        </p:nvPicPr>
        <p:blipFill rotWithShape="1">
          <a:blip r:embed="rId3"/>
          <a:srcRect l="31740" t="26911" r="35142" b="43731"/>
          <a:stretch/>
        </p:blipFill>
        <p:spPr>
          <a:xfrm>
            <a:off x="1663108" y="2969075"/>
            <a:ext cx="7358971" cy="3669352"/>
          </a:xfrm>
          <a:prstGeom prst="rect">
            <a:avLst/>
          </a:prstGeom>
        </p:spPr>
      </p:pic>
    </p:spTree>
    <p:extLst>
      <p:ext uri="{BB962C8B-B14F-4D97-AF65-F5344CB8AC3E}">
        <p14:creationId xmlns:p14="http://schemas.microsoft.com/office/powerpoint/2010/main" val="3626957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BC224F5-FA80-43F8-689B-E9609EC19BCE}"/>
              </a:ext>
            </a:extLst>
          </p:cNvPr>
          <p:cNvPicPr>
            <a:picLocks noChangeAspect="1"/>
          </p:cNvPicPr>
          <p:nvPr/>
        </p:nvPicPr>
        <p:blipFill>
          <a:blip r:embed="rId2"/>
          <a:stretch>
            <a:fillRect/>
          </a:stretch>
        </p:blipFill>
        <p:spPr>
          <a:xfrm>
            <a:off x="1265682" y="306419"/>
            <a:ext cx="2554224" cy="850392"/>
          </a:xfrm>
          <a:prstGeom prst="rect">
            <a:avLst/>
          </a:prstGeom>
        </p:spPr>
      </p:pic>
      <p:sp>
        <p:nvSpPr>
          <p:cNvPr id="2" name="Rubrik 1">
            <a:extLst>
              <a:ext uri="{FF2B5EF4-FFF2-40B4-BE49-F238E27FC236}">
                <a16:creationId xmlns:a16="http://schemas.microsoft.com/office/drawing/2014/main" id="{66F09CA1-DF2E-2131-3817-BBD71E8E4FCF}"/>
              </a:ext>
            </a:extLst>
          </p:cNvPr>
          <p:cNvSpPr>
            <a:spLocks noGrp="1"/>
          </p:cNvSpPr>
          <p:nvPr>
            <p:ph type="title"/>
          </p:nvPr>
        </p:nvSpPr>
        <p:spPr>
          <a:xfrm>
            <a:off x="1395239" y="-694753"/>
            <a:ext cx="6938757" cy="2852737"/>
          </a:xfrm>
        </p:spPr>
        <p:txBody>
          <a:bodyPr/>
          <a:lstStyle/>
          <a:p>
            <a:r>
              <a:rPr lang="sv-SE" dirty="0"/>
              <a:t>spelarutbildningsplan</a:t>
            </a:r>
            <a:br>
              <a:rPr lang="sv-SE" sz="6000" b="1" dirty="0">
                <a:effectLst/>
                <a:latin typeface="Bebas Neue Bold" panose="020B0606020202050201" pitchFamily="34" charset="77"/>
              </a:rPr>
            </a:br>
            <a:endParaRPr lang="sv-SE" dirty="0"/>
          </a:p>
        </p:txBody>
      </p:sp>
      <p:sp>
        <p:nvSpPr>
          <p:cNvPr id="3" name="Platshållare för text 2">
            <a:extLst>
              <a:ext uri="{FF2B5EF4-FFF2-40B4-BE49-F238E27FC236}">
                <a16:creationId xmlns:a16="http://schemas.microsoft.com/office/drawing/2014/main" id="{AB9EF330-B8A7-7B64-8B12-677674657FA5}"/>
              </a:ext>
            </a:extLst>
          </p:cNvPr>
          <p:cNvSpPr>
            <a:spLocks noGrp="1"/>
          </p:cNvSpPr>
          <p:nvPr>
            <p:ph type="body" idx="1"/>
          </p:nvPr>
        </p:nvSpPr>
        <p:spPr>
          <a:xfrm>
            <a:off x="690824" y="1432288"/>
            <a:ext cx="10734822" cy="3670936"/>
          </a:xfrm>
        </p:spPr>
        <p:txBody>
          <a:bodyPr>
            <a:normAutofit/>
          </a:bodyPr>
          <a:lstStyle/>
          <a:p>
            <a:pPr marL="0" indent="0">
              <a:buNone/>
            </a:pPr>
            <a:r>
              <a:rPr lang="sv-SE" sz="1400" b="1" dirty="0">
                <a:latin typeface="Roboto" panose="02000000000000000000" pitchFamily="2" charset="0"/>
                <a:ea typeface="Roboto" panose="02000000000000000000" pitchFamily="2" charset="0"/>
                <a:cs typeface="Roboto" panose="02000000000000000000" pitchFamily="2" charset="0"/>
              </a:rPr>
              <a:t>Lära att träna (9–12 år) </a:t>
            </a:r>
          </a:p>
          <a:p>
            <a:pPr algn="l"/>
            <a:r>
              <a:rPr lang="sv-SE" sz="14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Detta är en viktig nivå för att utveckla färdigheter och metoder i fotboll. Perioden består av en relativt lugn tillväxt. Barnet 	utvecklar och förfinar alla de fysiska grundkvaliteterna rörlighet, koordination, snabbhet och styrka. Det sker en 	samordning av kvaliteterna, och i slutet av perioden blir även uthållighet en del av utvecklingen och träningen.</a:t>
            </a:r>
          </a:p>
          <a:p>
            <a:pPr algn="l"/>
            <a:r>
              <a:rPr lang="sv-SE" sz="14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Under den här perioden börjar barnen tycka om att öva färdigheter och att utmana sig själva. Det är fortfarande viktigt 	med allsidig träning och att barnen deltar i andra idrotter, även om flera barn hittat sin idrott. Leken är fortfarande den 	viktigaste metoden för att uppfylla barnens behov, likaså att träningen upplevs som rolig och utvecklande</a:t>
            </a:r>
          </a:p>
          <a:p>
            <a:endParaRPr lang="sv-SE" sz="1600" dirty="0">
              <a:latin typeface="Roboto" panose="02000000000000000000" pitchFamily="2" charset="0"/>
              <a:ea typeface="Roboto" panose="02000000000000000000" pitchFamily="2" charset="0"/>
              <a:cs typeface="Roboto" panose="02000000000000000000" pitchFamily="2" charset="0"/>
            </a:endParaRPr>
          </a:p>
          <a:p>
            <a:endParaRPr lang="sv-SE" sz="1600" dirty="0"/>
          </a:p>
          <a:p>
            <a:endParaRPr lang="sv-SE" sz="1600" dirty="0"/>
          </a:p>
        </p:txBody>
      </p:sp>
    </p:spTree>
    <p:extLst>
      <p:ext uri="{BB962C8B-B14F-4D97-AF65-F5344CB8AC3E}">
        <p14:creationId xmlns:p14="http://schemas.microsoft.com/office/powerpoint/2010/main" val="4146241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BC224F5-FA80-43F8-689B-E9609EC19BCE}"/>
              </a:ext>
            </a:extLst>
          </p:cNvPr>
          <p:cNvPicPr>
            <a:picLocks noChangeAspect="1"/>
          </p:cNvPicPr>
          <p:nvPr/>
        </p:nvPicPr>
        <p:blipFill>
          <a:blip r:embed="rId2"/>
          <a:stretch>
            <a:fillRect/>
          </a:stretch>
        </p:blipFill>
        <p:spPr>
          <a:xfrm>
            <a:off x="1265682" y="306419"/>
            <a:ext cx="2554224" cy="850392"/>
          </a:xfrm>
          <a:prstGeom prst="rect">
            <a:avLst/>
          </a:prstGeom>
        </p:spPr>
      </p:pic>
      <p:sp>
        <p:nvSpPr>
          <p:cNvPr id="2" name="Rubrik 1">
            <a:extLst>
              <a:ext uri="{FF2B5EF4-FFF2-40B4-BE49-F238E27FC236}">
                <a16:creationId xmlns:a16="http://schemas.microsoft.com/office/drawing/2014/main" id="{66F09CA1-DF2E-2131-3817-BBD71E8E4FCF}"/>
              </a:ext>
            </a:extLst>
          </p:cNvPr>
          <p:cNvSpPr>
            <a:spLocks noGrp="1"/>
          </p:cNvSpPr>
          <p:nvPr>
            <p:ph type="title"/>
          </p:nvPr>
        </p:nvSpPr>
        <p:spPr>
          <a:xfrm>
            <a:off x="1395239" y="-694753"/>
            <a:ext cx="6938757" cy="2852737"/>
          </a:xfrm>
        </p:spPr>
        <p:txBody>
          <a:bodyPr/>
          <a:lstStyle/>
          <a:p>
            <a:r>
              <a:rPr lang="sv-SE" dirty="0"/>
              <a:t>spelarutbildningsplan</a:t>
            </a:r>
            <a:br>
              <a:rPr lang="sv-SE" sz="6000" b="1" dirty="0">
                <a:effectLst/>
                <a:latin typeface="Bebas Neue Bold" panose="020B0606020202050201" pitchFamily="34" charset="77"/>
              </a:rPr>
            </a:br>
            <a:endParaRPr lang="sv-SE" dirty="0"/>
          </a:p>
        </p:txBody>
      </p:sp>
      <p:sp>
        <p:nvSpPr>
          <p:cNvPr id="3" name="Platshållare för text 2">
            <a:extLst>
              <a:ext uri="{FF2B5EF4-FFF2-40B4-BE49-F238E27FC236}">
                <a16:creationId xmlns:a16="http://schemas.microsoft.com/office/drawing/2014/main" id="{AB9EF330-B8A7-7B64-8B12-677674657FA5}"/>
              </a:ext>
            </a:extLst>
          </p:cNvPr>
          <p:cNvSpPr>
            <a:spLocks noGrp="1"/>
          </p:cNvSpPr>
          <p:nvPr>
            <p:ph type="body" idx="1"/>
          </p:nvPr>
        </p:nvSpPr>
        <p:spPr>
          <a:xfrm>
            <a:off x="586322" y="1432545"/>
            <a:ext cx="4534318" cy="4820209"/>
          </a:xfrm>
        </p:spPr>
        <p:txBody>
          <a:bodyPr>
            <a:normAutofit fontScale="92500" lnSpcReduction="10000"/>
          </a:bodyPr>
          <a:lstStyle/>
          <a:p>
            <a:r>
              <a:rPr lang="sv-SE" sz="1200" b="1" dirty="0">
                <a:latin typeface="Roboto" panose="02000000000000000000" pitchFamily="2" charset="0"/>
                <a:ea typeface="Roboto" panose="02000000000000000000" pitchFamily="2" charset="0"/>
                <a:cs typeface="Roboto" panose="02000000000000000000" pitchFamily="2" charset="0"/>
              </a:rPr>
              <a:t>Hur skall man uppträda som ledare?</a:t>
            </a:r>
          </a:p>
          <a:p>
            <a:r>
              <a:rPr lang="sv-SE"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Positiv feedback och uppmuntran </a:t>
            </a:r>
          </a:p>
          <a:p>
            <a:r>
              <a:rPr lang="sv-SE"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Tydliga men få anvisningar </a:t>
            </a:r>
          </a:p>
          <a:p>
            <a:r>
              <a:rPr lang="sv-SE"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Använd frågeteknik </a:t>
            </a:r>
          </a:p>
          <a:p>
            <a:r>
              <a:rPr lang="sv-SE"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Korta samlingar </a:t>
            </a:r>
          </a:p>
          <a:p>
            <a:r>
              <a:rPr lang="sv-SE"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Ge alla uppmärksamhet </a:t>
            </a:r>
          </a:p>
          <a:p>
            <a:r>
              <a:rPr lang="sv-SE"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Låt spelare ge feedback till varandra</a:t>
            </a:r>
          </a:p>
          <a:p>
            <a:r>
              <a:rPr lang="sv-SE" sz="1200" b="1" dirty="0">
                <a:latin typeface="Roboto" panose="02000000000000000000" pitchFamily="2" charset="0"/>
                <a:ea typeface="Roboto" panose="02000000000000000000" pitchFamily="2" charset="0"/>
                <a:cs typeface="Roboto" panose="02000000000000000000" pitchFamily="2" charset="0"/>
              </a:rPr>
              <a:t>Vilken karaktär skall träningarna genomsyras av?</a:t>
            </a:r>
          </a:p>
          <a:p>
            <a:r>
              <a:rPr lang="sv-SE"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Spelträning </a:t>
            </a:r>
          </a:p>
          <a:p>
            <a:r>
              <a:rPr lang="sv-SE"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Variation </a:t>
            </a:r>
          </a:p>
          <a:p>
            <a:r>
              <a:rPr lang="sv-SE"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Enkla övningar </a:t>
            </a:r>
          </a:p>
          <a:p>
            <a:r>
              <a:rPr lang="sv-SE"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Positioner under spelträningen </a:t>
            </a:r>
          </a:p>
          <a:p>
            <a:r>
              <a:rPr lang="sv-SE"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Små ytor </a:t>
            </a:r>
          </a:p>
          <a:p>
            <a:r>
              <a:rPr lang="sv-SE"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Få spelare per lag/grupp 	</a:t>
            </a:r>
          </a:p>
          <a:p>
            <a:r>
              <a:rPr lang="sv-SE"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Hög aktivitet och många bollkontakter </a:t>
            </a:r>
          </a:p>
          <a:p>
            <a:r>
              <a:rPr lang="sv-SE"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Korta arbetsperioder 	</a:t>
            </a:r>
          </a:p>
          <a:p>
            <a:r>
              <a:rPr lang="sv-SE"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Fokus på prestation och att göra sitt bästa. • Glädje</a:t>
            </a:r>
          </a:p>
          <a:p>
            <a:endParaRPr lang="sv-SE" sz="1600" dirty="0">
              <a:latin typeface="Roboto" panose="02000000000000000000" pitchFamily="2" charset="0"/>
              <a:ea typeface="Roboto" panose="02000000000000000000" pitchFamily="2" charset="0"/>
              <a:cs typeface="Roboto" panose="02000000000000000000" pitchFamily="2" charset="0"/>
            </a:endParaRPr>
          </a:p>
          <a:p>
            <a:endParaRPr lang="sv-SE" sz="1600" dirty="0"/>
          </a:p>
          <a:p>
            <a:endParaRPr lang="sv-SE" sz="1600" dirty="0"/>
          </a:p>
        </p:txBody>
      </p:sp>
      <p:sp>
        <p:nvSpPr>
          <p:cNvPr id="6" name="Platshållare för text 2">
            <a:extLst>
              <a:ext uri="{FF2B5EF4-FFF2-40B4-BE49-F238E27FC236}">
                <a16:creationId xmlns:a16="http://schemas.microsoft.com/office/drawing/2014/main" id="{4E0F9FCF-7434-9BC8-52D1-455034C2E6A1}"/>
              </a:ext>
            </a:extLst>
          </p:cNvPr>
          <p:cNvSpPr txBox="1">
            <a:spLocks/>
          </p:cNvSpPr>
          <p:nvPr/>
        </p:nvSpPr>
        <p:spPr>
          <a:xfrm>
            <a:off x="5439735" y="1454301"/>
            <a:ext cx="6752265" cy="4560992"/>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100000"/>
              </a:lnSpc>
              <a:spcBef>
                <a:spcPts val="1000"/>
              </a:spcBef>
              <a:buFont typeface="Arial" panose="020B0604020202020204" pitchFamily="34" charset="0"/>
              <a:buNone/>
              <a:defRPr sz="1600" b="0" i="0" kern="120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tint val="82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00" indent="0" algn="l" defTabSz="914400" rtl="0" eaLnBrk="1" latinLnBrk="0" hangingPunct="1">
              <a:lnSpc>
                <a:spcPct val="100000"/>
              </a:lnSpc>
              <a:spcBef>
                <a:spcPts val="500"/>
              </a:spcBef>
              <a:buFont typeface="Arial" panose="020B0604020202020204" pitchFamily="34" charset="0"/>
              <a:buNone/>
              <a:defRPr sz="1800" b="0" i="0" kern="1200">
                <a:solidFill>
                  <a:schemeClr val="tx1">
                    <a:tint val="82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00" indent="0" algn="l" defTabSz="914400" rtl="0" eaLnBrk="1" latinLnBrk="0" hangingPunct="1">
              <a:lnSpc>
                <a:spcPct val="100000"/>
              </a:lnSpc>
              <a:spcBef>
                <a:spcPts val="500"/>
              </a:spcBef>
              <a:buFont typeface="Arial" panose="020B0604020202020204" pitchFamily="34" charset="0"/>
              <a:buNone/>
              <a:defRPr sz="1600" b="0" i="0" kern="1200">
                <a:solidFill>
                  <a:schemeClr val="tx1">
                    <a:tint val="82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00" indent="0" algn="l" defTabSz="914400" rtl="0" eaLnBrk="1" latinLnBrk="0" hangingPunct="1">
              <a:lnSpc>
                <a:spcPct val="100000"/>
              </a:lnSpc>
              <a:spcBef>
                <a:spcPts val="500"/>
              </a:spcBef>
              <a:buFont typeface="Arial" panose="020B0604020202020204" pitchFamily="34" charset="0"/>
              <a:buNone/>
              <a:defRPr sz="1600" b="0" i="0" kern="1200">
                <a:solidFill>
                  <a:schemeClr val="tx1">
                    <a:tint val="82000"/>
                  </a:schemeClr>
                </a:solidFill>
                <a:latin typeface="Roboto Light" panose="02000000000000000000" pitchFamily="2" charset="0"/>
                <a:ea typeface="Roboto Light" panose="02000000000000000000" pitchFamily="2" charset="0"/>
                <a:cs typeface="Roboto Light" panose="02000000000000000000" pitchFamily="2"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r>
              <a:rPr lang="sv-SE" sz="1400" b="1" dirty="0">
                <a:latin typeface="Roboto" panose="02000000000000000000" pitchFamily="2" charset="0"/>
                <a:ea typeface="Roboto" panose="02000000000000000000" pitchFamily="2" charset="0"/>
                <a:cs typeface="Roboto" panose="02000000000000000000" pitchFamily="2" charset="0"/>
              </a:rPr>
              <a:t>Hur skall man uppträda som förälder och övrig publik</a:t>
            </a:r>
          </a:p>
          <a:p>
            <a:r>
              <a:rPr lang="sv-SE" sz="14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Tänk på vad du säger och gör, barn i publiken hör och lär </a:t>
            </a:r>
          </a:p>
          <a:p>
            <a:r>
              <a:rPr lang="sv-SE" sz="14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Inte störa ledarna och respektera deras beslut </a:t>
            </a:r>
          </a:p>
          <a:p>
            <a:r>
              <a:rPr lang="sv-SE" sz="14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Stötta spelarna men låt ledarna instruera </a:t>
            </a:r>
          </a:p>
          <a:p>
            <a:r>
              <a:rPr lang="sv-SE" sz="14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Inse att vi lär och utvecklas i både med- och motgång </a:t>
            </a:r>
          </a:p>
          <a:p>
            <a:r>
              <a:rPr lang="sv-SE" sz="14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Inse att domaren är mänsklig och kanske inte ser allt men att domarens beslut ändå gäller </a:t>
            </a:r>
          </a:p>
          <a:p>
            <a:r>
              <a:rPr lang="sv-SE" sz="14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Tänk på hur man pratar med barnen hemma och i bilen</a:t>
            </a:r>
          </a:p>
          <a:p>
            <a:r>
              <a:rPr lang="sv-SE" sz="1400" b="1" dirty="0">
                <a:latin typeface="Roboto" panose="02000000000000000000" pitchFamily="2" charset="0"/>
                <a:ea typeface="Roboto" panose="02000000000000000000" pitchFamily="2" charset="0"/>
                <a:cs typeface="Roboto" panose="02000000000000000000" pitchFamily="2" charset="0"/>
              </a:rPr>
              <a:t>Vilken karaktär skall matcher genomsyras av?</a:t>
            </a:r>
          </a:p>
          <a:p>
            <a:r>
              <a:rPr lang="sv-SE" sz="14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Enkla rutiner och genomgångar </a:t>
            </a:r>
          </a:p>
          <a:p>
            <a:r>
              <a:rPr lang="sv-SE" sz="14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Jämna matcher </a:t>
            </a:r>
          </a:p>
          <a:p>
            <a:r>
              <a:rPr lang="sv-SE" sz="14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Mycket speltid, få avbytare</a:t>
            </a:r>
          </a:p>
          <a:p>
            <a:r>
              <a:rPr lang="sv-SE" sz="14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Alla spelar lika mycket </a:t>
            </a:r>
          </a:p>
          <a:p>
            <a:r>
              <a:rPr lang="sv-SE" sz="14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”Spela som vi tränar” </a:t>
            </a:r>
          </a:p>
          <a:p>
            <a:r>
              <a:rPr lang="sv-SE" sz="14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Prova olika positioner 	</a:t>
            </a:r>
          </a:p>
          <a:p>
            <a:r>
              <a:rPr lang="sv-SE" sz="14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Låt spelarna lösa matchsituationerna 	</a:t>
            </a:r>
          </a:p>
          <a:p>
            <a:r>
              <a:rPr lang="sv-SE" sz="14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Fokus på prestation och göra sitt bästa </a:t>
            </a:r>
          </a:p>
          <a:p>
            <a:r>
              <a:rPr lang="sv-SE" sz="14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Fair Play</a:t>
            </a:r>
          </a:p>
          <a:p>
            <a:endParaRPr lang="sv-SE" sz="14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endParaRPr>
          </a:p>
          <a:p>
            <a:endParaRPr lang="sv-SE" dirty="0">
              <a:latin typeface="Roboto" panose="02000000000000000000" pitchFamily="2" charset="0"/>
              <a:ea typeface="Roboto" panose="02000000000000000000" pitchFamily="2" charset="0"/>
              <a:cs typeface="Roboto" panose="02000000000000000000" pitchFamily="2" charset="0"/>
            </a:endParaRPr>
          </a:p>
          <a:p>
            <a:endParaRPr lang="sv-SE" dirty="0"/>
          </a:p>
          <a:p>
            <a:endParaRPr lang="sv-SE" dirty="0"/>
          </a:p>
        </p:txBody>
      </p:sp>
    </p:spTree>
    <p:extLst>
      <p:ext uri="{BB962C8B-B14F-4D97-AF65-F5344CB8AC3E}">
        <p14:creationId xmlns:p14="http://schemas.microsoft.com/office/powerpoint/2010/main" val="866417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BC224F5-FA80-43F8-689B-E9609EC19BCE}"/>
              </a:ext>
            </a:extLst>
          </p:cNvPr>
          <p:cNvPicPr>
            <a:picLocks noChangeAspect="1"/>
          </p:cNvPicPr>
          <p:nvPr/>
        </p:nvPicPr>
        <p:blipFill>
          <a:blip r:embed="rId2"/>
          <a:stretch>
            <a:fillRect/>
          </a:stretch>
        </p:blipFill>
        <p:spPr>
          <a:xfrm>
            <a:off x="1265682" y="306419"/>
            <a:ext cx="2554224" cy="850392"/>
          </a:xfrm>
          <a:prstGeom prst="rect">
            <a:avLst/>
          </a:prstGeom>
        </p:spPr>
      </p:pic>
      <p:sp>
        <p:nvSpPr>
          <p:cNvPr id="2" name="Rubrik 1">
            <a:extLst>
              <a:ext uri="{FF2B5EF4-FFF2-40B4-BE49-F238E27FC236}">
                <a16:creationId xmlns:a16="http://schemas.microsoft.com/office/drawing/2014/main" id="{66F09CA1-DF2E-2131-3817-BBD71E8E4FCF}"/>
              </a:ext>
            </a:extLst>
          </p:cNvPr>
          <p:cNvSpPr>
            <a:spLocks noGrp="1"/>
          </p:cNvSpPr>
          <p:nvPr>
            <p:ph type="title"/>
          </p:nvPr>
        </p:nvSpPr>
        <p:spPr>
          <a:xfrm>
            <a:off x="1395239" y="-694753"/>
            <a:ext cx="6938757" cy="2852737"/>
          </a:xfrm>
        </p:spPr>
        <p:txBody>
          <a:bodyPr/>
          <a:lstStyle/>
          <a:p>
            <a:r>
              <a:rPr lang="sv-SE" dirty="0"/>
              <a:t>spelarutbildningsplan</a:t>
            </a:r>
            <a:br>
              <a:rPr lang="sv-SE" sz="6000" b="1" dirty="0">
                <a:effectLst/>
                <a:latin typeface="Bebas Neue Bold" panose="020B0606020202050201" pitchFamily="34" charset="77"/>
              </a:rPr>
            </a:br>
            <a:endParaRPr lang="sv-SE" dirty="0"/>
          </a:p>
        </p:txBody>
      </p:sp>
      <p:sp>
        <p:nvSpPr>
          <p:cNvPr id="9" name="Platshållare för text 2">
            <a:extLst>
              <a:ext uri="{FF2B5EF4-FFF2-40B4-BE49-F238E27FC236}">
                <a16:creationId xmlns:a16="http://schemas.microsoft.com/office/drawing/2014/main" id="{88AC6953-128E-B7E8-EB26-B43EE5EA5BEB}"/>
              </a:ext>
            </a:extLst>
          </p:cNvPr>
          <p:cNvSpPr txBox="1">
            <a:spLocks/>
          </p:cNvSpPr>
          <p:nvPr/>
        </p:nvSpPr>
        <p:spPr>
          <a:xfrm>
            <a:off x="644434" y="1517317"/>
            <a:ext cx="3175472" cy="2427666"/>
          </a:xfrm>
          <a:prstGeom prst="rect">
            <a:avLst/>
          </a:prstGeom>
        </p:spPr>
        <p:txBody>
          <a:bodyPr vert="horz" lIns="91440" tIns="45720" rIns="91440" bIns="45720" rtlCol="0">
            <a:normAutofit fontScale="55000" lnSpcReduction="20000"/>
          </a:bodyPr>
          <a:lstStyle>
            <a:lvl1pPr marL="0" indent="0" algn="l" defTabSz="914400" rtl="0" eaLnBrk="1" latinLnBrk="0" hangingPunct="1">
              <a:lnSpc>
                <a:spcPct val="100000"/>
              </a:lnSpc>
              <a:spcBef>
                <a:spcPts val="1000"/>
              </a:spcBef>
              <a:buFont typeface="Arial" panose="020B0604020202020204" pitchFamily="34" charset="0"/>
              <a:buNone/>
              <a:defRPr sz="1600" b="0" i="0" kern="120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tint val="82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00" indent="0" algn="l" defTabSz="914400" rtl="0" eaLnBrk="1" latinLnBrk="0" hangingPunct="1">
              <a:lnSpc>
                <a:spcPct val="100000"/>
              </a:lnSpc>
              <a:spcBef>
                <a:spcPts val="500"/>
              </a:spcBef>
              <a:buFont typeface="Arial" panose="020B0604020202020204" pitchFamily="34" charset="0"/>
              <a:buNone/>
              <a:defRPr sz="1800" b="0" i="0" kern="1200">
                <a:solidFill>
                  <a:schemeClr val="tx1">
                    <a:tint val="82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00" indent="0" algn="l" defTabSz="914400" rtl="0" eaLnBrk="1" latinLnBrk="0" hangingPunct="1">
              <a:lnSpc>
                <a:spcPct val="100000"/>
              </a:lnSpc>
              <a:spcBef>
                <a:spcPts val="500"/>
              </a:spcBef>
              <a:buFont typeface="Arial" panose="020B0604020202020204" pitchFamily="34" charset="0"/>
              <a:buNone/>
              <a:defRPr sz="1600" b="0" i="0" kern="1200">
                <a:solidFill>
                  <a:schemeClr val="tx1">
                    <a:tint val="82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00" indent="0" algn="l" defTabSz="914400" rtl="0" eaLnBrk="1" latinLnBrk="0" hangingPunct="1">
              <a:lnSpc>
                <a:spcPct val="100000"/>
              </a:lnSpc>
              <a:spcBef>
                <a:spcPts val="500"/>
              </a:spcBef>
              <a:buFont typeface="Arial" panose="020B0604020202020204" pitchFamily="34" charset="0"/>
              <a:buNone/>
              <a:defRPr sz="1600" b="0" i="0" kern="1200">
                <a:solidFill>
                  <a:schemeClr val="tx1">
                    <a:tint val="82000"/>
                  </a:schemeClr>
                </a:solidFill>
                <a:latin typeface="Roboto Light" panose="02000000000000000000" pitchFamily="2" charset="0"/>
                <a:ea typeface="Roboto Light" panose="02000000000000000000" pitchFamily="2" charset="0"/>
                <a:cs typeface="Roboto Light" panose="02000000000000000000" pitchFamily="2"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pPr>
              <a:lnSpc>
                <a:spcPct val="80000"/>
              </a:lnSpc>
            </a:pPr>
            <a:r>
              <a:rPr lang="sv-SE" sz="2000" b="1" dirty="0">
                <a:latin typeface="Roboto" panose="02000000000000000000" pitchFamily="2" charset="0"/>
                <a:ea typeface="Roboto" panose="02000000000000000000" pitchFamily="2" charset="0"/>
                <a:cs typeface="Roboto" panose="02000000000000000000" pitchFamily="2" charset="0"/>
              </a:rPr>
              <a:t>Vilken storlek på boll?</a:t>
            </a:r>
          </a:p>
          <a:p>
            <a:pPr lvl="1"/>
            <a:r>
              <a:rPr lang="sv-SE"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4</a:t>
            </a:r>
          </a:p>
          <a:p>
            <a:pPr lvl="1"/>
            <a:endParaRPr lang="sv-SE"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endParaRPr>
          </a:p>
          <a:p>
            <a:pPr>
              <a:lnSpc>
                <a:spcPct val="80000"/>
              </a:lnSpc>
            </a:pPr>
            <a:r>
              <a:rPr lang="sv-SE" sz="2000" b="1" dirty="0">
                <a:latin typeface="Roboto" panose="02000000000000000000" pitchFamily="2" charset="0"/>
                <a:ea typeface="Roboto" panose="02000000000000000000" pitchFamily="2" charset="0"/>
                <a:cs typeface="Roboto" panose="02000000000000000000" pitchFamily="2" charset="0"/>
              </a:rPr>
              <a:t>Vilken matchtid?</a:t>
            </a:r>
          </a:p>
          <a:p>
            <a:pPr lvl="1"/>
            <a:r>
              <a:rPr lang="sv-SE"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3x20 min</a:t>
            </a:r>
          </a:p>
          <a:p>
            <a:pPr lvl="1"/>
            <a:endParaRPr lang="sv-SE"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endParaRPr>
          </a:p>
          <a:p>
            <a:pPr>
              <a:lnSpc>
                <a:spcPct val="80000"/>
              </a:lnSpc>
            </a:pPr>
            <a:r>
              <a:rPr lang="sv-SE" sz="2000" b="1" dirty="0">
                <a:latin typeface="Roboto" panose="02000000000000000000" pitchFamily="2" charset="0"/>
                <a:ea typeface="Roboto" panose="02000000000000000000" pitchFamily="2" charset="0"/>
                <a:cs typeface="Roboto" panose="02000000000000000000" pitchFamily="2" charset="0"/>
              </a:rPr>
              <a:t>Vilken yta?</a:t>
            </a:r>
          </a:p>
          <a:p>
            <a:pPr lvl="1"/>
            <a:r>
              <a:rPr lang="sv-SE"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50 × 30-35m</a:t>
            </a:r>
          </a:p>
          <a:p>
            <a:pPr lvl="1"/>
            <a:endParaRPr lang="sv-SE"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endParaRPr>
          </a:p>
          <a:p>
            <a:pPr>
              <a:lnSpc>
                <a:spcPct val="80000"/>
              </a:lnSpc>
            </a:pPr>
            <a:r>
              <a:rPr lang="sv-SE" sz="2000" b="1" dirty="0">
                <a:latin typeface="Roboto" panose="02000000000000000000" pitchFamily="2" charset="0"/>
                <a:ea typeface="Roboto" panose="02000000000000000000" pitchFamily="2" charset="0"/>
                <a:cs typeface="Roboto" panose="02000000000000000000" pitchFamily="2" charset="0"/>
              </a:rPr>
              <a:t>Vilken målstorlek?</a:t>
            </a:r>
          </a:p>
          <a:p>
            <a:pPr lvl="1"/>
            <a:r>
              <a:rPr lang="sv-SE"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2 x 5m</a:t>
            </a:r>
          </a:p>
          <a:p>
            <a:endParaRPr lang="sv-SE" dirty="0">
              <a:latin typeface="Roboto" panose="02000000000000000000" pitchFamily="2" charset="0"/>
              <a:ea typeface="Roboto" panose="02000000000000000000" pitchFamily="2" charset="0"/>
              <a:cs typeface="Roboto" panose="02000000000000000000" pitchFamily="2" charset="0"/>
            </a:endParaRPr>
          </a:p>
          <a:p>
            <a:endParaRPr lang="sv-SE" dirty="0"/>
          </a:p>
          <a:p>
            <a:endParaRPr lang="sv-SE" dirty="0"/>
          </a:p>
        </p:txBody>
      </p:sp>
    </p:spTree>
    <p:extLst>
      <p:ext uri="{BB962C8B-B14F-4D97-AF65-F5344CB8AC3E}">
        <p14:creationId xmlns:p14="http://schemas.microsoft.com/office/powerpoint/2010/main" val="165074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BC224F5-FA80-43F8-689B-E9609EC19BCE}"/>
              </a:ext>
            </a:extLst>
          </p:cNvPr>
          <p:cNvPicPr>
            <a:picLocks noChangeAspect="1"/>
          </p:cNvPicPr>
          <p:nvPr/>
        </p:nvPicPr>
        <p:blipFill>
          <a:blip r:embed="rId2"/>
          <a:stretch>
            <a:fillRect/>
          </a:stretch>
        </p:blipFill>
        <p:spPr>
          <a:xfrm>
            <a:off x="1265682" y="306419"/>
            <a:ext cx="2554224" cy="850392"/>
          </a:xfrm>
          <a:prstGeom prst="rect">
            <a:avLst/>
          </a:prstGeom>
        </p:spPr>
      </p:pic>
      <p:sp>
        <p:nvSpPr>
          <p:cNvPr id="2" name="Rubrik 1">
            <a:extLst>
              <a:ext uri="{FF2B5EF4-FFF2-40B4-BE49-F238E27FC236}">
                <a16:creationId xmlns:a16="http://schemas.microsoft.com/office/drawing/2014/main" id="{66F09CA1-DF2E-2131-3817-BBD71E8E4FCF}"/>
              </a:ext>
            </a:extLst>
          </p:cNvPr>
          <p:cNvSpPr>
            <a:spLocks noGrp="1"/>
          </p:cNvSpPr>
          <p:nvPr>
            <p:ph type="title"/>
          </p:nvPr>
        </p:nvSpPr>
        <p:spPr>
          <a:xfrm>
            <a:off x="1395239" y="-694753"/>
            <a:ext cx="6938757" cy="2852737"/>
          </a:xfrm>
        </p:spPr>
        <p:txBody>
          <a:bodyPr/>
          <a:lstStyle/>
          <a:p>
            <a:r>
              <a:rPr lang="sv-SE" sz="6000" b="1" dirty="0">
                <a:effectLst/>
                <a:latin typeface="Bebas Neue Bold" panose="020B0606020202050201" pitchFamily="34" charset="77"/>
              </a:rPr>
              <a:t>åtaganden</a:t>
            </a:r>
            <a:br>
              <a:rPr lang="sv-SE" sz="6000" b="1" dirty="0">
                <a:effectLst/>
                <a:latin typeface="Bebas Neue Bold" panose="020B0606020202050201" pitchFamily="34" charset="77"/>
              </a:rPr>
            </a:br>
            <a:endParaRPr lang="sv-SE" dirty="0"/>
          </a:p>
        </p:txBody>
      </p:sp>
      <p:sp>
        <p:nvSpPr>
          <p:cNvPr id="3" name="Platshållare för text 2">
            <a:extLst>
              <a:ext uri="{FF2B5EF4-FFF2-40B4-BE49-F238E27FC236}">
                <a16:creationId xmlns:a16="http://schemas.microsoft.com/office/drawing/2014/main" id="{AB9EF330-B8A7-7B64-8B12-677674657FA5}"/>
              </a:ext>
            </a:extLst>
          </p:cNvPr>
          <p:cNvSpPr>
            <a:spLocks noGrp="1"/>
          </p:cNvSpPr>
          <p:nvPr>
            <p:ph type="body" idx="1"/>
          </p:nvPr>
        </p:nvSpPr>
        <p:spPr>
          <a:xfrm>
            <a:off x="716950" y="1432703"/>
            <a:ext cx="4734617" cy="2451736"/>
          </a:xfrm>
        </p:spPr>
        <p:txBody>
          <a:bodyPr>
            <a:normAutofit fontScale="62500" lnSpcReduction="20000"/>
          </a:bodyPr>
          <a:lstStyle/>
          <a:p>
            <a:pPr>
              <a:lnSpc>
                <a:spcPct val="80000"/>
              </a:lnSpc>
            </a:pPr>
            <a:r>
              <a:rPr lang="sv-SE" sz="1800" b="1" dirty="0">
                <a:latin typeface="Roboto" panose="02000000000000000000" pitchFamily="2" charset="0"/>
                <a:ea typeface="Roboto" panose="02000000000000000000" pitchFamily="2" charset="0"/>
                <a:cs typeface="Roboto" panose="02000000000000000000" pitchFamily="2" charset="0"/>
              </a:rPr>
              <a:t>Varför finns åtaganden?</a:t>
            </a:r>
          </a:p>
          <a:p>
            <a:pPr>
              <a:lnSpc>
                <a:spcPct val="80000"/>
              </a:lnSpc>
            </a:pPr>
            <a:r>
              <a:rPr lang="sv-SE" sz="1800"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sv-SE" sz="18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För att kunna hålla nere medlemsavgifterna</a:t>
            </a:r>
          </a:p>
          <a:p>
            <a:pPr>
              <a:lnSpc>
                <a:spcPct val="80000"/>
              </a:lnSpc>
            </a:pPr>
            <a:r>
              <a:rPr lang="sv-SE" sz="18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För att göra fotbollen tillgänglig för så många som möjligt</a:t>
            </a:r>
          </a:p>
          <a:p>
            <a:pPr marL="285750" indent="-285750">
              <a:buFont typeface="Arial" panose="020B0604020202020204" pitchFamily="34" charset="0"/>
              <a:buChar char="•"/>
            </a:pPr>
            <a:endParaRPr lang="sv-SE" sz="1800" dirty="0"/>
          </a:p>
          <a:p>
            <a:pPr>
              <a:lnSpc>
                <a:spcPct val="80000"/>
              </a:lnSpc>
            </a:pPr>
            <a:r>
              <a:rPr lang="sv-SE" sz="1800" b="1" dirty="0">
                <a:latin typeface="Roboto" panose="02000000000000000000" pitchFamily="2" charset="0"/>
                <a:ea typeface="Roboto" panose="02000000000000000000" pitchFamily="2" charset="0"/>
                <a:cs typeface="Roboto" panose="02000000000000000000" pitchFamily="2" charset="0"/>
              </a:rPr>
              <a:t>Vilka åtaganden finns?</a:t>
            </a:r>
          </a:p>
          <a:p>
            <a:pPr>
              <a:lnSpc>
                <a:spcPct val="80000"/>
              </a:lnSpc>
            </a:pPr>
            <a:r>
              <a:rPr lang="sv-SE" sz="1800"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sv-SE" sz="18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Tipspromenad</a:t>
            </a:r>
          </a:p>
          <a:p>
            <a:pPr>
              <a:lnSpc>
                <a:spcPct val="80000"/>
              </a:lnSpc>
            </a:pPr>
            <a:r>
              <a:rPr lang="sv-SE" sz="18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Matchvärd</a:t>
            </a:r>
          </a:p>
          <a:p>
            <a:pPr>
              <a:lnSpc>
                <a:spcPct val="80000"/>
              </a:lnSpc>
            </a:pPr>
            <a:r>
              <a:rPr lang="sv-SE" sz="18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Kiosk</a:t>
            </a:r>
          </a:p>
          <a:p>
            <a:pPr>
              <a:lnSpc>
                <a:spcPct val="80000"/>
              </a:lnSpc>
            </a:pPr>
            <a:r>
              <a:rPr lang="sv-SE" sz="18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Julkalender Bingolotto</a:t>
            </a:r>
          </a:p>
          <a:p>
            <a:pPr>
              <a:lnSpc>
                <a:spcPct val="80000"/>
              </a:lnSpc>
            </a:pPr>
            <a:r>
              <a:rPr lang="sv-SE" sz="18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Bra kompis</a:t>
            </a:r>
          </a:p>
          <a:p>
            <a:pPr marL="742950" lvl="1" indent="-285750">
              <a:buFont typeface="Arial" panose="020B0604020202020204" pitchFamily="34" charset="0"/>
              <a:buChar char="•"/>
            </a:pPr>
            <a:endParaRPr lang="sv-SE" sz="1400" dirty="0"/>
          </a:p>
          <a:p>
            <a:pPr marL="0" lvl="1">
              <a:lnSpc>
                <a:spcPct val="80000"/>
              </a:lnSpc>
              <a:spcBef>
                <a:spcPts val="1000"/>
              </a:spcBef>
            </a:pPr>
            <a:endParaRPr lang="sv-SE" b="1" dirty="0">
              <a:solidFill>
                <a:schemeClr val="bg1"/>
              </a:solidFill>
              <a:latin typeface="Roboto" panose="02000000000000000000" pitchFamily="2" charset="0"/>
              <a:ea typeface="Roboto" panose="02000000000000000000" pitchFamily="2" charset="0"/>
              <a:cs typeface="Roboto" panose="02000000000000000000" pitchFamily="2" charset="0"/>
            </a:endParaRPr>
          </a:p>
          <a:p>
            <a:endParaRPr lang="sv-SE" sz="1600" dirty="0">
              <a:latin typeface="Roboto" panose="02000000000000000000" pitchFamily="2" charset="0"/>
              <a:ea typeface="Roboto" panose="02000000000000000000" pitchFamily="2" charset="0"/>
              <a:cs typeface="Roboto" panose="02000000000000000000" pitchFamily="2" charset="0"/>
            </a:endParaRPr>
          </a:p>
          <a:p>
            <a:endParaRPr lang="sv-SE" sz="1600" dirty="0"/>
          </a:p>
          <a:p>
            <a:endParaRPr lang="sv-SE" sz="1600" dirty="0"/>
          </a:p>
        </p:txBody>
      </p:sp>
    </p:spTree>
    <p:extLst>
      <p:ext uri="{BB962C8B-B14F-4D97-AF65-F5344CB8AC3E}">
        <p14:creationId xmlns:p14="http://schemas.microsoft.com/office/powerpoint/2010/main" val="4022016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BC224F5-FA80-43F8-689B-E9609EC19BCE}"/>
              </a:ext>
            </a:extLst>
          </p:cNvPr>
          <p:cNvPicPr>
            <a:picLocks noChangeAspect="1"/>
          </p:cNvPicPr>
          <p:nvPr/>
        </p:nvPicPr>
        <p:blipFill>
          <a:blip r:embed="rId2"/>
          <a:stretch>
            <a:fillRect/>
          </a:stretch>
        </p:blipFill>
        <p:spPr>
          <a:xfrm>
            <a:off x="1265682" y="306419"/>
            <a:ext cx="2554224" cy="850392"/>
          </a:xfrm>
          <a:prstGeom prst="rect">
            <a:avLst/>
          </a:prstGeom>
        </p:spPr>
      </p:pic>
      <p:sp>
        <p:nvSpPr>
          <p:cNvPr id="2" name="Rubrik 1">
            <a:extLst>
              <a:ext uri="{FF2B5EF4-FFF2-40B4-BE49-F238E27FC236}">
                <a16:creationId xmlns:a16="http://schemas.microsoft.com/office/drawing/2014/main" id="{66F09CA1-DF2E-2131-3817-BBD71E8E4FCF}"/>
              </a:ext>
            </a:extLst>
          </p:cNvPr>
          <p:cNvSpPr>
            <a:spLocks noGrp="1"/>
          </p:cNvSpPr>
          <p:nvPr>
            <p:ph type="title"/>
          </p:nvPr>
        </p:nvSpPr>
        <p:spPr>
          <a:xfrm>
            <a:off x="1395239" y="-694753"/>
            <a:ext cx="6938757" cy="2852737"/>
          </a:xfrm>
        </p:spPr>
        <p:txBody>
          <a:bodyPr/>
          <a:lstStyle/>
          <a:p>
            <a:r>
              <a:rPr lang="sv-SE" sz="6000" b="1" dirty="0">
                <a:effectLst/>
                <a:latin typeface="Bebas Neue Bold" panose="020B0606020202050201" pitchFamily="34" charset="77"/>
              </a:rPr>
              <a:t>lagkassa</a:t>
            </a:r>
            <a:br>
              <a:rPr lang="sv-SE" sz="6000" b="1" dirty="0">
                <a:effectLst/>
                <a:latin typeface="Bebas Neue Bold" panose="020B0606020202050201" pitchFamily="34" charset="77"/>
              </a:rPr>
            </a:br>
            <a:endParaRPr lang="sv-SE" dirty="0"/>
          </a:p>
        </p:txBody>
      </p:sp>
      <p:sp>
        <p:nvSpPr>
          <p:cNvPr id="3" name="Platshållare för text 2">
            <a:extLst>
              <a:ext uri="{FF2B5EF4-FFF2-40B4-BE49-F238E27FC236}">
                <a16:creationId xmlns:a16="http://schemas.microsoft.com/office/drawing/2014/main" id="{AB9EF330-B8A7-7B64-8B12-677674657FA5}"/>
              </a:ext>
            </a:extLst>
          </p:cNvPr>
          <p:cNvSpPr>
            <a:spLocks noGrp="1"/>
          </p:cNvSpPr>
          <p:nvPr>
            <p:ph type="body" idx="1"/>
          </p:nvPr>
        </p:nvSpPr>
        <p:spPr>
          <a:xfrm>
            <a:off x="664697" y="1484539"/>
            <a:ext cx="9031208" cy="4438651"/>
          </a:xfrm>
        </p:spPr>
        <p:txBody>
          <a:bodyPr>
            <a:normAutofit fontScale="92500" lnSpcReduction="10000"/>
          </a:bodyPr>
          <a:lstStyle/>
          <a:p>
            <a:r>
              <a:rPr lang="en-US" sz="1200" b="1" dirty="0">
                <a:latin typeface="Roboto" panose="02000000000000000000" pitchFamily="2" charset="0"/>
                <a:ea typeface="Roboto" panose="02000000000000000000" pitchFamily="2" charset="0"/>
                <a:cs typeface="Roboto" panose="02000000000000000000" pitchFamily="2" charset="0"/>
              </a:rPr>
              <a:t>100kr </a:t>
            </a:r>
            <a:r>
              <a:rPr lang="en-US" sz="1200" b="1" dirty="0" err="1">
                <a:latin typeface="Roboto" panose="02000000000000000000" pitchFamily="2" charset="0"/>
                <a:ea typeface="Roboto" panose="02000000000000000000" pitchFamily="2" charset="0"/>
                <a:cs typeface="Roboto" panose="02000000000000000000" pitchFamily="2" charset="0"/>
              </a:rPr>
              <a:t>betalas</a:t>
            </a:r>
            <a:r>
              <a:rPr lang="en-US" sz="1200" b="1" dirty="0">
                <a:latin typeface="Roboto" panose="02000000000000000000" pitchFamily="2" charset="0"/>
                <a:ea typeface="Roboto" panose="02000000000000000000" pitchFamily="2" charset="0"/>
                <a:cs typeface="Roboto" panose="02000000000000000000" pitchFamily="2" charset="0"/>
              </a:rPr>
              <a:t> I </a:t>
            </a:r>
            <a:r>
              <a:rPr lang="en-US" sz="1200" b="1" dirty="0" err="1">
                <a:latin typeface="Roboto" panose="02000000000000000000" pitchFamily="2" charset="0"/>
                <a:ea typeface="Roboto" panose="02000000000000000000" pitchFamily="2" charset="0"/>
                <a:cs typeface="Roboto" panose="02000000000000000000" pitchFamily="2" charset="0"/>
              </a:rPr>
              <a:t>samband</a:t>
            </a:r>
            <a:r>
              <a:rPr lang="en-US" sz="1200" b="1" dirty="0">
                <a:latin typeface="Roboto" panose="02000000000000000000" pitchFamily="2" charset="0"/>
                <a:ea typeface="Roboto" panose="02000000000000000000" pitchFamily="2" charset="0"/>
                <a:cs typeface="Roboto" panose="02000000000000000000" pitchFamily="2" charset="0"/>
              </a:rPr>
              <a:t> med </a:t>
            </a:r>
            <a:r>
              <a:rPr lang="en-US" sz="1200" b="1" dirty="0" err="1">
                <a:latin typeface="Roboto" panose="02000000000000000000" pitchFamily="2" charset="0"/>
                <a:ea typeface="Roboto" panose="02000000000000000000" pitchFamily="2" charset="0"/>
                <a:cs typeface="Roboto" panose="02000000000000000000" pitchFamily="2" charset="0"/>
              </a:rPr>
              <a:t>att</a:t>
            </a:r>
            <a:r>
              <a:rPr lang="en-US" sz="1200" b="1" dirty="0">
                <a:latin typeface="Roboto" panose="02000000000000000000" pitchFamily="2" charset="0"/>
                <a:ea typeface="Roboto" panose="02000000000000000000" pitchFamily="2" charset="0"/>
                <a:cs typeface="Roboto" panose="02000000000000000000" pitchFamily="2" charset="0"/>
              </a:rPr>
              <a:t> faktura för </a:t>
            </a:r>
            <a:r>
              <a:rPr lang="en-US" sz="1200" b="1" dirty="0" err="1">
                <a:latin typeface="Roboto" panose="02000000000000000000" pitchFamily="2" charset="0"/>
                <a:ea typeface="Roboto" panose="02000000000000000000" pitchFamily="2" charset="0"/>
                <a:cs typeface="Roboto" panose="02000000000000000000" pitchFamily="2" charset="0"/>
              </a:rPr>
              <a:t>medlemskap</a:t>
            </a:r>
            <a:r>
              <a:rPr lang="en-US" sz="1200" b="1" dirty="0">
                <a:latin typeface="Roboto" panose="02000000000000000000" pitchFamily="2" charset="0"/>
                <a:ea typeface="Roboto" panose="02000000000000000000" pitchFamily="2" charset="0"/>
                <a:cs typeface="Roboto" panose="02000000000000000000" pitchFamily="2" charset="0"/>
              </a:rPr>
              <a:t> </a:t>
            </a:r>
            <a:r>
              <a:rPr lang="en-US" sz="1200" b="1" dirty="0" err="1">
                <a:latin typeface="Roboto" panose="02000000000000000000" pitchFamily="2" charset="0"/>
                <a:ea typeface="Roboto" panose="02000000000000000000" pitchFamily="2" charset="0"/>
                <a:cs typeface="Roboto" panose="02000000000000000000" pitchFamily="2" charset="0"/>
              </a:rPr>
              <a:t>och</a:t>
            </a:r>
            <a:r>
              <a:rPr lang="en-US" sz="1200" b="1" dirty="0">
                <a:latin typeface="Roboto" panose="02000000000000000000" pitchFamily="2" charset="0"/>
                <a:ea typeface="Roboto" panose="02000000000000000000" pitchFamily="2" charset="0"/>
                <a:cs typeface="Roboto" panose="02000000000000000000" pitchFamily="2" charset="0"/>
              </a:rPr>
              <a:t> </a:t>
            </a:r>
            <a:r>
              <a:rPr lang="en-US" sz="1200" b="1" dirty="0" err="1">
                <a:latin typeface="Roboto" panose="02000000000000000000" pitchFamily="2" charset="0"/>
                <a:ea typeface="Roboto" panose="02000000000000000000" pitchFamily="2" charset="0"/>
                <a:cs typeface="Roboto" panose="02000000000000000000" pitchFamily="2" charset="0"/>
              </a:rPr>
              <a:t>aktivitetsavgift</a:t>
            </a:r>
            <a:r>
              <a:rPr lang="en-US" sz="1200" b="1" dirty="0">
                <a:latin typeface="Roboto" panose="02000000000000000000" pitchFamily="2" charset="0"/>
                <a:ea typeface="Roboto" panose="02000000000000000000" pitchFamily="2" charset="0"/>
                <a:cs typeface="Roboto" panose="02000000000000000000" pitchFamily="2" charset="0"/>
              </a:rPr>
              <a:t> </a:t>
            </a:r>
            <a:r>
              <a:rPr lang="en-US" sz="1200" b="1" dirty="0" err="1">
                <a:latin typeface="Roboto" panose="02000000000000000000" pitchFamily="2" charset="0"/>
                <a:ea typeface="Roboto" panose="02000000000000000000" pitchFamily="2" charset="0"/>
                <a:cs typeface="Roboto" panose="02000000000000000000" pitchFamily="2" charset="0"/>
              </a:rPr>
              <a:t>betalas</a:t>
            </a:r>
            <a:r>
              <a:rPr lang="en-US" sz="1200" b="1" dirty="0">
                <a:latin typeface="Roboto" panose="02000000000000000000" pitchFamily="2" charset="0"/>
                <a:ea typeface="Roboto" panose="02000000000000000000" pitchFamily="2" charset="0"/>
                <a:cs typeface="Roboto" panose="02000000000000000000" pitchFamily="2" charset="0"/>
              </a:rPr>
              <a:t>. </a:t>
            </a:r>
          </a:p>
          <a:p>
            <a:pPr marL="0" indent="0">
              <a:buNone/>
            </a:pPr>
            <a:endParaRPr lang="en-US" sz="1200" b="1" dirty="0">
              <a:latin typeface="Roboto" panose="02000000000000000000" pitchFamily="2" charset="0"/>
              <a:ea typeface="Roboto" panose="02000000000000000000" pitchFamily="2" charset="0"/>
              <a:cs typeface="Roboto" panose="02000000000000000000" pitchFamily="2" charset="0"/>
            </a:endParaRPr>
          </a:p>
          <a:p>
            <a:pPr marL="0" indent="0">
              <a:buNone/>
            </a:pPr>
            <a:r>
              <a:rPr lang="en-US" sz="1200" b="1" dirty="0" err="1">
                <a:latin typeface="Roboto" panose="02000000000000000000" pitchFamily="2" charset="0"/>
                <a:ea typeface="Roboto" panose="02000000000000000000" pitchFamily="2" charset="0"/>
                <a:cs typeface="Roboto" panose="02000000000000000000" pitchFamily="2" charset="0"/>
              </a:rPr>
              <a:t>Varför</a:t>
            </a:r>
            <a:r>
              <a:rPr lang="en-US" sz="1200" b="1" dirty="0">
                <a:latin typeface="Roboto" panose="02000000000000000000" pitchFamily="2" charset="0"/>
                <a:ea typeface="Roboto" panose="02000000000000000000" pitchFamily="2" charset="0"/>
                <a:cs typeface="Roboto" panose="02000000000000000000" pitchFamily="2" charset="0"/>
              </a:rPr>
              <a:t> </a:t>
            </a:r>
            <a:r>
              <a:rPr lang="en-US" sz="1200" b="1" dirty="0" err="1">
                <a:latin typeface="Roboto" panose="02000000000000000000" pitchFamily="2" charset="0"/>
                <a:ea typeface="Roboto" panose="02000000000000000000" pitchFamily="2" charset="0"/>
                <a:cs typeface="Roboto" panose="02000000000000000000" pitchFamily="2" charset="0"/>
              </a:rPr>
              <a:t>finns</a:t>
            </a:r>
            <a:r>
              <a:rPr lang="en-US" sz="1200" b="1" dirty="0">
                <a:latin typeface="Roboto" panose="02000000000000000000" pitchFamily="2" charset="0"/>
                <a:ea typeface="Roboto" panose="02000000000000000000" pitchFamily="2" charset="0"/>
                <a:cs typeface="Roboto" panose="02000000000000000000" pitchFamily="2" charset="0"/>
              </a:rPr>
              <a:t> </a:t>
            </a:r>
            <a:r>
              <a:rPr lang="en-US" sz="1200" b="1" dirty="0" err="1">
                <a:latin typeface="Roboto" panose="02000000000000000000" pitchFamily="2" charset="0"/>
                <a:ea typeface="Roboto" panose="02000000000000000000" pitchFamily="2" charset="0"/>
                <a:cs typeface="Roboto" panose="02000000000000000000" pitchFamily="2" charset="0"/>
              </a:rPr>
              <a:t>lagkassa</a:t>
            </a:r>
            <a:r>
              <a:rPr lang="en-US" sz="1200" b="1" dirty="0">
                <a:latin typeface="Roboto" panose="02000000000000000000" pitchFamily="2" charset="0"/>
                <a:ea typeface="Roboto" panose="02000000000000000000" pitchFamily="2" charset="0"/>
                <a:cs typeface="Roboto" panose="02000000000000000000" pitchFamily="2" charset="0"/>
              </a:rPr>
              <a:t>?</a:t>
            </a:r>
          </a:p>
          <a:p>
            <a:pPr marL="0" indent="0">
              <a:buNone/>
            </a:pPr>
            <a:r>
              <a:rPr lang="en-US" sz="1200" b="1" dirty="0">
                <a:latin typeface="Roboto" panose="02000000000000000000" pitchFamily="2" charset="0"/>
                <a:ea typeface="Roboto" panose="02000000000000000000" pitchFamily="2" charset="0"/>
                <a:cs typeface="Roboto" panose="02000000000000000000" pitchFamily="2" charset="0"/>
              </a:rPr>
              <a:t>	</a:t>
            </a:r>
            <a:r>
              <a:rPr lang="en-US"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För </a:t>
            </a:r>
            <a:r>
              <a:rPr lang="en-US" sz="12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att</a:t>
            </a:r>
            <a:r>
              <a:rPr lang="en-US"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2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kunna</a:t>
            </a:r>
            <a:r>
              <a:rPr lang="en-US"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2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betala</a:t>
            </a:r>
            <a:r>
              <a:rPr lang="en-US"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2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cuper</a:t>
            </a:r>
            <a:endParaRPr lang="en-US"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endParaRPr>
          </a:p>
          <a:p>
            <a:pPr marL="0" indent="0">
              <a:buNone/>
            </a:pPr>
            <a:r>
              <a:rPr lang="en-US"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För </a:t>
            </a:r>
            <a:r>
              <a:rPr lang="en-US" sz="12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att</a:t>
            </a:r>
            <a:r>
              <a:rPr lang="en-US"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2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kunna</a:t>
            </a:r>
            <a:r>
              <a:rPr lang="en-US"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2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hitta</a:t>
            </a:r>
            <a:r>
              <a:rPr lang="en-US"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2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på</a:t>
            </a:r>
            <a:r>
              <a:rPr lang="en-US"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2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aktiviter</a:t>
            </a:r>
            <a:r>
              <a:rPr lang="en-US"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2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utanför</a:t>
            </a:r>
            <a:r>
              <a:rPr lang="en-US"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2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fotbollsplanen</a:t>
            </a:r>
            <a:endParaRPr lang="en-US"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endParaRPr>
          </a:p>
          <a:p>
            <a:pPr marL="0" indent="0">
              <a:buNone/>
            </a:pPr>
            <a:r>
              <a:rPr lang="en-US" sz="1200" b="1" dirty="0">
                <a:latin typeface="Roboto" panose="02000000000000000000" pitchFamily="2" charset="0"/>
                <a:ea typeface="Roboto" panose="02000000000000000000" pitchFamily="2" charset="0"/>
                <a:cs typeface="Roboto" panose="02000000000000000000" pitchFamily="2" charset="0"/>
              </a:rPr>
              <a:t>Hur </a:t>
            </a:r>
            <a:r>
              <a:rPr lang="en-US" sz="1200" b="1" dirty="0" err="1">
                <a:latin typeface="Roboto" panose="02000000000000000000" pitchFamily="2" charset="0"/>
                <a:ea typeface="Roboto" panose="02000000000000000000" pitchFamily="2" charset="0"/>
                <a:cs typeface="Roboto" panose="02000000000000000000" pitchFamily="2" charset="0"/>
              </a:rPr>
              <a:t>kan</a:t>
            </a:r>
            <a:r>
              <a:rPr lang="en-US" sz="1200" b="1" dirty="0">
                <a:latin typeface="Roboto" panose="02000000000000000000" pitchFamily="2" charset="0"/>
                <a:ea typeface="Roboto" panose="02000000000000000000" pitchFamily="2" charset="0"/>
                <a:cs typeface="Roboto" panose="02000000000000000000" pitchFamily="2" charset="0"/>
              </a:rPr>
              <a:t> man </a:t>
            </a:r>
            <a:r>
              <a:rPr lang="en-US" sz="1200" b="1" dirty="0" err="1">
                <a:latin typeface="Roboto" panose="02000000000000000000" pitchFamily="2" charset="0"/>
                <a:ea typeface="Roboto" panose="02000000000000000000" pitchFamily="2" charset="0"/>
                <a:cs typeface="Roboto" panose="02000000000000000000" pitchFamily="2" charset="0"/>
              </a:rPr>
              <a:t>utöka</a:t>
            </a:r>
            <a:r>
              <a:rPr lang="en-US" sz="1200" b="1" dirty="0">
                <a:latin typeface="Roboto" panose="02000000000000000000" pitchFamily="2" charset="0"/>
                <a:ea typeface="Roboto" panose="02000000000000000000" pitchFamily="2" charset="0"/>
                <a:cs typeface="Roboto" panose="02000000000000000000" pitchFamily="2" charset="0"/>
              </a:rPr>
              <a:t> sin </a:t>
            </a:r>
            <a:r>
              <a:rPr lang="en-US" sz="1200" b="1" dirty="0" err="1">
                <a:latin typeface="Roboto" panose="02000000000000000000" pitchFamily="2" charset="0"/>
                <a:ea typeface="Roboto" panose="02000000000000000000" pitchFamily="2" charset="0"/>
                <a:cs typeface="Roboto" panose="02000000000000000000" pitchFamily="2" charset="0"/>
              </a:rPr>
              <a:t>lagkassa</a:t>
            </a:r>
            <a:r>
              <a:rPr lang="en-US" sz="1200" b="1" dirty="0">
                <a:latin typeface="Roboto" panose="02000000000000000000" pitchFamily="2" charset="0"/>
                <a:ea typeface="Roboto" panose="02000000000000000000" pitchFamily="2" charset="0"/>
                <a:cs typeface="Roboto" panose="02000000000000000000" pitchFamily="2" charset="0"/>
              </a:rPr>
              <a:t>?</a:t>
            </a:r>
          </a:p>
          <a:p>
            <a:pPr marL="0" indent="0">
              <a:buNone/>
            </a:pPr>
            <a:r>
              <a:rPr lang="en-US" sz="1200" b="1" dirty="0">
                <a:latin typeface="Roboto" panose="02000000000000000000" pitchFamily="2" charset="0"/>
                <a:ea typeface="Roboto" panose="02000000000000000000" pitchFamily="2" charset="0"/>
                <a:cs typeface="Roboto" panose="02000000000000000000" pitchFamily="2" charset="0"/>
              </a:rPr>
              <a:t>	</a:t>
            </a:r>
            <a:r>
              <a:rPr lang="en-US" sz="12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Försäljning</a:t>
            </a:r>
            <a:endParaRPr lang="en-US"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endParaRPr>
          </a:p>
          <a:p>
            <a:pPr marL="0" indent="0">
              <a:buNone/>
            </a:pPr>
            <a:r>
              <a:rPr lang="en-US"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2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etc</a:t>
            </a:r>
            <a:r>
              <a:rPr lang="en-US"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a:t>
            </a:r>
          </a:p>
          <a:p>
            <a:pPr marL="0" indent="0">
              <a:buNone/>
            </a:pPr>
            <a:r>
              <a:rPr lang="en-US" sz="1200" b="1" dirty="0">
                <a:latin typeface="Roboto" panose="02000000000000000000" pitchFamily="2" charset="0"/>
                <a:ea typeface="Roboto" panose="02000000000000000000" pitchFamily="2" charset="0"/>
                <a:cs typeface="Roboto" panose="02000000000000000000" pitchFamily="2" charset="0"/>
              </a:rPr>
              <a:t>Vad </a:t>
            </a:r>
            <a:r>
              <a:rPr lang="en-US" sz="1200" b="1" dirty="0" err="1">
                <a:latin typeface="Roboto" panose="02000000000000000000" pitchFamily="2" charset="0"/>
                <a:ea typeface="Roboto" panose="02000000000000000000" pitchFamily="2" charset="0"/>
                <a:cs typeface="Roboto" panose="02000000000000000000" pitchFamily="2" charset="0"/>
              </a:rPr>
              <a:t>krävs</a:t>
            </a:r>
            <a:r>
              <a:rPr lang="en-US" sz="1200" b="1" dirty="0">
                <a:latin typeface="Roboto" panose="02000000000000000000" pitchFamily="2" charset="0"/>
                <a:ea typeface="Roboto" panose="02000000000000000000" pitchFamily="2" charset="0"/>
                <a:cs typeface="Roboto" panose="02000000000000000000" pitchFamily="2" charset="0"/>
              </a:rPr>
              <a:t> för </a:t>
            </a:r>
            <a:r>
              <a:rPr lang="en-US" sz="1200" b="1" dirty="0" err="1">
                <a:latin typeface="Roboto" panose="02000000000000000000" pitchFamily="2" charset="0"/>
                <a:ea typeface="Roboto" panose="02000000000000000000" pitchFamily="2" charset="0"/>
                <a:cs typeface="Roboto" panose="02000000000000000000" pitchFamily="2" charset="0"/>
              </a:rPr>
              <a:t>att</a:t>
            </a:r>
            <a:r>
              <a:rPr lang="en-US" sz="1200" b="1" dirty="0">
                <a:latin typeface="Roboto" panose="02000000000000000000" pitchFamily="2" charset="0"/>
                <a:ea typeface="Roboto" panose="02000000000000000000" pitchFamily="2" charset="0"/>
                <a:cs typeface="Roboto" panose="02000000000000000000" pitchFamily="2" charset="0"/>
              </a:rPr>
              <a:t> </a:t>
            </a:r>
            <a:r>
              <a:rPr lang="en-US" sz="1200" b="1" dirty="0" err="1">
                <a:latin typeface="Roboto" panose="02000000000000000000" pitchFamily="2" charset="0"/>
                <a:ea typeface="Roboto" panose="02000000000000000000" pitchFamily="2" charset="0"/>
                <a:cs typeface="Roboto" panose="02000000000000000000" pitchFamily="2" charset="0"/>
              </a:rPr>
              <a:t>utöka</a:t>
            </a:r>
            <a:r>
              <a:rPr lang="en-US" sz="1200" b="1" dirty="0">
                <a:latin typeface="Roboto" panose="02000000000000000000" pitchFamily="2" charset="0"/>
                <a:ea typeface="Roboto" panose="02000000000000000000" pitchFamily="2" charset="0"/>
                <a:cs typeface="Roboto" panose="02000000000000000000" pitchFamily="2" charset="0"/>
              </a:rPr>
              <a:t> sin </a:t>
            </a:r>
            <a:r>
              <a:rPr lang="en-US" sz="1200" b="1" dirty="0" err="1">
                <a:latin typeface="Roboto" panose="02000000000000000000" pitchFamily="2" charset="0"/>
                <a:ea typeface="Roboto" panose="02000000000000000000" pitchFamily="2" charset="0"/>
                <a:cs typeface="Roboto" panose="02000000000000000000" pitchFamily="2" charset="0"/>
              </a:rPr>
              <a:t>lagkassa</a:t>
            </a:r>
            <a:r>
              <a:rPr lang="en-US" sz="1200" b="1" dirty="0">
                <a:latin typeface="Roboto" panose="02000000000000000000" pitchFamily="2" charset="0"/>
                <a:ea typeface="Roboto" panose="02000000000000000000" pitchFamily="2" charset="0"/>
                <a:cs typeface="Roboto" panose="02000000000000000000" pitchFamily="2" charset="0"/>
              </a:rPr>
              <a:t>?</a:t>
            </a:r>
          </a:p>
          <a:p>
            <a:pPr marL="0" indent="0">
              <a:buNone/>
            </a:pPr>
            <a:r>
              <a:rPr lang="en-US"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2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Engagerade</a:t>
            </a:r>
            <a:r>
              <a:rPr lang="en-US"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Barn </a:t>
            </a:r>
          </a:p>
          <a:p>
            <a:pPr marL="0" indent="0">
              <a:buNone/>
            </a:pPr>
            <a:r>
              <a:rPr lang="en-US"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2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Engagerade</a:t>
            </a:r>
            <a:r>
              <a:rPr lang="en-US"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2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Föräldrar</a:t>
            </a:r>
            <a:endParaRPr lang="en-US"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endParaRPr>
          </a:p>
          <a:p>
            <a:pPr marL="0" indent="0">
              <a:buNone/>
            </a:pPr>
            <a:r>
              <a:rPr lang="en-US"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2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Engagerad</a:t>
            </a:r>
            <a:r>
              <a:rPr lang="en-US"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Admin</a:t>
            </a:r>
          </a:p>
          <a:p>
            <a:pPr marL="0" indent="0">
              <a:buNone/>
            </a:pPr>
            <a:r>
              <a:rPr lang="en-US"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2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Engagerade</a:t>
            </a:r>
            <a:r>
              <a:rPr lang="en-US"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2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Tränare</a:t>
            </a:r>
            <a:endParaRPr lang="en-US"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endParaRPr>
          </a:p>
          <a:p>
            <a:pPr marL="0" indent="0">
              <a:buNone/>
            </a:pPr>
            <a:r>
              <a:rPr lang="en-US" sz="2000" dirty="0">
                <a:latin typeface="Roboto" panose="02000000000000000000" pitchFamily="2" charset="0"/>
                <a:ea typeface="Roboto" panose="02000000000000000000" pitchFamily="2" charset="0"/>
                <a:cs typeface="Roboto" panose="02000000000000000000" pitchFamily="2" charset="0"/>
              </a:rPr>
              <a:t>	</a:t>
            </a:r>
          </a:p>
          <a:p>
            <a:pPr marL="0" indent="0">
              <a:buNone/>
            </a:pPr>
            <a:r>
              <a:rPr lang="en-US" sz="2000" dirty="0"/>
              <a:t> </a:t>
            </a:r>
            <a:endParaRPr lang="sv-SE" b="1" dirty="0">
              <a:solidFill>
                <a:schemeClr val="bg1"/>
              </a:solidFill>
              <a:latin typeface="Roboto" panose="02000000000000000000" pitchFamily="2" charset="0"/>
              <a:ea typeface="Roboto" panose="02000000000000000000" pitchFamily="2" charset="0"/>
              <a:cs typeface="Roboto" panose="02000000000000000000" pitchFamily="2" charset="0"/>
            </a:endParaRPr>
          </a:p>
          <a:p>
            <a:endParaRPr lang="sv-SE" sz="1600" dirty="0">
              <a:latin typeface="Roboto" panose="02000000000000000000" pitchFamily="2" charset="0"/>
              <a:ea typeface="Roboto" panose="02000000000000000000" pitchFamily="2" charset="0"/>
              <a:cs typeface="Roboto" panose="02000000000000000000" pitchFamily="2" charset="0"/>
            </a:endParaRPr>
          </a:p>
          <a:p>
            <a:endParaRPr lang="sv-SE" sz="1600" dirty="0"/>
          </a:p>
          <a:p>
            <a:endParaRPr lang="sv-SE" sz="1600" dirty="0"/>
          </a:p>
        </p:txBody>
      </p:sp>
    </p:spTree>
    <p:extLst>
      <p:ext uri="{BB962C8B-B14F-4D97-AF65-F5344CB8AC3E}">
        <p14:creationId xmlns:p14="http://schemas.microsoft.com/office/powerpoint/2010/main" val="3883811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BC224F5-FA80-43F8-689B-E9609EC19BCE}"/>
              </a:ext>
            </a:extLst>
          </p:cNvPr>
          <p:cNvPicPr>
            <a:picLocks noChangeAspect="1"/>
          </p:cNvPicPr>
          <p:nvPr/>
        </p:nvPicPr>
        <p:blipFill>
          <a:blip r:embed="rId2"/>
          <a:stretch>
            <a:fillRect/>
          </a:stretch>
        </p:blipFill>
        <p:spPr>
          <a:xfrm>
            <a:off x="1265682" y="306419"/>
            <a:ext cx="2554224" cy="850392"/>
          </a:xfrm>
          <a:prstGeom prst="rect">
            <a:avLst/>
          </a:prstGeom>
        </p:spPr>
      </p:pic>
      <p:sp>
        <p:nvSpPr>
          <p:cNvPr id="2" name="Rubrik 1">
            <a:extLst>
              <a:ext uri="{FF2B5EF4-FFF2-40B4-BE49-F238E27FC236}">
                <a16:creationId xmlns:a16="http://schemas.microsoft.com/office/drawing/2014/main" id="{66F09CA1-DF2E-2131-3817-BBD71E8E4FCF}"/>
              </a:ext>
            </a:extLst>
          </p:cNvPr>
          <p:cNvSpPr>
            <a:spLocks noGrp="1"/>
          </p:cNvSpPr>
          <p:nvPr>
            <p:ph type="title"/>
          </p:nvPr>
        </p:nvSpPr>
        <p:spPr>
          <a:xfrm>
            <a:off x="1395239" y="-694753"/>
            <a:ext cx="6938757" cy="2852737"/>
          </a:xfrm>
        </p:spPr>
        <p:txBody>
          <a:bodyPr/>
          <a:lstStyle/>
          <a:p>
            <a:r>
              <a:rPr lang="sv-SE" dirty="0" err="1"/>
              <a:t>träningsställ</a:t>
            </a:r>
            <a:br>
              <a:rPr lang="sv-SE" sz="6000" b="1" dirty="0">
                <a:effectLst/>
                <a:latin typeface="Bebas Neue Bold" panose="020B0606020202050201" pitchFamily="34" charset="77"/>
              </a:rPr>
            </a:br>
            <a:endParaRPr lang="sv-SE" dirty="0"/>
          </a:p>
        </p:txBody>
      </p:sp>
      <p:sp>
        <p:nvSpPr>
          <p:cNvPr id="3" name="Platshållare för text 2">
            <a:extLst>
              <a:ext uri="{FF2B5EF4-FFF2-40B4-BE49-F238E27FC236}">
                <a16:creationId xmlns:a16="http://schemas.microsoft.com/office/drawing/2014/main" id="{AB9EF330-B8A7-7B64-8B12-677674657FA5}"/>
              </a:ext>
            </a:extLst>
          </p:cNvPr>
          <p:cNvSpPr>
            <a:spLocks noGrp="1"/>
          </p:cNvSpPr>
          <p:nvPr>
            <p:ph type="body" idx="1"/>
          </p:nvPr>
        </p:nvSpPr>
        <p:spPr>
          <a:xfrm>
            <a:off x="629863" y="1310367"/>
            <a:ext cx="9031208" cy="4438651"/>
          </a:xfrm>
        </p:spPr>
        <p:txBody>
          <a:bodyPr>
            <a:normAutofit/>
          </a:bodyPr>
          <a:lstStyle/>
          <a:p>
            <a:pPr marL="0" indent="0">
              <a:buNone/>
            </a:pPr>
            <a:r>
              <a:rPr lang="en-US" sz="1100" b="1" dirty="0">
                <a:latin typeface="Roboto" panose="02000000000000000000" pitchFamily="2" charset="0"/>
                <a:ea typeface="Roboto" panose="02000000000000000000" pitchFamily="2" charset="0"/>
                <a:cs typeface="Roboto" panose="02000000000000000000" pitchFamily="2" charset="0"/>
              </a:rPr>
              <a:t>Var </a:t>
            </a:r>
            <a:r>
              <a:rPr lang="en-US" sz="1100" b="1" dirty="0" err="1">
                <a:latin typeface="Roboto" panose="02000000000000000000" pitchFamily="2" charset="0"/>
                <a:ea typeface="Roboto" panose="02000000000000000000" pitchFamily="2" charset="0"/>
                <a:cs typeface="Roboto" panose="02000000000000000000" pitchFamily="2" charset="0"/>
              </a:rPr>
              <a:t>kan</a:t>
            </a:r>
            <a:r>
              <a:rPr lang="en-US" sz="1100" b="1" dirty="0">
                <a:latin typeface="Roboto" panose="02000000000000000000" pitchFamily="2" charset="0"/>
                <a:ea typeface="Roboto" panose="02000000000000000000" pitchFamily="2" charset="0"/>
                <a:cs typeface="Roboto" panose="02000000000000000000" pitchFamily="2" charset="0"/>
              </a:rPr>
              <a:t> jag </a:t>
            </a:r>
            <a:r>
              <a:rPr lang="en-US" sz="1100" b="1" dirty="0" err="1">
                <a:latin typeface="Roboto" panose="02000000000000000000" pitchFamily="2" charset="0"/>
                <a:ea typeface="Roboto" panose="02000000000000000000" pitchFamily="2" charset="0"/>
                <a:cs typeface="Roboto" panose="02000000000000000000" pitchFamily="2" charset="0"/>
              </a:rPr>
              <a:t>beställa</a:t>
            </a:r>
            <a:r>
              <a:rPr lang="en-US" sz="1100" b="1" dirty="0">
                <a:latin typeface="Roboto" panose="02000000000000000000" pitchFamily="2" charset="0"/>
                <a:ea typeface="Roboto" panose="02000000000000000000" pitchFamily="2" charset="0"/>
                <a:cs typeface="Roboto" panose="02000000000000000000" pitchFamily="2" charset="0"/>
              </a:rPr>
              <a:t> </a:t>
            </a:r>
            <a:r>
              <a:rPr lang="en-US" sz="1100" b="1" dirty="0" err="1">
                <a:latin typeface="Roboto" panose="02000000000000000000" pitchFamily="2" charset="0"/>
                <a:ea typeface="Roboto" panose="02000000000000000000" pitchFamily="2" charset="0"/>
                <a:cs typeface="Roboto" panose="02000000000000000000" pitchFamily="2" charset="0"/>
              </a:rPr>
              <a:t>träningskläder</a:t>
            </a:r>
            <a:r>
              <a:rPr lang="en-US" sz="1100" b="1" dirty="0">
                <a:latin typeface="Roboto" panose="02000000000000000000" pitchFamily="2" charset="0"/>
                <a:ea typeface="Roboto" panose="02000000000000000000" pitchFamily="2" charset="0"/>
                <a:cs typeface="Roboto" panose="02000000000000000000" pitchFamily="2" charset="0"/>
              </a:rPr>
              <a:t> med Byttorps IF </a:t>
            </a:r>
            <a:r>
              <a:rPr lang="en-US" sz="1100" b="1" dirty="0" err="1">
                <a:latin typeface="Roboto" panose="02000000000000000000" pitchFamily="2" charset="0"/>
                <a:ea typeface="Roboto" panose="02000000000000000000" pitchFamily="2" charset="0"/>
                <a:cs typeface="Roboto" panose="02000000000000000000" pitchFamily="2" charset="0"/>
              </a:rPr>
              <a:t>logotyp</a:t>
            </a:r>
            <a:r>
              <a:rPr lang="en-US" sz="1100" b="1" dirty="0">
                <a:latin typeface="Roboto" panose="02000000000000000000" pitchFamily="2" charset="0"/>
                <a:ea typeface="Roboto" panose="02000000000000000000" pitchFamily="2" charset="0"/>
                <a:cs typeface="Roboto" panose="02000000000000000000" pitchFamily="2" charset="0"/>
              </a:rPr>
              <a:t>? </a:t>
            </a:r>
            <a:r>
              <a:rPr lang="en-US" sz="2000" dirty="0"/>
              <a:t>	</a:t>
            </a:r>
          </a:p>
          <a:p>
            <a:pPr marL="0" indent="0">
              <a:buNone/>
            </a:pPr>
            <a:r>
              <a:rPr lang="en-US" sz="2000" dirty="0"/>
              <a:t> 	</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hlinkClick r:id="rId3">
                  <a:extLst>
                    <a:ext uri="{A12FA001-AC4F-418D-AE19-62706E023703}">
                      <ahyp:hlinkClr xmlns:ahyp="http://schemas.microsoft.com/office/drawing/2018/hyperlinkcolor" val="tx"/>
                    </a:ext>
                  </a:extLst>
                </a:hlinkClick>
              </a:rPr>
              <a:t>https://team.intersport.se/byttorps-if</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p>
          <a:p>
            <a:pPr marL="0" lvl="1">
              <a:lnSpc>
                <a:spcPct val="80000"/>
              </a:lnSpc>
              <a:spcBef>
                <a:spcPts val="1000"/>
              </a:spcBef>
            </a:pPr>
            <a:endParaRPr lang="sv-SE" b="1" dirty="0">
              <a:solidFill>
                <a:schemeClr val="bg1"/>
              </a:solidFill>
              <a:latin typeface="Roboto" panose="02000000000000000000" pitchFamily="2" charset="0"/>
              <a:ea typeface="Roboto" panose="02000000000000000000" pitchFamily="2" charset="0"/>
              <a:cs typeface="Roboto" panose="02000000000000000000" pitchFamily="2" charset="0"/>
            </a:endParaRPr>
          </a:p>
          <a:p>
            <a:endParaRPr lang="sv-SE" sz="1600" dirty="0">
              <a:latin typeface="Roboto" panose="02000000000000000000" pitchFamily="2" charset="0"/>
              <a:ea typeface="Roboto" panose="02000000000000000000" pitchFamily="2" charset="0"/>
              <a:cs typeface="Roboto" panose="02000000000000000000" pitchFamily="2" charset="0"/>
            </a:endParaRPr>
          </a:p>
          <a:p>
            <a:endParaRPr lang="sv-SE" sz="1600" dirty="0"/>
          </a:p>
          <a:p>
            <a:endParaRPr lang="sv-SE" sz="1600" dirty="0"/>
          </a:p>
        </p:txBody>
      </p:sp>
      <p:pic>
        <p:nvPicPr>
          <p:cNvPr id="5" name="Picture 4">
            <a:extLst>
              <a:ext uri="{FF2B5EF4-FFF2-40B4-BE49-F238E27FC236}">
                <a16:creationId xmlns:a16="http://schemas.microsoft.com/office/drawing/2014/main" id="{C8A6DD58-8B28-6AA3-1873-1EF2C5B9FF06}"/>
              </a:ext>
            </a:extLst>
          </p:cNvPr>
          <p:cNvPicPr>
            <a:picLocks noChangeAspect="1"/>
          </p:cNvPicPr>
          <p:nvPr/>
        </p:nvPicPr>
        <p:blipFill rotWithShape="1">
          <a:blip r:embed="rId4"/>
          <a:srcRect l="5778" t="41768" r="80791" b="37289"/>
          <a:stretch/>
        </p:blipFill>
        <p:spPr>
          <a:xfrm>
            <a:off x="1395239" y="2665085"/>
            <a:ext cx="3878183" cy="3401662"/>
          </a:xfrm>
          <a:prstGeom prst="rect">
            <a:avLst/>
          </a:prstGeom>
        </p:spPr>
      </p:pic>
      <p:pic>
        <p:nvPicPr>
          <p:cNvPr id="6" name="Picture 5">
            <a:extLst>
              <a:ext uri="{FF2B5EF4-FFF2-40B4-BE49-F238E27FC236}">
                <a16:creationId xmlns:a16="http://schemas.microsoft.com/office/drawing/2014/main" id="{F79B102F-C25A-9E8E-2B9D-32AAA6BD74BA}"/>
              </a:ext>
            </a:extLst>
          </p:cNvPr>
          <p:cNvPicPr>
            <a:picLocks noChangeAspect="1"/>
          </p:cNvPicPr>
          <p:nvPr/>
        </p:nvPicPr>
        <p:blipFill rotWithShape="1">
          <a:blip r:embed="rId5"/>
          <a:srcRect l="53417" t="32516" r="33419" b="45725"/>
          <a:stretch/>
        </p:blipFill>
        <p:spPr>
          <a:xfrm>
            <a:off x="6096000" y="2683709"/>
            <a:ext cx="3638550" cy="3383038"/>
          </a:xfrm>
          <a:prstGeom prst="rect">
            <a:avLst/>
          </a:prstGeom>
        </p:spPr>
      </p:pic>
    </p:spTree>
    <p:extLst>
      <p:ext uri="{BB962C8B-B14F-4D97-AF65-F5344CB8AC3E}">
        <p14:creationId xmlns:p14="http://schemas.microsoft.com/office/powerpoint/2010/main" val="3673636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408E39-50F6-A412-3F32-6323D18B0585}"/>
              </a:ext>
            </a:extLst>
          </p:cNvPr>
          <p:cNvSpPr>
            <a:spLocks noGrp="1"/>
          </p:cNvSpPr>
          <p:nvPr>
            <p:ph type="ctrTitle"/>
          </p:nvPr>
        </p:nvSpPr>
        <p:spPr>
          <a:xfrm>
            <a:off x="1524000" y="3187165"/>
            <a:ext cx="9144000" cy="2387600"/>
          </a:xfrm>
        </p:spPr>
        <p:txBody>
          <a:bodyPr/>
          <a:lstStyle/>
          <a:p>
            <a:r>
              <a:rPr lang="sv-SE" dirty="0"/>
              <a:t>Tack för visat intresse</a:t>
            </a:r>
            <a:br>
              <a:rPr lang="sv-SE" dirty="0"/>
            </a:br>
            <a:r>
              <a:rPr lang="sv-SE" dirty="0"/>
              <a:t>Vi ses på fotbollsplanen</a:t>
            </a:r>
          </a:p>
        </p:txBody>
      </p:sp>
      <p:sp>
        <p:nvSpPr>
          <p:cNvPr id="3" name="Underrubrik 2">
            <a:extLst>
              <a:ext uri="{FF2B5EF4-FFF2-40B4-BE49-F238E27FC236}">
                <a16:creationId xmlns:a16="http://schemas.microsoft.com/office/drawing/2014/main" id="{2BBE9634-30C6-0674-2F5C-78D5EEB079B9}"/>
              </a:ext>
            </a:extLst>
          </p:cNvPr>
          <p:cNvSpPr>
            <a:spLocks noGrp="1"/>
          </p:cNvSpPr>
          <p:nvPr>
            <p:ph type="subTitle" idx="1"/>
          </p:nvPr>
        </p:nvSpPr>
        <p:spPr>
          <a:xfrm>
            <a:off x="1524000" y="5640191"/>
            <a:ext cx="9144000" cy="1655762"/>
          </a:xfrm>
        </p:spPr>
        <p:txBody>
          <a:bodyPr/>
          <a:lstStyle/>
          <a:p>
            <a:r>
              <a:rPr lang="sv-SE" dirty="0"/>
              <a:t>Spelform 7 mot 7</a:t>
            </a:r>
          </a:p>
        </p:txBody>
      </p:sp>
      <p:pic>
        <p:nvPicPr>
          <p:cNvPr id="6" name="Bildobjekt 5">
            <a:extLst>
              <a:ext uri="{FF2B5EF4-FFF2-40B4-BE49-F238E27FC236}">
                <a16:creationId xmlns:a16="http://schemas.microsoft.com/office/drawing/2014/main" id="{56AF9343-4DA2-F45C-87F4-667F639C91FC}"/>
              </a:ext>
            </a:extLst>
          </p:cNvPr>
          <p:cNvPicPr>
            <a:picLocks noChangeAspect="1"/>
          </p:cNvPicPr>
          <p:nvPr/>
        </p:nvPicPr>
        <p:blipFill>
          <a:blip r:embed="rId2"/>
          <a:stretch>
            <a:fillRect/>
          </a:stretch>
        </p:blipFill>
        <p:spPr>
          <a:xfrm>
            <a:off x="4473003" y="939779"/>
            <a:ext cx="3245993" cy="2853620"/>
          </a:xfrm>
          <a:prstGeom prst="rect">
            <a:avLst/>
          </a:prstGeom>
        </p:spPr>
      </p:pic>
    </p:spTree>
    <p:extLst>
      <p:ext uri="{BB962C8B-B14F-4D97-AF65-F5344CB8AC3E}">
        <p14:creationId xmlns:p14="http://schemas.microsoft.com/office/powerpoint/2010/main" val="3269351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B9D80B-2EB3-1EEF-0A32-8541595368EC}"/>
            </a:ext>
          </a:extLst>
        </p:cNvPr>
        <p:cNvGrpSpPr/>
        <p:nvPr/>
      </p:nvGrpSpPr>
      <p:grpSpPr>
        <a:xfrm>
          <a:off x="0" y="0"/>
          <a:ext cx="0" cy="0"/>
          <a:chOff x="0" y="0"/>
          <a:chExt cx="0" cy="0"/>
        </a:xfrm>
      </p:grpSpPr>
      <p:pic>
        <p:nvPicPr>
          <p:cNvPr id="16" name="Bildobjekt 15">
            <a:extLst>
              <a:ext uri="{FF2B5EF4-FFF2-40B4-BE49-F238E27FC236}">
                <a16:creationId xmlns:a16="http://schemas.microsoft.com/office/drawing/2014/main" id="{243D1983-41EF-9DB8-BCC1-21E5503C4B6A}"/>
              </a:ext>
            </a:extLst>
          </p:cNvPr>
          <p:cNvPicPr>
            <a:picLocks noChangeAspect="1"/>
          </p:cNvPicPr>
          <p:nvPr/>
        </p:nvPicPr>
        <p:blipFill>
          <a:blip r:embed="rId2"/>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D7FD4031-B0D0-8690-DAFD-D590FB5B22C0}"/>
              </a:ext>
            </a:extLst>
          </p:cNvPr>
          <p:cNvPicPr>
            <a:picLocks noChangeAspect="1"/>
          </p:cNvPicPr>
          <p:nvPr/>
        </p:nvPicPr>
        <p:blipFill>
          <a:blip r:embed="rId3"/>
          <a:stretch>
            <a:fillRect/>
          </a:stretch>
        </p:blipFill>
        <p:spPr>
          <a:xfrm>
            <a:off x="6096000" y="3773299"/>
            <a:ext cx="5340487" cy="2506748"/>
          </a:xfrm>
          <a:prstGeom prst="rect">
            <a:avLst/>
          </a:prstGeom>
        </p:spPr>
      </p:pic>
      <p:pic>
        <p:nvPicPr>
          <p:cNvPr id="6" name="Bildobjekt 5">
            <a:extLst>
              <a:ext uri="{FF2B5EF4-FFF2-40B4-BE49-F238E27FC236}">
                <a16:creationId xmlns:a16="http://schemas.microsoft.com/office/drawing/2014/main" id="{642F57FC-B8C3-94E4-5EA1-897E56BD101E}"/>
              </a:ext>
            </a:extLst>
          </p:cNvPr>
          <p:cNvPicPr>
            <a:picLocks noChangeAspect="1"/>
          </p:cNvPicPr>
          <p:nvPr/>
        </p:nvPicPr>
        <p:blipFill>
          <a:blip r:embed="rId4"/>
          <a:stretch>
            <a:fillRect/>
          </a:stretch>
        </p:blipFill>
        <p:spPr>
          <a:xfrm>
            <a:off x="10350378" y="0"/>
            <a:ext cx="1003422" cy="1264920"/>
          </a:xfrm>
          <a:prstGeom prst="rect">
            <a:avLst/>
          </a:prstGeom>
        </p:spPr>
      </p:pic>
      <p:pic>
        <p:nvPicPr>
          <p:cNvPr id="5" name="Bildobjekt 4">
            <a:extLst>
              <a:ext uri="{FF2B5EF4-FFF2-40B4-BE49-F238E27FC236}">
                <a16:creationId xmlns:a16="http://schemas.microsoft.com/office/drawing/2014/main" id="{E8FFD21D-315E-2EE1-B3E7-E58A54773318}"/>
              </a:ext>
            </a:extLst>
          </p:cNvPr>
          <p:cNvPicPr>
            <a:picLocks noChangeAspect="1"/>
          </p:cNvPicPr>
          <p:nvPr/>
        </p:nvPicPr>
        <p:blipFill>
          <a:blip r:embed="rId5"/>
          <a:stretch>
            <a:fillRect/>
          </a:stretch>
        </p:blipFill>
        <p:spPr>
          <a:xfrm>
            <a:off x="979829" y="1453896"/>
            <a:ext cx="4301290" cy="4078224"/>
          </a:xfrm>
          <a:prstGeom prst="rect">
            <a:avLst/>
          </a:prstGeom>
        </p:spPr>
      </p:pic>
      <p:sp>
        <p:nvSpPr>
          <p:cNvPr id="11" name="Underrubrik 10">
            <a:extLst>
              <a:ext uri="{FF2B5EF4-FFF2-40B4-BE49-F238E27FC236}">
                <a16:creationId xmlns:a16="http://schemas.microsoft.com/office/drawing/2014/main" id="{7B220B5F-B650-69A6-872D-2ACC8D1B860C}"/>
              </a:ext>
            </a:extLst>
          </p:cNvPr>
          <p:cNvSpPr>
            <a:spLocks noGrp="1"/>
          </p:cNvSpPr>
          <p:nvPr>
            <p:ph type="subTitle" idx="1"/>
          </p:nvPr>
        </p:nvSpPr>
        <p:spPr>
          <a:xfrm>
            <a:off x="6537960" y="4057475"/>
            <a:ext cx="4605528" cy="2949289"/>
          </a:xfrm>
        </p:spPr>
        <p:txBody>
          <a:bodyPr>
            <a:noAutofit/>
          </a:bodyPr>
          <a:lstStyle/>
          <a:p>
            <a:pPr algn="l"/>
            <a:r>
              <a:rPr lang="sv-SE" sz="1600" dirty="0">
                <a:effectLst/>
                <a:latin typeface="Roboto Light" panose="02000000000000000000" pitchFamily="2" charset="0"/>
                <a:ea typeface="Roboto Light" panose="02000000000000000000" pitchFamily="2" charset="0"/>
                <a:cs typeface="Roboto Light" panose="02000000000000000000" pitchFamily="2" charset="0"/>
              </a:rPr>
              <a:t>Vi strävar efter att skapa en miljö där varje medlem, vare sig de är idrottare, ledare, domare eller på andra sätt engagerade, känner sig välkomna och värdefulla. För oss är glädjen och gemenskapen viktigare än enskilda prestationer – det handlar om att skapa positiva upplevelser och en stark sammanhållning genom idrotten.</a:t>
            </a:r>
          </a:p>
          <a:p>
            <a:pPr algn="l"/>
            <a:endParaRPr lang="sv-SE" sz="1600" dirty="0">
              <a:latin typeface="Roboto Light" panose="02000000000000000000" pitchFamily="2" charset="0"/>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3636732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B9D80B-2EB3-1EEF-0A32-8541595368EC}"/>
            </a:ext>
          </a:extLst>
        </p:cNvPr>
        <p:cNvGrpSpPr/>
        <p:nvPr/>
      </p:nvGrpSpPr>
      <p:grpSpPr>
        <a:xfrm>
          <a:off x="0" y="0"/>
          <a:ext cx="0" cy="0"/>
          <a:chOff x="0" y="0"/>
          <a:chExt cx="0" cy="0"/>
        </a:xfrm>
      </p:grpSpPr>
      <p:pic>
        <p:nvPicPr>
          <p:cNvPr id="16" name="Bildobjekt 15">
            <a:extLst>
              <a:ext uri="{FF2B5EF4-FFF2-40B4-BE49-F238E27FC236}">
                <a16:creationId xmlns:a16="http://schemas.microsoft.com/office/drawing/2014/main" id="{243D1983-41EF-9DB8-BCC1-21E5503C4B6A}"/>
              </a:ext>
            </a:extLst>
          </p:cNvPr>
          <p:cNvPicPr>
            <a:picLocks noChangeAspect="1"/>
          </p:cNvPicPr>
          <p:nvPr/>
        </p:nvPicPr>
        <p:blipFill>
          <a:blip r:embed="rId2"/>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D7FD4031-B0D0-8690-DAFD-D590FB5B22C0}"/>
              </a:ext>
            </a:extLst>
          </p:cNvPr>
          <p:cNvPicPr>
            <a:picLocks noChangeAspect="1"/>
          </p:cNvPicPr>
          <p:nvPr/>
        </p:nvPicPr>
        <p:blipFill>
          <a:blip r:embed="rId3"/>
          <a:stretch>
            <a:fillRect/>
          </a:stretch>
        </p:blipFill>
        <p:spPr>
          <a:xfrm>
            <a:off x="488651" y="813671"/>
            <a:ext cx="4498911" cy="5362338"/>
          </a:xfrm>
          <a:prstGeom prst="rect">
            <a:avLst/>
          </a:prstGeom>
        </p:spPr>
      </p:pic>
      <p:pic>
        <p:nvPicPr>
          <p:cNvPr id="6" name="Bildobjekt 5">
            <a:extLst>
              <a:ext uri="{FF2B5EF4-FFF2-40B4-BE49-F238E27FC236}">
                <a16:creationId xmlns:a16="http://schemas.microsoft.com/office/drawing/2014/main" id="{642F57FC-B8C3-94E4-5EA1-897E56BD101E}"/>
              </a:ext>
            </a:extLst>
          </p:cNvPr>
          <p:cNvPicPr>
            <a:picLocks noChangeAspect="1"/>
          </p:cNvPicPr>
          <p:nvPr/>
        </p:nvPicPr>
        <p:blipFill>
          <a:blip r:embed="rId4"/>
          <a:stretch>
            <a:fillRect/>
          </a:stretch>
        </p:blipFill>
        <p:spPr>
          <a:xfrm>
            <a:off x="10350378" y="0"/>
            <a:ext cx="1003422" cy="1264920"/>
          </a:xfrm>
          <a:prstGeom prst="rect">
            <a:avLst/>
          </a:prstGeom>
        </p:spPr>
      </p:pic>
      <p:sp>
        <p:nvSpPr>
          <p:cNvPr id="11" name="Underrubrik 10">
            <a:extLst>
              <a:ext uri="{FF2B5EF4-FFF2-40B4-BE49-F238E27FC236}">
                <a16:creationId xmlns:a16="http://schemas.microsoft.com/office/drawing/2014/main" id="{7B220B5F-B650-69A6-872D-2ACC8D1B860C}"/>
              </a:ext>
            </a:extLst>
          </p:cNvPr>
          <p:cNvSpPr>
            <a:spLocks noGrp="1"/>
          </p:cNvSpPr>
          <p:nvPr>
            <p:ph type="subTitle" idx="1"/>
          </p:nvPr>
        </p:nvSpPr>
        <p:spPr>
          <a:xfrm>
            <a:off x="1055915" y="632460"/>
            <a:ext cx="6896099" cy="5372099"/>
          </a:xfrm>
        </p:spPr>
        <p:txBody>
          <a:bodyPr>
            <a:noAutofit/>
          </a:bodyPr>
          <a:lstStyle/>
          <a:p>
            <a:pPr marL="0" indent="0" algn="l">
              <a:buNone/>
            </a:pPr>
            <a:endParaRPr lang="sv-SE" sz="3600" dirty="0">
              <a:latin typeface="Roboto" panose="02000000000000000000" pitchFamily="2" charset="0"/>
              <a:ea typeface="Roboto" panose="02000000000000000000" pitchFamily="2" charset="0"/>
              <a:cs typeface="Roboto" panose="02000000000000000000" pitchFamily="2" charset="0"/>
            </a:endParaRPr>
          </a:p>
          <a:p>
            <a:pPr marL="342900" indent="-342900" algn="l">
              <a:buFont typeface="Courier New" panose="02070309020205020404" pitchFamily="49" charset="0"/>
              <a:buChar char="o"/>
            </a:pPr>
            <a:r>
              <a:rPr lang="sv-SE"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Tränare + </a:t>
            </a:r>
            <a:r>
              <a:rPr lang="sv-SE"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Lagdmin</a:t>
            </a:r>
            <a:endParaRPr lang="sv-SE"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endParaRPr>
          </a:p>
          <a:p>
            <a:pPr marL="342900" indent="-342900" algn="l">
              <a:buFont typeface="Courier New" panose="02070309020205020404" pitchFamily="49" charset="0"/>
              <a:buChar char="o"/>
            </a:pPr>
            <a:r>
              <a:rPr lang="sv-SE"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Laginfo</a:t>
            </a:r>
            <a:endParaRPr lang="sv-SE"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endParaRPr>
          </a:p>
          <a:p>
            <a:pPr marL="342900" indent="-342900" algn="l">
              <a:buFont typeface="Courier New" panose="02070309020205020404" pitchFamily="49" charset="0"/>
              <a:buChar char="o"/>
            </a:pPr>
            <a:r>
              <a:rPr lang="sv-SE"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Gröna Tråden</a:t>
            </a:r>
          </a:p>
          <a:p>
            <a:pPr marL="342900" indent="-342900" algn="l">
              <a:buFont typeface="Courier New" panose="02070309020205020404" pitchFamily="49" charset="0"/>
              <a:buChar char="o"/>
            </a:pPr>
            <a:r>
              <a:rPr lang="sv-SE"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Breddförening</a:t>
            </a:r>
          </a:p>
          <a:p>
            <a:pPr marL="342900" indent="-342900" algn="l">
              <a:buFont typeface="Courier New" panose="02070309020205020404" pitchFamily="49" charset="0"/>
              <a:buChar char="o"/>
            </a:pPr>
            <a:r>
              <a:rPr lang="sv-SE"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Byttorps IF Riktlinjer</a:t>
            </a:r>
          </a:p>
          <a:p>
            <a:pPr marL="342900" indent="-342900" algn="l">
              <a:buFont typeface="Courier New" panose="02070309020205020404" pitchFamily="49" charset="0"/>
              <a:buChar char="o"/>
            </a:pPr>
            <a:r>
              <a:rPr lang="sv-SE"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Spelarutbildningsplan</a:t>
            </a:r>
          </a:p>
          <a:p>
            <a:pPr marL="342900" indent="-342900" algn="l">
              <a:buFont typeface="Courier New" panose="02070309020205020404" pitchFamily="49" charset="0"/>
              <a:buChar char="o"/>
            </a:pPr>
            <a:r>
              <a:rPr lang="sv-SE"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Åtagande</a:t>
            </a:r>
          </a:p>
          <a:p>
            <a:pPr marL="342900" indent="-342900" algn="l">
              <a:buFont typeface="Courier New" panose="02070309020205020404" pitchFamily="49" charset="0"/>
              <a:buChar char="o"/>
            </a:pPr>
            <a:r>
              <a:rPr lang="sv-SE"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Lagkassa</a:t>
            </a:r>
          </a:p>
          <a:p>
            <a:pPr marL="342900" indent="-342900" algn="l">
              <a:buFont typeface="Courier New" panose="02070309020205020404" pitchFamily="49" charset="0"/>
              <a:buChar char="o"/>
            </a:pPr>
            <a:r>
              <a:rPr lang="sv-SE"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Träningsställ</a:t>
            </a:r>
            <a:endParaRPr lang="sv-SE"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endParaRPr>
          </a:p>
          <a:p>
            <a:pPr algn="l"/>
            <a:endParaRPr lang="sv-SE" sz="1600" dirty="0">
              <a:latin typeface="Roboto Light" panose="02000000000000000000" pitchFamily="2" charset="0"/>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3502265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BC224F5-FA80-43F8-689B-E9609EC19BCE}"/>
              </a:ext>
            </a:extLst>
          </p:cNvPr>
          <p:cNvPicPr>
            <a:picLocks noChangeAspect="1"/>
          </p:cNvPicPr>
          <p:nvPr/>
        </p:nvPicPr>
        <p:blipFill>
          <a:blip r:embed="rId2"/>
          <a:stretch>
            <a:fillRect/>
          </a:stretch>
        </p:blipFill>
        <p:spPr>
          <a:xfrm>
            <a:off x="1265682" y="306419"/>
            <a:ext cx="2554224" cy="850392"/>
          </a:xfrm>
          <a:prstGeom prst="rect">
            <a:avLst/>
          </a:prstGeom>
        </p:spPr>
      </p:pic>
      <p:sp>
        <p:nvSpPr>
          <p:cNvPr id="2" name="Rubrik 1">
            <a:extLst>
              <a:ext uri="{FF2B5EF4-FFF2-40B4-BE49-F238E27FC236}">
                <a16:creationId xmlns:a16="http://schemas.microsoft.com/office/drawing/2014/main" id="{66F09CA1-DF2E-2131-3817-BBD71E8E4FCF}"/>
              </a:ext>
            </a:extLst>
          </p:cNvPr>
          <p:cNvSpPr>
            <a:spLocks noGrp="1"/>
          </p:cNvSpPr>
          <p:nvPr>
            <p:ph type="title"/>
          </p:nvPr>
        </p:nvSpPr>
        <p:spPr>
          <a:xfrm>
            <a:off x="1395239" y="-694753"/>
            <a:ext cx="6938757" cy="2852737"/>
          </a:xfrm>
        </p:spPr>
        <p:txBody>
          <a:bodyPr/>
          <a:lstStyle/>
          <a:p>
            <a:r>
              <a:rPr lang="sv-SE" sz="6000" b="1" dirty="0">
                <a:effectLst/>
                <a:latin typeface="Bebas Neue Bold" panose="020B0606020202050201" pitchFamily="34" charset="77"/>
              </a:rPr>
              <a:t>Tränare + </a:t>
            </a:r>
            <a:r>
              <a:rPr lang="sv-SE" sz="6000" b="1" dirty="0" err="1">
                <a:effectLst/>
                <a:latin typeface="Bebas Neue Bold" panose="020B0606020202050201" pitchFamily="34" charset="77"/>
              </a:rPr>
              <a:t>Lagadmin</a:t>
            </a:r>
            <a:br>
              <a:rPr lang="sv-SE" sz="6000" b="1" dirty="0">
                <a:effectLst/>
                <a:latin typeface="Bebas Neue Bold" panose="020B0606020202050201" pitchFamily="34" charset="77"/>
              </a:rPr>
            </a:br>
            <a:endParaRPr lang="sv-SE" dirty="0"/>
          </a:p>
        </p:txBody>
      </p:sp>
      <p:sp>
        <p:nvSpPr>
          <p:cNvPr id="3" name="Platshållare för text 2">
            <a:extLst>
              <a:ext uri="{FF2B5EF4-FFF2-40B4-BE49-F238E27FC236}">
                <a16:creationId xmlns:a16="http://schemas.microsoft.com/office/drawing/2014/main" id="{AB9EF330-B8A7-7B64-8B12-677674657FA5}"/>
              </a:ext>
            </a:extLst>
          </p:cNvPr>
          <p:cNvSpPr>
            <a:spLocks noGrp="1"/>
          </p:cNvSpPr>
          <p:nvPr>
            <p:ph type="body" idx="1"/>
          </p:nvPr>
        </p:nvSpPr>
        <p:spPr>
          <a:xfrm>
            <a:off x="673567" y="1449704"/>
            <a:ext cx="6762939" cy="3624751"/>
          </a:xfrm>
        </p:spPr>
        <p:txBody>
          <a:bodyPr>
            <a:normAutofit/>
          </a:bodyPr>
          <a:lstStyle/>
          <a:p>
            <a:r>
              <a:rPr lang="sv-SE" sz="1100" dirty="0">
                <a:latin typeface="Roboto" panose="02000000000000000000" pitchFamily="2" charset="0"/>
                <a:ea typeface="Roboto" panose="02000000000000000000" pitchFamily="2" charset="0"/>
                <a:cs typeface="Roboto" panose="02000000000000000000" pitchFamily="2" charset="0"/>
              </a:rPr>
              <a:t>Namn </a:t>
            </a:r>
            <a:r>
              <a:rPr lang="sv-SE" sz="1100" dirty="0" err="1">
                <a:latin typeface="Roboto" panose="02000000000000000000" pitchFamily="2" charset="0"/>
                <a:ea typeface="Roboto" panose="02000000000000000000" pitchFamily="2" charset="0"/>
                <a:cs typeface="Roboto" panose="02000000000000000000" pitchFamily="2" charset="0"/>
              </a:rPr>
              <a:t>Namnsson</a:t>
            </a:r>
            <a:r>
              <a:rPr lang="sv-SE" sz="1100" dirty="0">
                <a:latin typeface="Roboto" panose="02000000000000000000" pitchFamily="2" charset="0"/>
                <a:ea typeface="Roboto" panose="02000000000000000000" pitchFamily="2" charset="0"/>
                <a:cs typeface="Roboto" panose="02000000000000000000" pitchFamily="2" charset="0"/>
              </a:rPr>
              <a:t>	Ledare 		Utbildningsnivå (Valfritt)</a:t>
            </a:r>
          </a:p>
          <a:p>
            <a:r>
              <a:rPr lang="sv-SE" sz="1100" dirty="0">
                <a:latin typeface="Roboto" panose="02000000000000000000" pitchFamily="2" charset="0"/>
                <a:ea typeface="Roboto" panose="02000000000000000000" pitchFamily="2" charset="0"/>
                <a:cs typeface="Roboto" panose="02000000000000000000" pitchFamily="2" charset="0"/>
              </a:rPr>
              <a:t>Namn </a:t>
            </a:r>
            <a:r>
              <a:rPr lang="sv-SE" sz="1100" dirty="0" err="1">
                <a:latin typeface="Roboto" panose="02000000000000000000" pitchFamily="2" charset="0"/>
                <a:ea typeface="Roboto" panose="02000000000000000000" pitchFamily="2" charset="0"/>
                <a:cs typeface="Roboto" panose="02000000000000000000" pitchFamily="2" charset="0"/>
              </a:rPr>
              <a:t>Namnsson</a:t>
            </a:r>
            <a:r>
              <a:rPr lang="sv-SE" sz="1100" dirty="0">
                <a:latin typeface="Roboto" panose="02000000000000000000" pitchFamily="2" charset="0"/>
                <a:ea typeface="Roboto" panose="02000000000000000000" pitchFamily="2" charset="0"/>
                <a:cs typeface="Roboto" panose="02000000000000000000" pitchFamily="2" charset="0"/>
              </a:rPr>
              <a:t>	Ledare 		Utbildningsnivå (Valfritt)</a:t>
            </a:r>
          </a:p>
          <a:p>
            <a:r>
              <a:rPr lang="sv-SE" sz="1100" dirty="0">
                <a:latin typeface="Roboto" panose="02000000000000000000" pitchFamily="2" charset="0"/>
                <a:ea typeface="Roboto" panose="02000000000000000000" pitchFamily="2" charset="0"/>
                <a:cs typeface="Roboto" panose="02000000000000000000" pitchFamily="2" charset="0"/>
              </a:rPr>
              <a:t>Namn </a:t>
            </a:r>
            <a:r>
              <a:rPr lang="sv-SE" sz="1100" dirty="0" err="1">
                <a:latin typeface="Roboto" panose="02000000000000000000" pitchFamily="2" charset="0"/>
                <a:ea typeface="Roboto" panose="02000000000000000000" pitchFamily="2" charset="0"/>
                <a:cs typeface="Roboto" panose="02000000000000000000" pitchFamily="2" charset="0"/>
              </a:rPr>
              <a:t>Namnsson</a:t>
            </a:r>
            <a:r>
              <a:rPr lang="sv-SE" sz="1100" dirty="0">
                <a:latin typeface="Roboto" panose="02000000000000000000" pitchFamily="2" charset="0"/>
                <a:ea typeface="Roboto" panose="02000000000000000000" pitchFamily="2" charset="0"/>
                <a:cs typeface="Roboto" panose="02000000000000000000" pitchFamily="2" charset="0"/>
              </a:rPr>
              <a:t>	Lagledare 		Utbildningsnivå (Valfritt)</a:t>
            </a:r>
          </a:p>
          <a:p>
            <a:r>
              <a:rPr lang="sv-SE" sz="1100" dirty="0">
                <a:latin typeface="Roboto" panose="02000000000000000000" pitchFamily="2" charset="0"/>
                <a:ea typeface="Roboto" panose="02000000000000000000" pitchFamily="2" charset="0"/>
                <a:cs typeface="Roboto" panose="02000000000000000000" pitchFamily="2" charset="0"/>
              </a:rPr>
              <a:t>Namn </a:t>
            </a:r>
            <a:r>
              <a:rPr lang="sv-SE" sz="1100" dirty="0" err="1">
                <a:latin typeface="Roboto" panose="02000000000000000000" pitchFamily="2" charset="0"/>
                <a:ea typeface="Roboto" panose="02000000000000000000" pitchFamily="2" charset="0"/>
                <a:cs typeface="Roboto" panose="02000000000000000000" pitchFamily="2" charset="0"/>
              </a:rPr>
              <a:t>Namnsson</a:t>
            </a:r>
            <a:r>
              <a:rPr lang="sv-SE" sz="1100" dirty="0">
                <a:latin typeface="Roboto" panose="02000000000000000000" pitchFamily="2" charset="0"/>
                <a:ea typeface="Roboto" panose="02000000000000000000" pitchFamily="2" charset="0"/>
                <a:cs typeface="Roboto" panose="02000000000000000000" pitchFamily="2" charset="0"/>
              </a:rPr>
              <a:t>	Administratör</a:t>
            </a:r>
          </a:p>
          <a:p>
            <a:endParaRPr lang="sv-SE" sz="1100" dirty="0">
              <a:latin typeface="Roboto" panose="02000000000000000000" pitchFamily="2" charset="0"/>
              <a:ea typeface="Roboto" panose="02000000000000000000" pitchFamily="2" charset="0"/>
              <a:cs typeface="Roboto" panose="02000000000000000000" pitchFamily="2" charset="0"/>
            </a:endParaRPr>
          </a:p>
          <a:p>
            <a:r>
              <a:rPr lang="sv-SE" sz="1100" dirty="0">
                <a:latin typeface="Roboto" panose="02000000000000000000" pitchFamily="2" charset="0"/>
                <a:ea typeface="Roboto" panose="02000000000000000000" pitchFamily="2" charset="0"/>
                <a:cs typeface="Roboto" panose="02000000000000000000" pitchFamily="2" charset="0"/>
              </a:rPr>
              <a:t>Alla ledare inom Byttorps IFs verksamhet lämnar in utdrag från belastningsregistret.</a:t>
            </a:r>
          </a:p>
          <a:p>
            <a:r>
              <a:rPr lang="sv-SE" sz="1100" dirty="0">
                <a:latin typeface="Roboto" panose="02000000000000000000" pitchFamily="2" charset="0"/>
                <a:ea typeface="Roboto" panose="02000000000000000000" pitchFamily="2" charset="0"/>
                <a:cs typeface="Roboto" panose="02000000000000000000" pitchFamily="2" charset="0"/>
              </a:rPr>
              <a:t>Alla ledare erbjuds och uppmuntras att gå tränarutbildningar.</a:t>
            </a:r>
          </a:p>
          <a:p>
            <a:endParaRPr lang="sv-SE" sz="1600" dirty="0">
              <a:latin typeface="Roboto" panose="02000000000000000000" pitchFamily="2" charset="0"/>
              <a:ea typeface="Roboto" panose="02000000000000000000" pitchFamily="2" charset="0"/>
              <a:cs typeface="Roboto" panose="02000000000000000000" pitchFamily="2" charset="0"/>
            </a:endParaRPr>
          </a:p>
          <a:p>
            <a:endParaRPr lang="sv-SE" sz="1600" dirty="0"/>
          </a:p>
          <a:p>
            <a:endParaRPr lang="sv-SE" sz="1600" dirty="0"/>
          </a:p>
        </p:txBody>
      </p:sp>
    </p:spTree>
    <p:extLst>
      <p:ext uri="{BB962C8B-B14F-4D97-AF65-F5344CB8AC3E}">
        <p14:creationId xmlns:p14="http://schemas.microsoft.com/office/powerpoint/2010/main" val="3205880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BC224F5-FA80-43F8-689B-E9609EC19BCE}"/>
              </a:ext>
            </a:extLst>
          </p:cNvPr>
          <p:cNvPicPr>
            <a:picLocks noChangeAspect="1"/>
          </p:cNvPicPr>
          <p:nvPr/>
        </p:nvPicPr>
        <p:blipFill>
          <a:blip r:embed="rId2"/>
          <a:stretch>
            <a:fillRect/>
          </a:stretch>
        </p:blipFill>
        <p:spPr>
          <a:xfrm>
            <a:off x="1265682" y="306419"/>
            <a:ext cx="2554224" cy="850392"/>
          </a:xfrm>
          <a:prstGeom prst="rect">
            <a:avLst/>
          </a:prstGeom>
        </p:spPr>
      </p:pic>
      <p:sp>
        <p:nvSpPr>
          <p:cNvPr id="2" name="Rubrik 1">
            <a:extLst>
              <a:ext uri="{FF2B5EF4-FFF2-40B4-BE49-F238E27FC236}">
                <a16:creationId xmlns:a16="http://schemas.microsoft.com/office/drawing/2014/main" id="{66F09CA1-DF2E-2131-3817-BBD71E8E4FCF}"/>
              </a:ext>
            </a:extLst>
          </p:cNvPr>
          <p:cNvSpPr>
            <a:spLocks noGrp="1"/>
          </p:cNvSpPr>
          <p:nvPr>
            <p:ph type="title"/>
          </p:nvPr>
        </p:nvSpPr>
        <p:spPr>
          <a:xfrm>
            <a:off x="1395239" y="-694753"/>
            <a:ext cx="6938757" cy="2852737"/>
          </a:xfrm>
        </p:spPr>
        <p:txBody>
          <a:bodyPr/>
          <a:lstStyle/>
          <a:p>
            <a:r>
              <a:rPr lang="sv-SE" dirty="0" err="1"/>
              <a:t>laginfo</a:t>
            </a:r>
            <a:br>
              <a:rPr lang="sv-SE" sz="6000" b="1" dirty="0">
                <a:effectLst/>
                <a:latin typeface="Bebas Neue Bold" panose="020B0606020202050201" pitchFamily="34" charset="77"/>
              </a:rPr>
            </a:br>
            <a:endParaRPr lang="sv-SE" dirty="0"/>
          </a:p>
        </p:txBody>
      </p:sp>
      <p:sp>
        <p:nvSpPr>
          <p:cNvPr id="3" name="Platshållare för text 2">
            <a:extLst>
              <a:ext uri="{FF2B5EF4-FFF2-40B4-BE49-F238E27FC236}">
                <a16:creationId xmlns:a16="http://schemas.microsoft.com/office/drawing/2014/main" id="{AB9EF330-B8A7-7B64-8B12-677674657FA5}"/>
              </a:ext>
            </a:extLst>
          </p:cNvPr>
          <p:cNvSpPr>
            <a:spLocks noGrp="1"/>
          </p:cNvSpPr>
          <p:nvPr>
            <p:ph type="body" idx="1"/>
          </p:nvPr>
        </p:nvSpPr>
        <p:spPr>
          <a:xfrm>
            <a:off x="664699" y="1393373"/>
            <a:ext cx="8322548" cy="4293324"/>
          </a:xfrm>
        </p:spPr>
        <p:txBody>
          <a:bodyPr>
            <a:normAutofit fontScale="62500" lnSpcReduction="20000"/>
          </a:bodyPr>
          <a:lstStyle/>
          <a:p>
            <a:r>
              <a:rPr lang="sv-SE" sz="1800" b="1" dirty="0">
                <a:latin typeface="Roboto" panose="02000000000000000000" pitchFamily="2" charset="0"/>
                <a:ea typeface="Roboto" panose="02000000000000000000" pitchFamily="2" charset="0"/>
                <a:cs typeface="Roboto" panose="02000000000000000000" pitchFamily="2" charset="0"/>
              </a:rPr>
              <a:t>Hur många tjejer/pojkar tillhör laget</a:t>
            </a:r>
          </a:p>
          <a:p>
            <a:r>
              <a:rPr lang="sv-SE" sz="1800"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sv-SE" sz="18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Xst</a:t>
            </a:r>
            <a:r>
              <a:rPr lang="sv-SE" sz="18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födda 20xx/20xx</a:t>
            </a:r>
          </a:p>
          <a:p>
            <a:r>
              <a:rPr lang="sv-SE" sz="1800" b="1" dirty="0">
                <a:latin typeface="Roboto" panose="02000000000000000000" pitchFamily="2" charset="0"/>
                <a:ea typeface="Roboto" panose="02000000000000000000" pitchFamily="2" charset="0"/>
                <a:cs typeface="Roboto" panose="02000000000000000000" pitchFamily="2" charset="0"/>
              </a:rPr>
              <a:t>När bedrivs träningar?</a:t>
            </a:r>
          </a:p>
          <a:p>
            <a:r>
              <a:rPr lang="sv-SE" sz="1800"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sv-SE" sz="18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Träning XXX och XXX XX:XX-XX:XX</a:t>
            </a:r>
          </a:p>
          <a:p>
            <a:r>
              <a:rPr lang="sv-SE" sz="1800" b="1" dirty="0">
                <a:latin typeface="Roboto" panose="02000000000000000000" pitchFamily="2" charset="0"/>
                <a:ea typeface="Roboto" panose="02000000000000000000" pitchFamily="2" charset="0"/>
                <a:cs typeface="Roboto" panose="02000000000000000000" pitchFamily="2" charset="0"/>
              </a:rPr>
              <a:t>Var bedrivs träningarna?</a:t>
            </a:r>
          </a:p>
          <a:p>
            <a:r>
              <a:rPr lang="sv-SE" sz="1800"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sv-SE" sz="18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Byttorps IP</a:t>
            </a:r>
          </a:p>
          <a:p>
            <a:r>
              <a:rPr lang="sv-SE" sz="1800" b="1" dirty="0">
                <a:latin typeface="Roboto" panose="02000000000000000000" pitchFamily="2" charset="0"/>
                <a:ea typeface="Roboto" panose="02000000000000000000" pitchFamily="2" charset="0"/>
                <a:cs typeface="Roboto" panose="02000000000000000000" pitchFamily="2" charset="0"/>
              </a:rPr>
              <a:t>Vad behöver man ta med till träningen?</a:t>
            </a:r>
          </a:p>
          <a:p>
            <a:r>
              <a:rPr lang="sv-SE" sz="1800"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sv-SE" sz="18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Benskydd samt namnad vattenflaska</a:t>
            </a:r>
          </a:p>
          <a:p>
            <a:r>
              <a:rPr lang="sv-SE" sz="1800" b="1" dirty="0">
                <a:latin typeface="Roboto" panose="02000000000000000000" pitchFamily="2" charset="0"/>
                <a:ea typeface="Roboto" panose="02000000000000000000" pitchFamily="2" charset="0"/>
                <a:cs typeface="Roboto" panose="02000000000000000000" pitchFamily="2" charset="0"/>
              </a:rPr>
              <a:t>Vad behöver man ta med till match/cup?</a:t>
            </a:r>
          </a:p>
          <a:p>
            <a:r>
              <a:rPr lang="sv-SE" sz="18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Benskydd samt namnad vattenflaska (tröja, shorts och strumpor erhålls av Byttorps IF)</a:t>
            </a:r>
          </a:p>
          <a:p>
            <a:r>
              <a:rPr lang="sv-SE" sz="1800" b="1" dirty="0">
                <a:latin typeface="Roboto" panose="02000000000000000000" pitchFamily="2" charset="0"/>
                <a:ea typeface="Roboto" panose="02000000000000000000" pitchFamily="2" charset="0"/>
                <a:cs typeface="Roboto" panose="02000000000000000000" pitchFamily="2" charset="0"/>
              </a:rPr>
              <a:t>Hur många lag har anmälts till matchspel?</a:t>
            </a:r>
          </a:p>
          <a:p>
            <a:r>
              <a:rPr lang="sv-SE" sz="18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sv-SE" sz="18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Xst</a:t>
            </a:r>
            <a:endParaRPr lang="sv-SE" sz="18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endParaRPr>
          </a:p>
          <a:p>
            <a:r>
              <a:rPr lang="sv-SE" sz="1800" b="1" dirty="0">
                <a:latin typeface="Roboto" panose="02000000000000000000" pitchFamily="2" charset="0"/>
                <a:ea typeface="Roboto" panose="02000000000000000000" pitchFamily="2" charset="0"/>
                <a:cs typeface="Roboto" panose="02000000000000000000" pitchFamily="2" charset="0"/>
              </a:rPr>
              <a:t>Vilken division är laget anmält till?</a:t>
            </a:r>
          </a:p>
          <a:p>
            <a:r>
              <a:rPr lang="sv-SE" sz="18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sv-SE" sz="18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Div</a:t>
            </a:r>
            <a:r>
              <a:rPr lang="sv-SE" sz="18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X</a:t>
            </a:r>
          </a:p>
          <a:p>
            <a:r>
              <a:rPr lang="sv-SE" sz="1800" b="1" dirty="0">
                <a:latin typeface="Roboto" panose="02000000000000000000" pitchFamily="2" charset="0"/>
                <a:ea typeface="Roboto" panose="02000000000000000000" pitchFamily="2" charset="0"/>
                <a:cs typeface="Roboto" panose="02000000000000000000" pitchFamily="2" charset="0"/>
              </a:rPr>
              <a:t>Vilken spelform spelar vi?</a:t>
            </a:r>
          </a:p>
          <a:p>
            <a:r>
              <a:rPr lang="sv-SE" sz="18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7 mot 7</a:t>
            </a:r>
          </a:p>
          <a:p>
            <a:endParaRPr lang="sv-SE" sz="1600" dirty="0">
              <a:latin typeface="Roboto" panose="02000000000000000000" pitchFamily="2" charset="0"/>
              <a:ea typeface="Roboto" panose="02000000000000000000" pitchFamily="2" charset="0"/>
              <a:cs typeface="Roboto" panose="02000000000000000000" pitchFamily="2" charset="0"/>
            </a:endParaRPr>
          </a:p>
          <a:p>
            <a:endParaRPr lang="sv-SE" sz="1600" dirty="0"/>
          </a:p>
          <a:p>
            <a:endParaRPr lang="sv-SE" sz="1600" dirty="0"/>
          </a:p>
        </p:txBody>
      </p:sp>
    </p:spTree>
    <p:extLst>
      <p:ext uri="{BB962C8B-B14F-4D97-AF65-F5344CB8AC3E}">
        <p14:creationId xmlns:p14="http://schemas.microsoft.com/office/powerpoint/2010/main" val="1433259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BC224F5-FA80-43F8-689B-E9609EC19BCE}"/>
              </a:ext>
            </a:extLst>
          </p:cNvPr>
          <p:cNvPicPr>
            <a:picLocks noChangeAspect="1"/>
          </p:cNvPicPr>
          <p:nvPr/>
        </p:nvPicPr>
        <p:blipFill>
          <a:blip r:embed="rId2"/>
          <a:stretch>
            <a:fillRect/>
          </a:stretch>
        </p:blipFill>
        <p:spPr>
          <a:xfrm>
            <a:off x="1265682" y="306419"/>
            <a:ext cx="2554224" cy="850392"/>
          </a:xfrm>
          <a:prstGeom prst="rect">
            <a:avLst/>
          </a:prstGeom>
        </p:spPr>
      </p:pic>
      <p:sp>
        <p:nvSpPr>
          <p:cNvPr id="2" name="Rubrik 1">
            <a:extLst>
              <a:ext uri="{FF2B5EF4-FFF2-40B4-BE49-F238E27FC236}">
                <a16:creationId xmlns:a16="http://schemas.microsoft.com/office/drawing/2014/main" id="{66F09CA1-DF2E-2131-3817-BBD71E8E4FCF}"/>
              </a:ext>
            </a:extLst>
          </p:cNvPr>
          <p:cNvSpPr>
            <a:spLocks noGrp="1"/>
          </p:cNvSpPr>
          <p:nvPr>
            <p:ph type="title"/>
          </p:nvPr>
        </p:nvSpPr>
        <p:spPr>
          <a:xfrm>
            <a:off x="1395239" y="-694753"/>
            <a:ext cx="6938757" cy="2852737"/>
          </a:xfrm>
        </p:spPr>
        <p:txBody>
          <a:bodyPr/>
          <a:lstStyle/>
          <a:p>
            <a:r>
              <a:rPr lang="sv-SE" dirty="0" err="1"/>
              <a:t>laginfo</a:t>
            </a:r>
            <a:br>
              <a:rPr lang="sv-SE" sz="6000" b="1" dirty="0">
                <a:effectLst/>
                <a:latin typeface="Bebas Neue Bold" panose="020B0606020202050201" pitchFamily="34" charset="77"/>
              </a:rPr>
            </a:br>
            <a:endParaRPr lang="sv-SE" dirty="0"/>
          </a:p>
        </p:txBody>
      </p:sp>
      <p:sp>
        <p:nvSpPr>
          <p:cNvPr id="3" name="Platshållare för text 2">
            <a:extLst>
              <a:ext uri="{FF2B5EF4-FFF2-40B4-BE49-F238E27FC236}">
                <a16:creationId xmlns:a16="http://schemas.microsoft.com/office/drawing/2014/main" id="{AB9EF330-B8A7-7B64-8B12-677674657FA5}"/>
              </a:ext>
            </a:extLst>
          </p:cNvPr>
          <p:cNvSpPr>
            <a:spLocks noGrp="1"/>
          </p:cNvSpPr>
          <p:nvPr>
            <p:ph type="body" idx="1"/>
          </p:nvPr>
        </p:nvSpPr>
        <p:spPr>
          <a:xfrm>
            <a:off x="664698" y="1393372"/>
            <a:ext cx="9602708" cy="5464628"/>
          </a:xfrm>
        </p:spPr>
        <p:txBody>
          <a:bodyPr>
            <a:normAutofit/>
          </a:bodyPr>
          <a:lstStyle/>
          <a:p>
            <a:r>
              <a:rPr lang="sv-SE" sz="1100" b="1" dirty="0">
                <a:latin typeface="Roboto" panose="02000000000000000000" pitchFamily="2" charset="0"/>
                <a:ea typeface="Roboto" panose="02000000000000000000" pitchFamily="2" charset="0"/>
                <a:cs typeface="Roboto" panose="02000000000000000000" pitchFamily="2" charset="0"/>
              </a:rPr>
              <a:t>Vilka träningsmatcher skall vi spela?</a:t>
            </a:r>
          </a:p>
          <a:p>
            <a:r>
              <a:rPr lang="sv-SE"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2024-XX-XX 	Byttorps IF -  </a:t>
            </a:r>
            <a:r>
              <a:rPr lang="sv-SE"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Sjöboholm</a:t>
            </a:r>
            <a:r>
              <a:rPr lang="sv-SE"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Samling XX:XX	Matchstart XX:XX</a:t>
            </a:r>
          </a:p>
          <a:p>
            <a:r>
              <a:rPr lang="sv-SE"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2024-XX-XX 	Byttorps IF -  </a:t>
            </a:r>
            <a:r>
              <a:rPr lang="sv-SE"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Sjöboholm</a:t>
            </a:r>
            <a:r>
              <a:rPr lang="sv-SE"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Samling XX:XX	Matchstart XX:XX </a:t>
            </a:r>
          </a:p>
          <a:p>
            <a:r>
              <a:rPr lang="sv-SE"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2024-XX-XX 	Byttorps IF -  </a:t>
            </a:r>
            <a:r>
              <a:rPr lang="sv-SE"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Sjöboholm</a:t>
            </a:r>
            <a:r>
              <a:rPr lang="sv-SE"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Samling XX:XX	Matchstart XX:XX </a:t>
            </a:r>
          </a:p>
          <a:p>
            <a:r>
              <a:rPr lang="sv-SE"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2024-XX-XX 	Byttorps IF -  </a:t>
            </a:r>
            <a:r>
              <a:rPr lang="sv-SE"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Sjöboholm</a:t>
            </a:r>
            <a:r>
              <a:rPr lang="sv-SE"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Samling XX:XX	Matchstart XX:XX 	</a:t>
            </a:r>
            <a:endParaRPr lang="sv-SE" sz="1100" b="1" dirty="0">
              <a:latin typeface="Roboto" panose="02000000000000000000" pitchFamily="2" charset="0"/>
              <a:ea typeface="Roboto" panose="02000000000000000000" pitchFamily="2" charset="0"/>
              <a:cs typeface="Roboto" panose="02000000000000000000" pitchFamily="2" charset="0"/>
            </a:endParaRPr>
          </a:p>
          <a:p>
            <a:r>
              <a:rPr lang="sv-SE" sz="1100" b="1" dirty="0">
                <a:latin typeface="Roboto" panose="02000000000000000000" pitchFamily="2" charset="0"/>
                <a:ea typeface="Roboto" panose="02000000000000000000" pitchFamily="2" charset="0"/>
                <a:cs typeface="Roboto" panose="02000000000000000000" pitchFamily="2" charset="0"/>
              </a:rPr>
              <a:t>Vilka cuper skall vi medverka i?</a:t>
            </a:r>
          </a:p>
          <a:p>
            <a:r>
              <a:rPr lang="sv-SE" sz="1100"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sv-SE"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2024-XX-XX	Cup </a:t>
            </a:r>
            <a:r>
              <a:rPr lang="sv-SE"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Cupsson</a:t>
            </a:r>
            <a:endParaRPr lang="sv-SE" sz="1100" b="1" dirty="0">
              <a:latin typeface="Roboto" panose="02000000000000000000" pitchFamily="2" charset="0"/>
              <a:ea typeface="Roboto" panose="02000000000000000000" pitchFamily="2" charset="0"/>
              <a:cs typeface="Roboto" panose="02000000000000000000" pitchFamily="2" charset="0"/>
            </a:endParaRPr>
          </a:p>
          <a:p>
            <a:r>
              <a:rPr lang="sv-SE" sz="1100" b="1" dirty="0">
                <a:latin typeface="Roboto" panose="02000000000000000000" pitchFamily="2" charset="0"/>
                <a:ea typeface="Roboto" panose="02000000000000000000" pitchFamily="2" charset="0"/>
                <a:cs typeface="Roboto" panose="02000000000000000000" pitchFamily="2" charset="0"/>
              </a:rPr>
              <a:t>Vilka seriematcher skall vi spela?</a:t>
            </a:r>
          </a:p>
          <a:p>
            <a:endParaRPr lang="sv-SE" sz="1800" b="1" dirty="0">
              <a:latin typeface="Roboto" panose="02000000000000000000" pitchFamily="2" charset="0"/>
              <a:ea typeface="Roboto" panose="02000000000000000000" pitchFamily="2" charset="0"/>
              <a:cs typeface="Roboto" panose="02000000000000000000" pitchFamily="2" charset="0"/>
            </a:endParaRPr>
          </a:p>
          <a:p>
            <a:r>
              <a:rPr lang="sv-SE" sz="1800"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endParaRPr lang="sv-SE" sz="1600" dirty="0">
              <a:latin typeface="Roboto" panose="02000000000000000000" pitchFamily="2" charset="0"/>
              <a:ea typeface="Roboto" panose="02000000000000000000" pitchFamily="2" charset="0"/>
              <a:cs typeface="Roboto" panose="02000000000000000000" pitchFamily="2" charset="0"/>
            </a:endParaRPr>
          </a:p>
          <a:p>
            <a:endParaRPr lang="sv-SE" sz="1600" dirty="0"/>
          </a:p>
          <a:p>
            <a:endParaRPr lang="sv-SE" sz="1600" dirty="0"/>
          </a:p>
        </p:txBody>
      </p:sp>
      <p:pic>
        <p:nvPicPr>
          <p:cNvPr id="5" name="Picture 4">
            <a:extLst>
              <a:ext uri="{FF2B5EF4-FFF2-40B4-BE49-F238E27FC236}">
                <a16:creationId xmlns:a16="http://schemas.microsoft.com/office/drawing/2014/main" id="{0289EED9-274D-C84E-849C-096E9F4E40AE}"/>
              </a:ext>
            </a:extLst>
          </p:cNvPr>
          <p:cNvPicPr>
            <a:picLocks noChangeAspect="1"/>
          </p:cNvPicPr>
          <p:nvPr/>
        </p:nvPicPr>
        <p:blipFill>
          <a:blip r:embed="rId3"/>
          <a:stretch>
            <a:fillRect/>
          </a:stretch>
        </p:blipFill>
        <p:spPr>
          <a:xfrm>
            <a:off x="1612995" y="3941432"/>
            <a:ext cx="7060742" cy="2742090"/>
          </a:xfrm>
          <a:prstGeom prst="rect">
            <a:avLst/>
          </a:prstGeom>
        </p:spPr>
      </p:pic>
    </p:spTree>
    <p:extLst>
      <p:ext uri="{BB962C8B-B14F-4D97-AF65-F5344CB8AC3E}">
        <p14:creationId xmlns:p14="http://schemas.microsoft.com/office/powerpoint/2010/main" val="2544398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BC224F5-FA80-43F8-689B-E9609EC19BCE}"/>
              </a:ext>
            </a:extLst>
          </p:cNvPr>
          <p:cNvPicPr>
            <a:picLocks noChangeAspect="1"/>
          </p:cNvPicPr>
          <p:nvPr/>
        </p:nvPicPr>
        <p:blipFill>
          <a:blip r:embed="rId2"/>
          <a:stretch>
            <a:fillRect/>
          </a:stretch>
        </p:blipFill>
        <p:spPr>
          <a:xfrm>
            <a:off x="1265682" y="306419"/>
            <a:ext cx="2554224" cy="850392"/>
          </a:xfrm>
          <a:prstGeom prst="rect">
            <a:avLst/>
          </a:prstGeom>
        </p:spPr>
      </p:pic>
      <p:sp>
        <p:nvSpPr>
          <p:cNvPr id="2" name="Rubrik 1">
            <a:extLst>
              <a:ext uri="{FF2B5EF4-FFF2-40B4-BE49-F238E27FC236}">
                <a16:creationId xmlns:a16="http://schemas.microsoft.com/office/drawing/2014/main" id="{66F09CA1-DF2E-2131-3817-BBD71E8E4FCF}"/>
              </a:ext>
            </a:extLst>
          </p:cNvPr>
          <p:cNvSpPr>
            <a:spLocks noGrp="1"/>
          </p:cNvSpPr>
          <p:nvPr>
            <p:ph type="title"/>
          </p:nvPr>
        </p:nvSpPr>
        <p:spPr>
          <a:xfrm>
            <a:off x="1395239" y="-694753"/>
            <a:ext cx="6938757" cy="2852737"/>
          </a:xfrm>
        </p:spPr>
        <p:txBody>
          <a:bodyPr/>
          <a:lstStyle/>
          <a:p>
            <a:r>
              <a:rPr lang="sv-SE" sz="6000" b="1" dirty="0">
                <a:effectLst/>
                <a:latin typeface="Bebas Neue Bold" panose="020B0606020202050201" pitchFamily="34" charset="77"/>
              </a:rPr>
              <a:t>Gröna Tråden</a:t>
            </a:r>
            <a:br>
              <a:rPr lang="sv-SE" sz="6000" b="1" dirty="0">
                <a:effectLst/>
                <a:latin typeface="Bebas Neue Bold" panose="020B0606020202050201" pitchFamily="34" charset="77"/>
              </a:rPr>
            </a:br>
            <a:endParaRPr lang="sv-SE" dirty="0"/>
          </a:p>
        </p:txBody>
      </p:sp>
      <p:sp>
        <p:nvSpPr>
          <p:cNvPr id="3" name="Platshållare för text 2">
            <a:extLst>
              <a:ext uri="{FF2B5EF4-FFF2-40B4-BE49-F238E27FC236}">
                <a16:creationId xmlns:a16="http://schemas.microsoft.com/office/drawing/2014/main" id="{AB9EF330-B8A7-7B64-8B12-677674657FA5}"/>
              </a:ext>
            </a:extLst>
          </p:cNvPr>
          <p:cNvSpPr>
            <a:spLocks noGrp="1"/>
          </p:cNvSpPr>
          <p:nvPr>
            <p:ph type="body" idx="1"/>
          </p:nvPr>
        </p:nvSpPr>
        <p:spPr>
          <a:xfrm>
            <a:off x="633129" y="1340821"/>
            <a:ext cx="10612358" cy="6718391"/>
          </a:xfrm>
        </p:spPr>
        <p:txBody>
          <a:bodyPr>
            <a:normAutofit/>
          </a:bodyPr>
          <a:lstStyle/>
          <a:p>
            <a:r>
              <a:rPr lang="sv-SE" sz="1100" b="1" dirty="0">
                <a:latin typeface="Roboto" panose="02000000000000000000" pitchFamily="2" charset="0"/>
                <a:ea typeface="Roboto" panose="02000000000000000000" pitchFamily="2" charset="0"/>
                <a:cs typeface="Roboto" panose="02000000000000000000" pitchFamily="2" charset="0"/>
              </a:rPr>
              <a:t>Var hittar jag Gröna Tråden?</a:t>
            </a:r>
          </a:p>
          <a:p>
            <a:r>
              <a:rPr lang="sv-SE" sz="1300" dirty="0">
                <a:solidFill>
                  <a:schemeClr val="tx1">
                    <a:tint val="82000"/>
                  </a:schemeClr>
                </a:solidFill>
                <a:latin typeface="Roboto" panose="02000000000000000000" pitchFamily="2" charset="0"/>
                <a:ea typeface="Roboto" panose="02000000000000000000" pitchFamily="2" charset="0"/>
                <a:cs typeface="Roboto" panose="02000000000000000000" pitchFamily="2" charset="0"/>
              </a:rPr>
              <a:t>	</a:t>
            </a:r>
            <a:r>
              <a:rPr lang="sv-SE"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Laget.se/byttorpsifklubbsida/mer/policys/grönatråden</a:t>
            </a:r>
          </a:p>
          <a:p>
            <a:r>
              <a:rPr lang="sv-SE" sz="1100" b="1" dirty="0">
                <a:latin typeface="Roboto" panose="02000000000000000000" pitchFamily="2" charset="0"/>
                <a:ea typeface="Roboto" panose="02000000000000000000" pitchFamily="2" charset="0"/>
                <a:cs typeface="Roboto" panose="02000000000000000000" pitchFamily="2" charset="0"/>
              </a:rPr>
              <a:t>Vad är Gröna Tråden?</a:t>
            </a:r>
          </a:p>
          <a:p>
            <a:r>
              <a:rPr lang="sv-SE" sz="1300" dirty="0">
                <a:solidFill>
                  <a:schemeClr val="tx1">
                    <a:tint val="82000"/>
                  </a:schemeClr>
                </a:solidFill>
                <a:latin typeface="Roboto" panose="02000000000000000000" pitchFamily="2" charset="0"/>
                <a:ea typeface="Roboto" panose="02000000000000000000" pitchFamily="2" charset="0"/>
                <a:cs typeface="Roboto" panose="02000000000000000000" pitchFamily="2" charset="0"/>
              </a:rPr>
              <a:t>	</a:t>
            </a:r>
            <a:r>
              <a:rPr lang="sv-SE"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Byttorps IF Gröna Tråden är ett dokument som beskriver förenings värdegrund</a:t>
            </a:r>
          </a:p>
          <a:p>
            <a:r>
              <a:rPr lang="sv-SE" sz="1100" b="1" dirty="0">
                <a:latin typeface="Roboto" panose="02000000000000000000" pitchFamily="2" charset="0"/>
                <a:ea typeface="Roboto" panose="02000000000000000000" pitchFamily="2" charset="0"/>
                <a:cs typeface="Roboto" panose="02000000000000000000" pitchFamily="2" charset="0"/>
              </a:rPr>
              <a:t>Värdegrund</a:t>
            </a:r>
          </a:p>
          <a:p>
            <a:pPr lvl="0">
              <a:lnSpc>
                <a:spcPct val="115000"/>
              </a:lnSpc>
              <a:spcAft>
                <a:spcPts val="1000"/>
              </a:spcAft>
            </a:pPr>
            <a:r>
              <a:rPr lang="en-US" sz="1300" dirty="0">
                <a:solidFill>
                  <a:schemeClr val="tx1">
                    <a:tint val="82000"/>
                  </a:schemeClr>
                </a:solidFill>
                <a:latin typeface="Roboto" panose="02000000000000000000" pitchFamily="2" charset="0"/>
                <a:ea typeface="Roboto" panose="02000000000000000000" pitchFamily="2" charset="0"/>
                <a:cs typeface="Roboto" panose="02000000000000000000" pitchFamily="2" charset="0"/>
              </a:rPr>
              <a:t>	</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Barnkonventionen, barnperspektivet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och</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barnens</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perspektiv</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är</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styrande</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i</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verksamheten</a:t>
            </a:r>
            <a:endParaRPr lang="sv-SE"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endParaRPr>
          </a:p>
          <a:p>
            <a:pPr lvl="0">
              <a:lnSpc>
                <a:spcPct val="115000"/>
              </a:lnSpc>
              <a:spcAft>
                <a:spcPts val="1000"/>
              </a:spcAft>
            </a:pP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Alla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får</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var med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på</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sina</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villkor</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ingen</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diskrimineras</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utifrån</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kön</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ursprung</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sexuell</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läggning</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nivå</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mm,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alla</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deltar</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och</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får</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lika</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speltid</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gäller</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14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år</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och</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yngre).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Diskriminering</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trakasserier</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kränkningar</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och</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mobbing ska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aktivt</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motverkas</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vuxna</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är</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goda</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förbilder</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för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barnen</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och</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är</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barnens</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trygghetsgaranti</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Det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förkommer</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ingen</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nivågruppering</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nivåindelning</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vid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någon</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eller</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några</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situationer</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för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spelare</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under 18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år</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Barnen</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ska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uppmuntras</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och</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ges</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möjlighet</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att</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utföra</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fler</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idrotter</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och</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andra</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fritidssysselsättningar</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Idrottens</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“fair play”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genomsyrar</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verksamheten</a:t>
            </a:r>
            <a:endParaRPr lang="sv-SE"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endParaRPr>
          </a:p>
          <a:p>
            <a:r>
              <a:rPr lang="sv-SE" sz="1100" b="1" dirty="0">
                <a:latin typeface="Roboto" panose="02000000000000000000" pitchFamily="2" charset="0"/>
                <a:ea typeface="Roboto" panose="02000000000000000000" pitchFamily="2" charset="0"/>
                <a:cs typeface="Roboto" panose="02000000000000000000" pitchFamily="2" charset="0"/>
              </a:rPr>
              <a:t>Utdrag ur Byttorps IF Gröna Tråden</a:t>
            </a:r>
          </a:p>
          <a:p>
            <a:pPr marL="0" indent="0">
              <a:buNone/>
            </a:pPr>
            <a:r>
              <a:rPr lang="sv-SE" sz="1300" dirty="0">
                <a:solidFill>
                  <a:schemeClr val="tx1">
                    <a:tint val="82000"/>
                  </a:schemeClr>
                </a:solidFill>
                <a:latin typeface="Roboto" panose="02000000000000000000" pitchFamily="2" charset="0"/>
                <a:ea typeface="Roboto" panose="02000000000000000000" pitchFamily="2" charset="0"/>
                <a:cs typeface="Roboto" panose="02000000000000000000" pitchFamily="2" charset="0"/>
              </a:rPr>
              <a:t>	</a:t>
            </a:r>
            <a:r>
              <a:rPr lang="sv-SE"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Målet är att erbjuda alla barn och ungdomar som vill ha en möjlighet att utöva rörelseglädje, träningsidrott, tävlingsidrott och motionsidrott samt att varje 	aktiv upplever sitt idrottande som roligt. Kreativitet, spontanitet och spelglädje uppmuntras i vår förening.</a:t>
            </a:r>
          </a:p>
          <a:p>
            <a:pPr marL="0" indent="0">
              <a:buNone/>
            </a:pPr>
            <a:r>
              <a:rPr lang="sv-SE"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Byttorps IF arbetar för att motverka våld och machokultur inom idrotten. Våld är inte bara slag och sparkar utan även elaka kommentarer, taskiga skämt, 	blickar, nedvärderande bilder, hot och även rasistiska, sexistiska eller </a:t>
            </a:r>
            <a:r>
              <a:rPr lang="sv-SE"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funkofobiska</a:t>
            </a:r>
            <a:r>
              <a:rPr lang="sv-SE"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skämt.</a:t>
            </a:r>
          </a:p>
          <a:p>
            <a:endParaRPr lang="sv-SE" sz="1300" b="1" dirty="0">
              <a:latin typeface="Roboto" panose="02000000000000000000" pitchFamily="2" charset="0"/>
              <a:ea typeface="Roboto" panose="02000000000000000000" pitchFamily="2" charset="0"/>
              <a:cs typeface="Roboto" panose="02000000000000000000" pitchFamily="2" charset="0"/>
            </a:endParaRPr>
          </a:p>
          <a:p>
            <a:r>
              <a:rPr lang="sv-SE" sz="1100" b="1" u="sng" dirty="0">
                <a:latin typeface="Roboto" panose="02000000000000000000" pitchFamily="2" charset="0"/>
                <a:ea typeface="Roboto" panose="02000000000000000000" pitchFamily="2" charset="0"/>
                <a:cs typeface="Roboto" panose="02000000000000000000" pitchFamily="2" charset="0"/>
              </a:rPr>
              <a:t>Byttorps IF följer barnkonventionen</a:t>
            </a:r>
          </a:p>
          <a:p>
            <a:endParaRPr lang="sv-SE" sz="1600" dirty="0">
              <a:latin typeface="Roboto" panose="02000000000000000000" pitchFamily="2" charset="0"/>
              <a:ea typeface="Roboto" panose="02000000000000000000" pitchFamily="2" charset="0"/>
              <a:cs typeface="Roboto" panose="02000000000000000000" pitchFamily="2" charset="0"/>
            </a:endParaRPr>
          </a:p>
          <a:p>
            <a:endParaRPr lang="sv-SE" sz="1600" dirty="0"/>
          </a:p>
          <a:p>
            <a:endParaRPr lang="sv-SE" sz="1600" dirty="0"/>
          </a:p>
        </p:txBody>
      </p:sp>
    </p:spTree>
    <p:extLst>
      <p:ext uri="{BB962C8B-B14F-4D97-AF65-F5344CB8AC3E}">
        <p14:creationId xmlns:p14="http://schemas.microsoft.com/office/powerpoint/2010/main" val="1519878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BC224F5-FA80-43F8-689B-E9609EC19BCE}"/>
              </a:ext>
            </a:extLst>
          </p:cNvPr>
          <p:cNvPicPr>
            <a:picLocks noChangeAspect="1"/>
          </p:cNvPicPr>
          <p:nvPr/>
        </p:nvPicPr>
        <p:blipFill>
          <a:blip r:embed="rId2"/>
          <a:stretch>
            <a:fillRect/>
          </a:stretch>
        </p:blipFill>
        <p:spPr>
          <a:xfrm>
            <a:off x="1265682" y="306419"/>
            <a:ext cx="2554224" cy="850392"/>
          </a:xfrm>
          <a:prstGeom prst="rect">
            <a:avLst/>
          </a:prstGeom>
        </p:spPr>
      </p:pic>
      <p:sp>
        <p:nvSpPr>
          <p:cNvPr id="2" name="Rubrik 1">
            <a:extLst>
              <a:ext uri="{FF2B5EF4-FFF2-40B4-BE49-F238E27FC236}">
                <a16:creationId xmlns:a16="http://schemas.microsoft.com/office/drawing/2014/main" id="{66F09CA1-DF2E-2131-3817-BBD71E8E4FCF}"/>
              </a:ext>
            </a:extLst>
          </p:cNvPr>
          <p:cNvSpPr>
            <a:spLocks noGrp="1"/>
          </p:cNvSpPr>
          <p:nvPr>
            <p:ph type="title"/>
          </p:nvPr>
        </p:nvSpPr>
        <p:spPr>
          <a:xfrm>
            <a:off x="1395239" y="-694753"/>
            <a:ext cx="6938757" cy="2852737"/>
          </a:xfrm>
        </p:spPr>
        <p:txBody>
          <a:bodyPr/>
          <a:lstStyle/>
          <a:p>
            <a:r>
              <a:rPr lang="sv-SE" sz="6000" b="1" dirty="0">
                <a:effectLst/>
                <a:latin typeface="Bebas Neue Bold" panose="020B0606020202050201" pitchFamily="34" charset="77"/>
              </a:rPr>
              <a:t>breddförening</a:t>
            </a:r>
            <a:br>
              <a:rPr lang="sv-SE" sz="6000" b="1" dirty="0">
                <a:effectLst/>
                <a:latin typeface="Bebas Neue Bold" panose="020B0606020202050201" pitchFamily="34" charset="77"/>
              </a:rPr>
            </a:br>
            <a:endParaRPr lang="sv-SE" dirty="0"/>
          </a:p>
        </p:txBody>
      </p:sp>
      <p:sp>
        <p:nvSpPr>
          <p:cNvPr id="3" name="Platshållare för text 2">
            <a:extLst>
              <a:ext uri="{FF2B5EF4-FFF2-40B4-BE49-F238E27FC236}">
                <a16:creationId xmlns:a16="http://schemas.microsoft.com/office/drawing/2014/main" id="{AB9EF330-B8A7-7B64-8B12-677674657FA5}"/>
              </a:ext>
            </a:extLst>
          </p:cNvPr>
          <p:cNvSpPr>
            <a:spLocks noGrp="1"/>
          </p:cNvSpPr>
          <p:nvPr>
            <p:ph type="body" idx="1"/>
          </p:nvPr>
        </p:nvSpPr>
        <p:spPr>
          <a:xfrm>
            <a:off x="638571" y="1528081"/>
            <a:ext cx="8801520" cy="4438651"/>
          </a:xfrm>
        </p:spPr>
        <p:txBody>
          <a:bodyPr>
            <a:normAutofit/>
          </a:bodyPr>
          <a:lstStyle/>
          <a:p>
            <a:r>
              <a:rPr lang="sv-SE" sz="1100" b="1" dirty="0">
                <a:latin typeface="Roboto" panose="02000000000000000000" pitchFamily="2" charset="0"/>
                <a:ea typeface="Roboto" panose="02000000000000000000" pitchFamily="2" charset="0"/>
                <a:cs typeface="Roboto" panose="02000000000000000000" pitchFamily="2" charset="0"/>
              </a:rPr>
              <a:t>Vad står Breddförening för i Byttorps IF?</a:t>
            </a:r>
          </a:p>
          <a:p>
            <a:r>
              <a:rPr lang="sv-SE" sz="1100"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sv-SE"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Öppen träningsverksamhet/motionsidrottande för personer 1-100år</a:t>
            </a:r>
          </a:p>
          <a:p>
            <a:r>
              <a:rPr lang="sv-SE"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Byttorps IF skall erbjuda en öppen verksamhet för de som inte vill delta i den ordinarie tävlings- och 	träningsverksamheten. Den öppna verksamheten innefattar verksamheter såsom fritidsgård, idrottsskola, 	sommarläger, allsidig träning och ”prova-på-verksamhet”. Byttorps ambition är att ha verksamhet som passar alla åldrar.</a:t>
            </a:r>
          </a:p>
          <a:p>
            <a:endParaRPr lang="sv-SE" sz="1600" dirty="0">
              <a:latin typeface="Roboto" panose="02000000000000000000" pitchFamily="2" charset="0"/>
              <a:ea typeface="Roboto" panose="02000000000000000000" pitchFamily="2" charset="0"/>
              <a:cs typeface="Roboto" panose="02000000000000000000" pitchFamily="2" charset="0"/>
            </a:endParaRPr>
          </a:p>
          <a:p>
            <a:endParaRPr lang="sv-SE" sz="1600" dirty="0"/>
          </a:p>
          <a:p>
            <a:endParaRPr lang="sv-SE" sz="1600" dirty="0"/>
          </a:p>
        </p:txBody>
      </p:sp>
    </p:spTree>
    <p:extLst>
      <p:ext uri="{BB962C8B-B14F-4D97-AF65-F5344CB8AC3E}">
        <p14:creationId xmlns:p14="http://schemas.microsoft.com/office/powerpoint/2010/main" val="252497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BC224F5-FA80-43F8-689B-E9609EC19BCE}"/>
              </a:ext>
            </a:extLst>
          </p:cNvPr>
          <p:cNvPicPr>
            <a:picLocks noChangeAspect="1"/>
          </p:cNvPicPr>
          <p:nvPr/>
        </p:nvPicPr>
        <p:blipFill>
          <a:blip r:embed="rId2"/>
          <a:stretch>
            <a:fillRect/>
          </a:stretch>
        </p:blipFill>
        <p:spPr>
          <a:xfrm>
            <a:off x="1265682" y="306419"/>
            <a:ext cx="2554224" cy="850392"/>
          </a:xfrm>
          <a:prstGeom prst="rect">
            <a:avLst/>
          </a:prstGeom>
        </p:spPr>
      </p:pic>
      <p:sp>
        <p:nvSpPr>
          <p:cNvPr id="2" name="Rubrik 1">
            <a:extLst>
              <a:ext uri="{FF2B5EF4-FFF2-40B4-BE49-F238E27FC236}">
                <a16:creationId xmlns:a16="http://schemas.microsoft.com/office/drawing/2014/main" id="{66F09CA1-DF2E-2131-3817-BBD71E8E4FCF}"/>
              </a:ext>
            </a:extLst>
          </p:cNvPr>
          <p:cNvSpPr>
            <a:spLocks noGrp="1"/>
          </p:cNvSpPr>
          <p:nvPr>
            <p:ph type="title"/>
          </p:nvPr>
        </p:nvSpPr>
        <p:spPr>
          <a:xfrm>
            <a:off x="1395239" y="-694753"/>
            <a:ext cx="6938757" cy="2852737"/>
          </a:xfrm>
        </p:spPr>
        <p:txBody>
          <a:bodyPr/>
          <a:lstStyle/>
          <a:p>
            <a:r>
              <a:rPr lang="sv-SE" dirty="0"/>
              <a:t>Byttorps </a:t>
            </a:r>
            <a:r>
              <a:rPr lang="sv-SE" dirty="0" err="1"/>
              <a:t>if</a:t>
            </a:r>
            <a:r>
              <a:rPr lang="sv-SE" dirty="0"/>
              <a:t> riktlinjer</a:t>
            </a:r>
            <a:br>
              <a:rPr lang="sv-SE" sz="6000" b="1" dirty="0">
                <a:effectLst/>
                <a:latin typeface="Bebas Neue Bold" panose="020B0606020202050201" pitchFamily="34" charset="77"/>
              </a:rPr>
            </a:br>
            <a:endParaRPr lang="sv-SE" dirty="0"/>
          </a:p>
        </p:txBody>
      </p:sp>
      <p:sp>
        <p:nvSpPr>
          <p:cNvPr id="3" name="Platshållare för text 2">
            <a:extLst>
              <a:ext uri="{FF2B5EF4-FFF2-40B4-BE49-F238E27FC236}">
                <a16:creationId xmlns:a16="http://schemas.microsoft.com/office/drawing/2014/main" id="{AB9EF330-B8A7-7B64-8B12-677674657FA5}"/>
              </a:ext>
            </a:extLst>
          </p:cNvPr>
          <p:cNvSpPr>
            <a:spLocks noGrp="1"/>
          </p:cNvSpPr>
          <p:nvPr>
            <p:ph type="body" idx="1"/>
          </p:nvPr>
        </p:nvSpPr>
        <p:spPr>
          <a:xfrm>
            <a:off x="187234" y="1156810"/>
            <a:ext cx="11308080" cy="5583623"/>
          </a:xfrm>
        </p:spPr>
        <p:txBody>
          <a:bodyPr>
            <a:normAutofit fontScale="92500" lnSpcReduction="20000"/>
          </a:bodyPr>
          <a:lstStyle/>
          <a:p>
            <a:r>
              <a:rPr lang="en-US" sz="1100" dirty="0" err="1">
                <a:latin typeface="Roboto" panose="02000000000000000000" pitchFamily="2" charset="0"/>
                <a:ea typeface="Roboto" panose="02000000000000000000" pitchFamily="2" charset="0"/>
                <a:cs typeface="Roboto" panose="02000000000000000000" pitchFamily="2" charset="0"/>
              </a:rPr>
              <a:t>Fotbollsglädje</a:t>
            </a:r>
            <a:r>
              <a:rPr lang="en-US" sz="1100" dirty="0">
                <a:latin typeface="Roboto" panose="02000000000000000000" pitchFamily="2" charset="0"/>
                <a:ea typeface="Roboto" panose="02000000000000000000" pitchFamily="2" charset="0"/>
                <a:cs typeface="Roboto" panose="02000000000000000000" pitchFamily="2" charset="0"/>
              </a:rPr>
              <a:t> (6-9 </a:t>
            </a:r>
            <a:r>
              <a:rPr lang="en-US" sz="1100" dirty="0" err="1">
                <a:latin typeface="Roboto" panose="02000000000000000000" pitchFamily="2" charset="0"/>
                <a:ea typeface="Roboto" panose="02000000000000000000" pitchFamily="2" charset="0"/>
                <a:cs typeface="Roboto" panose="02000000000000000000" pitchFamily="2" charset="0"/>
              </a:rPr>
              <a:t>år</a:t>
            </a:r>
            <a:r>
              <a:rPr lang="en-US" sz="1100" dirty="0">
                <a:latin typeface="Roboto" panose="02000000000000000000" pitchFamily="2" charset="0"/>
                <a:ea typeface="Roboto" panose="02000000000000000000" pitchFamily="2" charset="0"/>
                <a:cs typeface="Roboto" panose="02000000000000000000" pitchFamily="2" charset="0"/>
              </a:rPr>
              <a:t>)</a:t>
            </a:r>
          </a:p>
          <a:p>
            <a:r>
              <a:rPr lang="en-US" sz="1500" b="1" dirty="0" err="1">
                <a:latin typeface="Roboto" panose="02000000000000000000" pitchFamily="2" charset="0"/>
                <a:ea typeface="Roboto" panose="02000000000000000000" pitchFamily="2" charset="0"/>
                <a:cs typeface="Roboto" panose="02000000000000000000" pitchFamily="2" charset="0"/>
              </a:rPr>
              <a:t>Lära</a:t>
            </a:r>
            <a:r>
              <a:rPr lang="en-US" sz="1500" b="1" dirty="0">
                <a:latin typeface="Roboto" panose="02000000000000000000" pitchFamily="2" charset="0"/>
                <a:ea typeface="Roboto" panose="02000000000000000000" pitchFamily="2" charset="0"/>
                <a:cs typeface="Roboto" panose="02000000000000000000" pitchFamily="2" charset="0"/>
              </a:rPr>
              <a:t> sig </a:t>
            </a:r>
            <a:r>
              <a:rPr lang="en-US" sz="1500" b="1" dirty="0" err="1">
                <a:latin typeface="Roboto" panose="02000000000000000000" pitchFamily="2" charset="0"/>
                <a:ea typeface="Roboto" panose="02000000000000000000" pitchFamily="2" charset="0"/>
                <a:cs typeface="Roboto" panose="02000000000000000000" pitchFamily="2" charset="0"/>
              </a:rPr>
              <a:t>träna</a:t>
            </a:r>
            <a:r>
              <a:rPr lang="en-US" sz="1500" b="1" dirty="0">
                <a:latin typeface="Roboto" panose="02000000000000000000" pitchFamily="2" charset="0"/>
                <a:ea typeface="Roboto" panose="02000000000000000000" pitchFamily="2" charset="0"/>
                <a:cs typeface="Roboto" panose="02000000000000000000" pitchFamily="2" charset="0"/>
              </a:rPr>
              <a:t> (9-12 </a:t>
            </a:r>
            <a:r>
              <a:rPr lang="en-US" sz="1500" b="1" dirty="0" err="1">
                <a:latin typeface="Roboto" panose="02000000000000000000" pitchFamily="2" charset="0"/>
                <a:ea typeface="Roboto" panose="02000000000000000000" pitchFamily="2" charset="0"/>
                <a:cs typeface="Roboto" panose="02000000000000000000" pitchFamily="2" charset="0"/>
              </a:rPr>
              <a:t>år</a:t>
            </a:r>
            <a:r>
              <a:rPr lang="en-US" sz="1500" b="1" dirty="0">
                <a:latin typeface="Roboto" panose="02000000000000000000" pitchFamily="2" charset="0"/>
                <a:ea typeface="Roboto" panose="02000000000000000000" pitchFamily="2" charset="0"/>
                <a:cs typeface="Roboto" panose="02000000000000000000" pitchFamily="2" charset="0"/>
              </a:rPr>
              <a:t>) </a:t>
            </a:r>
          </a:p>
          <a:p>
            <a:r>
              <a:rPr lang="en-US" sz="1100" dirty="0" err="1">
                <a:latin typeface="Roboto" panose="02000000000000000000" pitchFamily="2" charset="0"/>
                <a:ea typeface="Roboto" panose="02000000000000000000" pitchFamily="2" charset="0"/>
                <a:cs typeface="Roboto" panose="02000000000000000000" pitchFamily="2" charset="0"/>
              </a:rPr>
              <a:t>Träna</a:t>
            </a:r>
            <a:r>
              <a:rPr lang="en-US" sz="1100" dirty="0">
                <a:latin typeface="Roboto" panose="02000000000000000000" pitchFamily="2" charset="0"/>
                <a:ea typeface="Roboto" panose="02000000000000000000" pitchFamily="2" charset="0"/>
                <a:cs typeface="Roboto" panose="02000000000000000000" pitchFamily="2" charset="0"/>
              </a:rPr>
              <a:t> för </a:t>
            </a:r>
            <a:r>
              <a:rPr lang="en-US" sz="1100" dirty="0" err="1">
                <a:latin typeface="Roboto" panose="02000000000000000000" pitchFamily="2" charset="0"/>
                <a:ea typeface="Roboto" panose="02000000000000000000" pitchFamily="2" charset="0"/>
                <a:cs typeface="Roboto" panose="02000000000000000000" pitchFamily="2" charset="0"/>
              </a:rPr>
              <a:t>att</a:t>
            </a:r>
            <a:r>
              <a:rPr lang="en-US" sz="1100" dirty="0">
                <a:latin typeface="Roboto" panose="02000000000000000000" pitchFamily="2" charset="0"/>
                <a:ea typeface="Roboto" panose="02000000000000000000" pitchFamily="2" charset="0"/>
                <a:cs typeface="Roboto" panose="02000000000000000000" pitchFamily="2" charset="0"/>
              </a:rPr>
              <a:t> </a:t>
            </a:r>
            <a:r>
              <a:rPr lang="en-US" sz="1100" dirty="0" err="1">
                <a:latin typeface="Roboto" panose="02000000000000000000" pitchFamily="2" charset="0"/>
                <a:ea typeface="Roboto" panose="02000000000000000000" pitchFamily="2" charset="0"/>
                <a:cs typeface="Roboto" panose="02000000000000000000" pitchFamily="2" charset="0"/>
              </a:rPr>
              <a:t>träna</a:t>
            </a:r>
            <a:r>
              <a:rPr lang="en-US" sz="1100" dirty="0">
                <a:latin typeface="Roboto" panose="02000000000000000000" pitchFamily="2" charset="0"/>
                <a:ea typeface="Roboto" panose="02000000000000000000" pitchFamily="2" charset="0"/>
                <a:cs typeface="Roboto" panose="02000000000000000000" pitchFamily="2" charset="0"/>
              </a:rPr>
              <a:t> (13-16 </a:t>
            </a:r>
            <a:r>
              <a:rPr lang="en-US" sz="1100" dirty="0" err="1">
                <a:latin typeface="Roboto" panose="02000000000000000000" pitchFamily="2" charset="0"/>
                <a:ea typeface="Roboto" panose="02000000000000000000" pitchFamily="2" charset="0"/>
                <a:cs typeface="Roboto" panose="02000000000000000000" pitchFamily="2" charset="0"/>
              </a:rPr>
              <a:t>år</a:t>
            </a:r>
            <a:r>
              <a:rPr lang="en-US" sz="1100" dirty="0">
                <a:latin typeface="Roboto" panose="02000000000000000000" pitchFamily="2" charset="0"/>
                <a:ea typeface="Roboto" panose="02000000000000000000" pitchFamily="2" charset="0"/>
                <a:cs typeface="Roboto" panose="02000000000000000000" pitchFamily="2" charset="0"/>
              </a:rPr>
              <a:t>)</a:t>
            </a:r>
          </a:p>
          <a:p>
            <a:r>
              <a:rPr lang="en-US" sz="1100" dirty="0" err="1">
                <a:latin typeface="Roboto" panose="02000000000000000000" pitchFamily="2" charset="0"/>
                <a:ea typeface="Roboto" panose="02000000000000000000" pitchFamily="2" charset="0"/>
                <a:cs typeface="Roboto" panose="02000000000000000000" pitchFamily="2" charset="0"/>
              </a:rPr>
              <a:t>Träna</a:t>
            </a:r>
            <a:r>
              <a:rPr lang="en-US" sz="1100" dirty="0">
                <a:latin typeface="Roboto" panose="02000000000000000000" pitchFamily="2" charset="0"/>
                <a:ea typeface="Roboto" panose="02000000000000000000" pitchFamily="2" charset="0"/>
                <a:cs typeface="Roboto" panose="02000000000000000000" pitchFamily="2" charset="0"/>
              </a:rPr>
              <a:t> för </a:t>
            </a:r>
            <a:r>
              <a:rPr lang="en-US" sz="1100" dirty="0" err="1">
                <a:latin typeface="Roboto" panose="02000000000000000000" pitchFamily="2" charset="0"/>
                <a:ea typeface="Roboto" panose="02000000000000000000" pitchFamily="2" charset="0"/>
                <a:cs typeface="Roboto" panose="02000000000000000000" pitchFamily="2" charset="0"/>
              </a:rPr>
              <a:t>att</a:t>
            </a:r>
            <a:r>
              <a:rPr lang="en-US" sz="1100" dirty="0">
                <a:latin typeface="Roboto" panose="02000000000000000000" pitchFamily="2" charset="0"/>
                <a:ea typeface="Roboto" panose="02000000000000000000" pitchFamily="2" charset="0"/>
                <a:cs typeface="Roboto" panose="02000000000000000000" pitchFamily="2" charset="0"/>
              </a:rPr>
              <a:t> </a:t>
            </a:r>
            <a:r>
              <a:rPr lang="en-US" sz="1100" dirty="0" err="1">
                <a:latin typeface="Roboto" panose="02000000000000000000" pitchFamily="2" charset="0"/>
                <a:ea typeface="Roboto" panose="02000000000000000000" pitchFamily="2" charset="0"/>
                <a:cs typeface="Roboto" panose="02000000000000000000" pitchFamily="2" charset="0"/>
              </a:rPr>
              <a:t>tävla</a:t>
            </a:r>
            <a:r>
              <a:rPr lang="en-US" sz="1100" dirty="0">
                <a:latin typeface="Roboto" panose="02000000000000000000" pitchFamily="2" charset="0"/>
                <a:ea typeface="Roboto" panose="02000000000000000000" pitchFamily="2" charset="0"/>
                <a:cs typeface="Roboto" panose="02000000000000000000" pitchFamily="2" charset="0"/>
              </a:rPr>
              <a:t> (17-19 </a:t>
            </a:r>
            <a:r>
              <a:rPr lang="en-US" sz="1100" dirty="0" err="1">
                <a:latin typeface="Roboto" panose="02000000000000000000" pitchFamily="2" charset="0"/>
                <a:ea typeface="Roboto" panose="02000000000000000000" pitchFamily="2" charset="0"/>
                <a:cs typeface="Roboto" panose="02000000000000000000" pitchFamily="2" charset="0"/>
              </a:rPr>
              <a:t>år</a:t>
            </a:r>
            <a:r>
              <a:rPr lang="en-US" sz="1100" dirty="0">
                <a:latin typeface="Roboto" panose="02000000000000000000" pitchFamily="2" charset="0"/>
                <a:ea typeface="Roboto" panose="02000000000000000000" pitchFamily="2" charset="0"/>
                <a:cs typeface="Roboto" panose="02000000000000000000" pitchFamily="2" charset="0"/>
              </a:rPr>
              <a:t>)</a:t>
            </a:r>
          </a:p>
          <a:p>
            <a:pPr>
              <a:lnSpc>
                <a:spcPct val="115000"/>
              </a:lnSpc>
              <a:spcAft>
                <a:spcPts val="1000"/>
              </a:spcAft>
            </a:pPr>
            <a:r>
              <a:rPr lang="en-US" sz="2600" dirty="0">
                <a:solidFill>
                  <a:schemeClr val="tx1">
                    <a:tint val="82000"/>
                  </a:schemeClr>
                </a:solidFill>
                <a:latin typeface="Roboto" panose="02000000000000000000" pitchFamily="2" charset="0"/>
                <a:ea typeface="Roboto" panose="02000000000000000000" pitchFamily="2" charset="0"/>
                <a:cs typeface="Roboto" panose="02000000000000000000" pitchFamily="2" charset="0"/>
              </a:rPr>
              <a:t>	</a:t>
            </a:r>
            <a:r>
              <a:rPr lang="en-US" sz="1300" kern="100" dirty="0">
                <a:latin typeface="Calibri" panose="020F0502020204030204" pitchFamily="34" charset="0"/>
                <a:ea typeface="DengXian" panose="02010600030101010101" pitchFamily="2" charset="-122"/>
                <a:cs typeface="Times New Roman" panose="02020603050405020304" pitchFamily="18" charset="0"/>
              </a:rPr>
              <a:t>All verksamhet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sker</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i</a:t>
            </a:r>
            <a:r>
              <a:rPr lang="en-US" sz="1300" kern="100" dirty="0">
                <a:latin typeface="Calibri" panose="020F0502020204030204" pitchFamily="34" charset="0"/>
                <a:ea typeface="DengXian" panose="02010600030101010101" pitchFamily="2" charset="-122"/>
                <a:cs typeface="Times New Roman" panose="02020603050405020304" pitchFamily="18" charset="0"/>
              </a:rPr>
              <a:t> enlighet med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barnkonventionens</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riktlinjer</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p>
          <a:p>
            <a:pPr>
              <a:lnSpc>
                <a:spcPct val="115000"/>
              </a:lnSpc>
              <a:spcAft>
                <a:spcPts val="1000"/>
              </a:spcAft>
            </a:pP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Uppmuntra</a:t>
            </a:r>
            <a:r>
              <a:rPr lang="en-US" sz="1300" kern="100" dirty="0">
                <a:latin typeface="Calibri" panose="020F0502020204030204" pitchFamily="34" charset="0"/>
                <a:ea typeface="DengXian" panose="02010600030101010101" pitchFamily="2" charset="-122"/>
                <a:cs typeface="Times New Roman" panose="02020603050405020304" pitchFamily="18" charset="0"/>
              </a:rPr>
              <a:t> till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andra</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idrotter</a:t>
            </a:r>
            <a:r>
              <a:rPr lang="en-US" sz="1300" kern="100" dirty="0">
                <a:latin typeface="Calibri" panose="020F0502020204030204" pitchFamily="34" charset="0"/>
                <a:ea typeface="DengXian" panose="02010600030101010101" pitchFamily="2" charset="-122"/>
                <a:cs typeface="Times New Roman" panose="02020603050405020304" pitchFamily="18" charset="0"/>
              </a:rPr>
              <a:t>, ok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att</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spela</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fotboll</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hela</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året</a:t>
            </a:r>
            <a:endParaRPr lang="en-US" sz="1300" kern="100" dirty="0">
              <a:latin typeface="Calibri" panose="020F0502020204030204" pitchFamily="34" charset="0"/>
              <a:ea typeface="DengXian" panose="02010600030101010101" pitchFamily="2" charset="-122"/>
              <a:cs typeface="Times New Roman" panose="02020603050405020304" pitchFamily="18" charset="0"/>
            </a:endParaRPr>
          </a:p>
          <a:p>
            <a:pPr>
              <a:lnSpc>
                <a:spcPct val="115000"/>
              </a:lnSpc>
              <a:spcAft>
                <a:spcPts val="1000"/>
              </a:spcAft>
            </a:pPr>
            <a:r>
              <a:rPr lang="en-US" sz="1300" kern="100" dirty="0">
                <a:latin typeface="Calibri" panose="020F0502020204030204" pitchFamily="34" charset="0"/>
                <a:ea typeface="DengXian" panose="02010600030101010101" pitchFamily="2" charset="-122"/>
                <a:cs typeface="Times New Roman" panose="02020603050405020304" pitchFamily="18" charset="0"/>
              </a:rPr>
              <a:t>	Detta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är</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en</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föräldraledd</a:t>
            </a:r>
            <a:r>
              <a:rPr lang="en-US" sz="1300" kern="100" dirty="0">
                <a:latin typeface="Calibri" panose="020F0502020204030204" pitchFamily="34" charset="0"/>
                <a:ea typeface="DengXian" panose="02010600030101010101" pitchFamily="2" charset="-122"/>
                <a:cs typeface="Times New Roman" panose="02020603050405020304" pitchFamily="18" charset="0"/>
              </a:rPr>
              <a:t> verksamhet. En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förutsättning</a:t>
            </a:r>
            <a:r>
              <a:rPr lang="en-US" sz="1300" kern="100" dirty="0">
                <a:latin typeface="Calibri" panose="020F0502020204030204" pitchFamily="34" charset="0"/>
                <a:ea typeface="DengXian" panose="02010600030101010101" pitchFamily="2" charset="-122"/>
                <a:cs typeface="Times New Roman" panose="02020603050405020304" pitchFamily="18" charset="0"/>
              </a:rPr>
              <a:t> för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att</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bedriva</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lagverksamhet</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är</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att</a:t>
            </a:r>
            <a:r>
              <a:rPr lang="en-US" sz="1300" kern="100" dirty="0">
                <a:latin typeface="Calibri" panose="020F0502020204030204" pitchFamily="34" charset="0"/>
                <a:ea typeface="DengXian" panose="02010600030101010101" pitchFamily="2" charset="-122"/>
                <a:cs typeface="Times New Roman" panose="02020603050405020304" pitchFamily="18" charset="0"/>
              </a:rPr>
              <a:t> det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finns</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erforderligt</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antal</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föräldraledare</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i</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laget</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p>
          <a:p>
            <a:pPr>
              <a:lnSpc>
                <a:spcPct val="115000"/>
              </a:lnSpc>
              <a:spcAft>
                <a:spcPts val="1000"/>
              </a:spcAft>
            </a:pP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Alla</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ledare</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som</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tränar</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laget</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och</a:t>
            </a:r>
            <a:r>
              <a:rPr lang="en-US" sz="1300" kern="100" dirty="0">
                <a:latin typeface="Calibri" panose="020F0502020204030204" pitchFamily="34" charset="0"/>
                <a:ea typeface="DengXian" panose="02010600030101010101" pitchFamily="2" charset="-122"/>
                <a:cs typeface="Times New Roman" panose="02020603050405020304" pitchFamily="18" charset="0"/>
              </a:rPr>
              <a:t>/</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eller</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coachar</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laget</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på</a:t>
            </a:r>
            <a:r>
              <a:rPr lang="en-US" sz="1300" kern="100" dirty="0">
                <a:latin typeface="Calibri" panose="020F0502020204030204" pitchFamily="34" charset="0"/>
                <a:ea typeface="DengXian" panose="02010600030101010101" pitchFamily="2" charset="-122"/>
                <a:cs typeface="Times New Roman" panose="02020603050405020304" pitchFamily="18" charset="0"/>
              </a:rPr>
              <a:t> matcher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genomför</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klubbens</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internutbildning</a:t>
            </a:r>
            <a:r>
              <a:rPr lang="en-US" sz="1300" kern="100" dirty="0">
                <a:latin typeface="Calibri" panose="020F0502020204030204" pitchFamily="34" charset="0"/>
                <a:ea typeface="DengXian" panose="02010600030101010101" pitchFamily="2" charset="-122"/>
                <a:cs typeface="Times New Roman" panose="02020603050405020304" pitchFamily="18" charset="0"/>
              </a:rPr>
              <a:t> med T2E*.</a:t>
            </a:r>
          </a:p>
          <a:p>
            <a:pPr>
              <a:lnSpc>
                <a:spcPct val="115000"/>
              </a:lnSpc>
              <a:spcAft>
                <a:spcPts val="1000"/>
              </a:spcAft>
            </a:pPr>
            <a:r>
              <a:rPr lang="en-US" sz="1300" kern="100" dirty="0">
                <a:latin typeface="Calibri" panose="020F0502020204030204" pitchFamily="34" charset="0"/>
                <a:ea typeface="DengXian" panose="02010600030101010101" pitchFamily="2" charset="-122"/>
                <a:cs typeface="Times New Roman" panose="02020603050405020304" pitchFamily="18" charset="0"/>
              </a:rPr>
              <a:t>	I enlighet med Svenska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Fotbollsförbundets</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Spela</a:t>
            </a:r>
            <a:r>
              <a:rPr lang="en-US" sz="1300" kern="100" dirty="0">
                <a:latin typeface="Calibri" panose="020F0502020204030204" pitchFamily="34" charset="0"/>
                <a:ea typeface="DengXian" panose="02010600030101010101" pitchFamily="2" charset="-122"/>
                <a:cs typeface="Times New Roman" panose="02020603050405020304" pitchFamily="18" charset="0"/>
              </a:rPr>
              <a:t>, lek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och</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lär</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handlar</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verksamheten</a:t>
            </a:r>
            <a:r>
              <a:rPr lang="en-US" sz="1300" kern="100" dirty="0">
                <a:latin typeface="Calibri" panose="020F0502020204030204" pitchFamily="34" charset="0"/>
                <a:ea typeface="DengXian" panose="02010600030101010101" pitchFamily="2" charset="-122"/>
                <a:cs typeface="Times New Roman" panose="02020603050405020304" pitchFamily="18" charset="0"/>
              </a:rPr>
              <a:t> om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att</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skapa</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nyfikenhet</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och</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intresse</a:t>
            </a:r>
            <a:r>
              <a:rPr lang="en-US" sz="1300" kern="100" dirty="0">
                <a:latin typeface="Calibri" panose="020F0502020204030204" pitchFamily="34" charset="0"/>
                <a:ea typeface="DengXian" panose="02010600030101010101" pitchFamily="2" charset="-122"/>
                <a:cs typeface="Times New Roman" panose="02020603050405020304" pitchFamily="18" charset="0"/>
              </a:rPr>
              <a:t> för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fotbollen</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genom</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lekfulla</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träningar</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där</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bollen</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är</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i</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fokus</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endParaRPr lang="sv-SE" sz="1300" kern="100" dirty="0">
              <a:latin typeface="Calibri" panose="020F0502020204030204" pitchFamily="34" charset="0"/>
              <a:ea typeface="DengXian" panose="02010600030101010101" pitchFamily="2" charset="-122"/>
              <a:cs typeface="Times New Roman" panose="02020603050405020304" pitchFamily="18" charset="0"/>
            </a:endParaRPr>
          </a:p>
          <a:p>
            <a:pPr>
              <a:lnSpc>
                <a:spcPct val="115000"/>
              </a:lnSpc>
              <a:spcAft>
                <a:spcPts val="1000"/>
              </a:spcAft>
            </a:pP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Så</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många</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som</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möjligt</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så</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länge</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som</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möjligt</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och</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så</a:t>
            </a:r>
            <a:r>
              <a:rPr lang="en-US" sz="1300" kern="100" dirty="0">
                <a:latin typeface="Calibri" panose="020F0502020204030204" pitchFamily="34" charset="0"/>
                <a:ea typeface="DengXian" panose="02010600030101010101" pitchFamily="2" charset="-122"/>
                <a:cs typeface="Times New Roman" panose="02020603050405020304" pitchFamily="18" charset="0"/>
              </a:rPr>
              <a:t> bra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som</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möjligt</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är</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alltid</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vårt</a:t>
            </a:r>
            <a:r>
              <a:rPr lang="en-US" sz="1300" kern="100" dirty="0">
                <a:latin typeface="Calibri" panose="020F0502020204030204" pitchFamily="34" charset="0"/>
                <a:ea typeface="DengXian" panose="02010600030101010101" pitchFamily="2" charset="-122"/>
                <a:cs typeface="Times New Roman" panose="02020603050405020304" pitchFamily="18" charset="0"/>
              </a:rPr>
              <a:t> motto!</a:t>
            </a:r>
          </a:p>
          <a:p>
            <a:pPr>
              <a:lnSpc>
                <a:spcPct val="115000"/>
              </a:lnSpc>
              <a:spcAft>
                <a:spcPts val="1000"/>
              </a:spcAft>
            </a:pPr>
            <a:r>
              <a:rPr lang="sv-SE" sz="1300" kern="100" dirty="0">
                <a:latin typeface="Calibri" panose="020F0502020204030204" pitchFamily="34" charset="0"/>
                <a:ea typeface="DengXian" panose="02010600030101010101" pitchFamily="2" charset="-122"/>
                <a:cs typeface="Times New Roman" panose="02020603050405020304" pitchFamily="18" charset="0"/>
              </a:rPr>
              <a:t>	Det ska finnas minst två ledare/vuxna per lag/grupp vid varje träning/match, alternativt en ledare per grupp om den innehåller max 10 barn. 	Rekommendationen för antal träningar är 2-3 ggr/veckan och 60-75 minuter vid varje tillfälle. Säsong året runt.</a:t>
            </a:r>
          </a:p>
          <a:p>
            <a:pPr>
              <a:lnSpc>
                <a:spcPct val="115000"/>
              </a:lnSpc>
              <a:spcAft>
                <a:spcPts val="1000"/>
              </a:spcAft>
            </a:pPr>
            <a:r>
              <a:rPr lang="en-US" sz="1300" kern="100" dirty="0">
                <a:latin typeface="Calibri" panose="020F0502020204030204" pitchFamily="34" charset="0"/>
                <a:ea typeface="DengXian" panose="02010600030101010101" pitchFamily="2" charset="-122"/>
                <a:cs typeface="Times New Roman" panose="02020603050405020304" pitchFamily="18" charset="0"/>
              </a:rPr>
              <a:t>	Alla ska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spela</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lika</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mycket</a:t>
            </a:r>
            <a:r>
              <a:rPr lang="en-US" sz="1300" kern="100" dirty="0">
                <a:latin typeface="Calibri" panose="020F0502020204030204" pitchFamily="34" charset="0"/>
                <a:ea typeface="DengXian" panose="02010600030101010101" pitchFamily="2" charset="-122"/>
                <a:cs typeface="Times New Roman" panose="02020603050405020304" pitchFamily="18" charset="0"/>
              </a:rPr>
              <a:t>. Alla ska under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året</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starta</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och</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avsluta</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ungefär</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lika</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många</a:t>
            </a:r>
            <a:r>
              <a:rPr lang="en-US" sz="1300" kern="100" dirty="0">
                <a:latin typeface="Calibri" panose="020F0502020204030204" pitchFamily="34" charset="0"/>
                <a:ea typeface="DengXian" panose="02010600030101010101" pitchFamily="2" charset="-122"/>
                <a:cs typeface="Times New Roman" panose="02020603050405020304" pitchFamily="18" charset="0"/>
              </a:rPr>
              <a:t> matcher.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Toppning</a:t>
            </a:r>
            <a:r>
              <a:rPr lang="en-US" sz="1300" kern="100" dirty="0">
                <a:latin typeface="Calibri" panose="020F0502020204030204" pitchFamily="34" charset="0"/>
                <a:ea typeface="DengXian" panose="02010600030101010101" pitchFamily="2" charset="-122"/>
                <a:cs typeface="Times New Roman" panose="02020603050405020304" pitchFamily="18" charset="0"/>
              </a:rPr>
              <a:t>” ska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inte</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ske</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Toppning</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är</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en</a:t>
            </a:r>
            <a:r>
              <a:rPr lang="en-US" sz="1300" kern="100" dirty="0">
                <a:latin typeface="Calibri" panose="020F0502020204030204" pitchFamily="34" charset="0"/>
                <a:ea typeface="DengXian" panose="02010600030101010101" pitchFamily="2" charset="-122"/>
                <a:cs typeface="Times New Roman" panose="02020603050405020304" pitchFamily="18" charset="0"/>
              </a:rPr>
              <a:t> form av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selektering</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som</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innebär</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att</a:t>
            </a:r>
            <a:r>
              <a:rPr lang="en-US" sz="1300" kern="100" dirty="0">
                <a:latin typeface="Calibri" panose="020F0502020204030204" pitchFamily="34" charset="0"/>
                <a:ea typeface="DengXian" panose="02010600030101010101" pitchFamily="2" charset="-122"/>
                <a:cs typeface="Times New Roman" panose="02020603050405020304" pitchFamily="18" charset="0"/>
              </a:rPr>
              <a:t> de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bästa</a:t>
            </a:r>
            <a:r>
              <a:rPr lang="en-US" sz="1300" kern="100" dirty="0">
                <a:latin typeface="Calibri" panose="020F0502020204030204" pitchFamily="34" charset="0"/>
                <a:ea typeface="DengXian" panose="02010600030101010101" pitchFamily="2" charset="-122"/>
                <a:cs typeface="Times New Roman" panose="02020603050405020304" pitchFamily="18" charset="0"/>
              </a:rPr>
              <a:t> vid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ett</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givet</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tillfälle</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får</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en</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eller</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flera</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följande</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fördelar</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i</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tävlingssammanhang</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en</a:t>
            </a:r>
            <a:r>
              <a:rPr lang="en-US" sz="1300" kern="100" dirty="0">
                <a:latin typeface="Calibri" panose="020F0502020204030204" pitchFamily="34" charset="0"/>
                <a:ea typeface="DengXian" panose="02010600030101010101" pitchFamily="2" charset="-122"/>
                <a:cs typeface="Times New Roman" panose="02020603050405020304" pitchFamily="18" charset="0"/>
              </a:rPr>
              <a:t> given plats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i</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laget</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mer</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speltid</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eller</a:t>
            </a:r>
            <a:r>
              <a:rPr lang="en-US" sz="1300" kern="100" dirty="0">
                <a:latin typeface="Calibri" panose="020F0502020204030204" pitchFamily="34" charset="0"/>
                <a:ea typeface="DengXian" panose="02010600030101010101" pitchFamily="2" charset="-122"/>
                <a:cs typeface="Times New Roman" panose="02020603050405020304" pitchFamily="18" charset="0"/>
              </a:rPr>
              <a:t> av de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aktiva</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betraktat</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en</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attraktivare</a:t>
            </a:r>
            <a:r>
              <a:rPr lang="en-US" sz="1300" kern="100" dirty="0">
                <a:latin typeface="Calibri" panose="020F0502020204030204" pitchFamily="34" charset="0"/>
                <a:ea typeface="DengXian" panose="02010600030101010101" pitchFamily="2" charset="-122"/>
                <a:cs typeface="Times New Roman" panose="02020603050405020304" pitchFamily="18" charset="0"/>
              </a:rPr>
              <a:t> position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i</a:t>
            </a:r>
            <a:r>
              <a:rPr lang="en-US" sz="1300" kern="100" dirty="0">
                <a:latin typeface="Calibri" panose="020F0502020204030204" pitchFamily="34" charset="0"/>
                <a:ea typeface="DengXian" panose="02010600030101010101" pitchFamily="2" charset="-122"/>
                <a:cs typeface="Times New Roman" panose="02020603050405020304" pitchFamily="18" charset="0"/>
              </a:rPr>
              <a:t> </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laget</a:t>
            </a:r>
            <a:r>
              <a:rPr lang="en-US" sz="1300" kern="100" dirty="0">
                <a:latin typeface="Calibri" panose="020F0502020204030204" pitchFamily="34" charset="0"/>
                <a:ea typeface="DengXian" panose="02010600030101010101" pitchFamily="2" charset="-122"/>
                <a:cs typeface="Times New Roman" panose="02020603050405020304" pitchFamily="18" charset="0"/>
              </a:rPr>
              <a:t>/</a:t>
            </a:r>
            <a:r>
              <a:rPr lang="en-US" sz="1300" kern="100" dirty="0" err="1">
                <a:latin typeface="Calibri" panose="020F0502020204030204" pitchFamily="34" charset="0"/>
                <a:ea typeface="DengXian" panose="02010600030101010101" pitchFamily="2" charset="-122"/>
                <a:cs typeface="Times New Roman" panose="02020603050405020304" pitchFamily="18" charset="0"/>
              </a:rPr>
              <a:t>gruppen</a:t>
            </a:r>
            <a:r>
              <a:rPr lang="en-US" sz="1300" kern="100" dirty="0">
                <a:latin typeface="Calibri" panose="020F0502020204030204" pitchFamily="34" charset="0"/>
                <a:ea typeface="DengXian" panose="02010600030101010101" pitchFamily="2" charset="-122"/>
                <a:cs typeface="Times New Roman" panose="02020603050405020304" pitchFamily="18" charset="0"/>
              </a:rPr>
              <a:t>.</a:t>
            </a:r>
            <a:endParaRPr lang="sv-SE" sz="1300" kern="100" dirty="0">
              <a:latin typeface="Calibri" panose="020F0502020204030204" pitchFamily="34" charset="0"/>
              <a:ea typeface="DengXian" panose="02010600030101010101" pitchFamily="2" charset="-122"/>
              <a:cs typeface="Times New Roman" panose="02020603050405020304" pitchFamily="18" charset="0"/>
            </a:endParaRPr>
          </a:p>
          <a:p>
            <a:endParaRPr lang="sv-SE" sz="1800" dirty="0">
              <a:effectLst/>
              <a:latin typeface="Times New Roman" panose="02020603050405020304" pitchFamily="18" charset="0"/>
              <a:ea typeface="SimSun" panose="02010600030101010101" pitchFamily="2" charset="-122"/>
            </a:endParaRPr>
          </a:p>
          <a:p>
            <a:endParaRPr lang="sv-SE" sz="1600" dirty="0">
              <a:latin typeface="Roboto" panose="02000000000000000000" pitchFamily="2" charset="0"/>
              <a:ea typeface="Roboto" panose="02000000000000000000" pitchFamily="2" charset="0"/>
              <a:cs typeface="Roboto" panose="02000000000000000000" pitchFamily="2" charset="0"/>
            </a:endParaRPr>
          </a:p>
          <a:p>
            <a:endParaRPr lang="sv-SE" sz="1600" dirty="0"/>
          </a:p>
          <a:p>
            <a:endParaRPr lang="sv-SE" sz="1600" dirty="0"/>
          </a:p>
        </p:txBody>
      </p:sp>
    </p:spTree>
    <p:extLst>
      <p:ext uri="{BB962C8B-B14F-4D97-AF65-F5344CB8AC3E}">
        <p14:creationId xmlns:p14="http://schemas.microsoft.com/office/powerpoint/2010/main" val="2343061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tema">
  <a:themeElements>
    <a:clrScheme name="Byttorps IF">
      <a:dk1>
        <a:srgbClr val="000000"/>
      </a:dk1>
      <a:lt1>
        <a:srgbClr val="FFFFFF"/>
      </a:lt1>
      <a:dk2>
        <a:srgbClr val="242852"/>
      </a:dk2>
      <a:lt2>
        <a:srgbClr val="FEFFFF"/>
      </a:lt2>
      <a:accent1>
        <a:srgbClr val="004411"/>
      </a:accent1>
      <a:accent2>
        <a:srgbClr val="BE863C"/>
      </a:accent2>
      <a:accent3>
        <a:srgbClr val="005D2F"/>
      </a:accent3>
      <a:accent4>
        <a:srgbClr val="007F49"/>
      </a:accent4>
      <a:accent5>
        <a:srgbClr val="3F9F6E"/>
      </a:accent5>
      <a:accent6>
        <a:srgbClr val="B3DAC6"/>
      </a:accent6>
      <a:hlink>
        <a:srgbClr val="B3DAC6"/>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tema">
  <a:themeElements>
    <a:clrScheme name="Byttorps IF">
      <a:dk1>
        <a:srgbClr val="000000"/>
      </a:dk1>
      <a:lt1>
        <a:srgbClr val="FFFFFF"/>
      </a:lt1>
      <a:dk2>
        <a:srgbClr val="242852"/>
      </a:dk2>
      <a:lt2>
        <a:srgbClr val="FEFFFF"/>
      </a:lt2>
      <a:accent1>
        <a:srgbClr val="004411"/>
      </a:accent1>
      <a:accent2>
        <a:srgbClr val="BE863C"/>
      </a:accent2>
      <a:accent3>
        <a:srgbClr val="005D2F"/>
      </a:accent3>
      <a:accent4>
        <a:srgbClr val="007F49"/>
      </a:accent4>
      <a:accent5>
        <a:srgbClr val="3F9F6E"/>
      </a:accent5>
      <a:accent6>
        <a:srgbClr val="B3DAC6"/>
      </a:accent6>
      <a:hlink>
        <a:srgbClr val="B3DAC6"/>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3519</TotalTime>
  <Words>1523</Words>
  <Application>Microsoft Office PowerPoint</Application>
  <PresentationFormat>Widescreen</PresentationFormat>
  <Paragraphs>185</Paragraphs>
  <Slides>17</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17</vt:i4>
      </vt:variant>
    </vt:vector>
  </HeadingPairs>
  <TitlesOfParts>
    <vt:vector size="27" baseType="lpstr">
      <vt:lpstr>Arial</vt:lpstr>
      <vt:lpstr>Times New Roman</vt:lpstr>
      <vt:lpstr>Aptos</vt:lpstr>
      <vt:lpstr>Bebas Neue Bold</vt:lpstr>
      <vt:lpstr>Calibri</vt:lpstr>
      <vt:lpstr>Roboto</vt:lpstr>
      <vt:lpstr>ROBOTO LIGHT</vt:lpstr>
      <vt:lpstr>Courier New</vt:lpstr>
      <vt:lpstr>Office-tema</vt:lpstr>
      <vt:lpstr>1_Office-tema</vt:lpstr>
      <vt:lpstr>FÖRÄLDRAMÖTE</vt:lpstr>
      <vt:lpstr>PowerPoint Presentation</vt:lpstr>
      <vt:lpstr>PowerPoint Presentation</vt:lpstr>
      <vt:lpstr>Tränare + Lagadmin </vt:lpstr>
      <vt:lpstr>laginfo </vt:lpstr>
      <vt:lpstr>laginfo </vt:lpstr>
      <vt:lpstr>Gröna Tråden </vt:lpstr>
      <vt:lpstr>breddförening </vt:lpstr>
      <vt:lpstr>Byttorps if riktlinjer </vt:lpstr>
      <vt:lpstr>spelarutbildningsplan </vt:lpstr>
      <vt:lpstr>spelarutbildningsplan </vt:lpstr>
      <vt:lpstr>spelarutbildningsplan </vt:lpstr>
      <vt:lpstr>spelarutbildningsplan </vt:lpstr>
      <vt:lpstr>åtaganden </vt:lpstr>
      <vt:lpstr>lagkassa </vt:lpstr>
      <vt:lpstr>träningsställ </vt:lpstr>
      <vt:lpstr>Tack för visat intresse Vi ses på fotbollsplanen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Magnus Wallmark</dc:creator>
  <cp:lastModifiedBy>Linus Persson</cp:lastModifiedBy>
  <cp:revision>15</cp:revision>
  <dcterms:created xsi:type="dcterms:W3CDTF">2024-01-28T16:58:03Z</dcterms:created>
  <dcterms:modified xsi:type="dcterms:W3CDTF">2024-04-08T12:49:55Z</dcterms:modified>
</cp:coreProperties>
</file>