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6" r:id="rId2"/>
  </p:sldMasterIdLst>
  <p:sldIdLst>
    <p:sldId id="256" r:id="rId3"/>
    <p:sldId id="267" r:id="rId4"/>
    <p:sldId id="270" r:id="rId5"/>
    <p:sldId id="274" r:id="rId6"/>
    <p:sldId id="273" r:id="rId7"/>
    <p:sldId id="271" r:id="rId8"/>
    <p:sldId id="272" r:id="rId9"/>
    <p:sldId id="286" r:id="rId10"/>
    <p:sldId id="287" r:id="rId11"/>
    <p:sldId id="282" r:id="rId12"/>
    <p:sldId id="275" r:id="rId13"/>
    <p:sldId id="279" r:id="rId14"/>
    <p:sldId id="281" r:id="rId15"/>
    <p:sldId id="280" r:id="rId16"/>
    <p:sldId id="285" r:id="rId17"/>
  </p:sldIdLst>
  <p:sldSz cx="12192000" cy="6858000"/>
  <p:notesSz cx="6858000" cy="9144000"/>
  <p:embeddedFontLst>
    <p:embeddedFont>
      <p:font typeface="Bebas Neue Bold" panose="020B0606020202050201" charset="0"/>
      <p:bold r:id="rId18"/>
    </p:embeddedFont>
    <p:embeddedFont>
      <p:font typeface="Roboto" panose="02000000000000000000" pitchFamily="2" charset="0"/>
      <p:regular r:id="rId19"/>
      <p:bold r:id="rId20"/>
      <p:italic r:id="rId21"/>
      <p:boldItalic r:id="rId22"/>
    </p:embeddedFont>
    <p:embeddedFont>
      <p:font typeface="ROBOTO LIGHT" panose="02000000000000000000" pitchFamily="2" charset="0"/>
      <p:regular r:id="rId23"/>
      <p:italic r:id="rId24"/>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72F"/>
    <a:srgbClr val="005D2F"/>
    <a:srgbClr val="055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BE37D-5B5B-4C60-A9D8-664193B22DE5}" v="8" dt="2026-03-04T16:01:18.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96357" autoAdjust="0"/>
  </p:normalViewPr>
  <p:slideViewPr>
    <p:cSldViewPr snapToGrid="0" showGuides="1">
      <p:cViewPr varScale="1">
        <p:scale>
          <a:sx n="106" d="100"/>
          <a:sy n="106" d="100"/>
        </p:scale>
        <p:origin x="1194"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us Persson" userId="d163d1b3-effd-4c36-bc59-11973c95b8c7" providerId="ADAL" clId="{73611414-0E01-4296-AEA1-28CFFCC897B1}"/>
    <pc:docChg chg="custSel modSld">
      <pc:chgData name="Linus Persson" userId="d163d1b3-effd-4c36-bc59-11973c95b8c7" providerId="ADAL" clId="{73611414-0E01-4296-AEA1-28CFFCC897B1}" dt="2026-03-04T14:17:37.950" v="20" actId="20577"/>
      <pc:docMkLst>
        <pc:docMk/>
      </pc:docMkLst>
      <pc:sldChg chg="modSp mod">
        <pc:chgData name="Linus Persson" userId="d163d1b3-effd-4c36-bc59-11973c95b8c7" providerId="ADAL" clId="{73611414-0E01-4296-AEA1-28CFFCC897B1}" dt="2026-03-04T14:12:17.687" v="3" actId="20577"/>
        <pc:sldMkLst>
          <pc:docMk/>
          <pc:sldMk cId="914963158" sldId="256"/>
        </pc:sldMkLst>
        <pc:spChg chg="mod">
          <ac:chgData name="Linus Persson" userId="d163d1b3-effd-4c36-bc59-11973c95b8c7" providerId="ADAL" clId="{73611414-0E01-4296-AEA1-28CFFCC897B1}" dt="2026-03-04T14:12:17.687" v="3" actId="20577"/>
          <ac:spMkLst>
            <pc:docMk/>
            <pc:sldMk cId="914963158" sldId="256"/>
            <ac:spMk id="3" creationId="{2BBE9634-30C6-0674-2F5C-78D5EEB079B9}"/>
          </ac:spMkLst>
        </pc:spChg>
      </pc:sldChg>
      <pc:sldChg chg="modSp mod">
        <pc:chgData name="Linus Persson" userId="d163d1b3-effd-4c36-bc59-11973c95b8c7" providerId="ADAL" clId="{73611414-0E01-4296-AEA1-28CFFCC897B1}" dt="2026-03-04T14:12:31.904" v="7" actId="20577"/>
        <pc:sldMkLst>
          <pc:docMk/>
          <pc:sldMk cId="1433259908" sldId="272"/>
        </pc:sldMkLst>
        <pc:spChg chg="mod">
          <ac:chgData name="Linus Persson" userId="d163d1b3-effd-4c36-bc59-11973c95b8c7" providerId="ADAL" clId="{73611414-0E01-4296-AEA1-28CFFCC897B1}" dt="2026-03-04T14:12:31.904" v="7" actId="20577"/>
          <ac:spMkLst>
            <pc:docMk/>
            <pc:sldMk cId="1433259908" sldId="272"/>
            <ac:spMk id="3" creationId="{AB9EF330-B8A7-7B64-8B12-677674657FA5}"/>
          </ac:spMkLst>
        </pc:spChg>
      </pc:sldChg>
      <pc:sldChg chg="addSp delSp modSp mod">
        <pc:chgData name="Linus Persson" userId="d163d1b3-effd-4c36-bc59-11973c95b8c7" providerId="ADAL" clId="{73611414-0E01-4296-AEA1-28CFFCC897B1}" dt="2026-03-04T14:14:53.089" v="16" actId="1076"/>
        <pc:sldMkLst>
          <pc:docMk/>
          <pc:sldMk cId="3626957337" sldId="275"/>
        </pc:sldMkLst>
        <pc:spChg chg="del">
          <ac:chgData name="Linus Persson" userId="d163d1b3-effd-4c36-bc59-11973c95b8c7" providerId="ADAL" clId="{73611414-0E01-4296-AEA1-28CFFCC897B1}" dt="2026-03-04T14:13:16.044" v="12" actId="478"/>
          <ac:spMkLst>
            <pc:docMk/>
            <pc:sldMk cId="3626957337" sldId="275"/>
            <ac:spMk id="3" creationId="{FBDC72A6-C426-48ED-7FA9-47B38CE3B7F5}"/>
          </ac:spMkLst>
        </pc:spChg>
        <pc:spChg chg="del">
          <ac:chgData name="Linus Persson" userId="d163d1b3-effd-4c36-bc59-11973c95b8c7" providerId="ADAL" clId="{73611414-0E01-4296-AEA1-28CFFCC897B1}" dt="2026-03-04T14:13:11.565" v="11" actId="478"/>
          <ac:spMkLst>
            <pc:docMk/>
            <pc:sldMk cId="3626957337" sldId="275"/>
            <ac:spMk id="5" creationId="{6C0701E2-21FA-064E-3BB9-0003A12EFD6D}"/>
          </ac:spMkLst>
        </pc:spChg>
        <pc:spChg chg="del">
          <ac:chgData name="Linus Persson" userId="d163d1b3-effd-4c36-bc59-11973c95b8c7" providerId="ADAL" clId="{73611414-0E01-4296-AEA1-28CFFCC897B1}" dt="2026-03-04T14:13:11.565" v="11" actId="478"/>
          <ac:spMkLst>
            <pc:docMk/>
            <pc:sldMk cId="3626957337" sldId="275"/>
            <ac:spMk id="6" creationId="{E4A3EECE-AD14-A244-8903-107EE2855B4C}"/>
          </ac:spMkLst>
        </pc:spChg>
        <pc:spChg chg="del">
          <ac:chgData name="Linus Persson" userId="d163d1b3-effd-4c36-bc59-11973c95b8c7" providerId="ADAL" clId="{73611414-0E01-4296-AEA1-28CFFCC897B1}" dt="2026-03-04T14:13:11.565" v="11" actId="478"/>
          <ac:spMkLst>
            <pc:docMk/>
            <pc:sldMk cId="3626957337" sldId="275"/>
            <ac:spMk id="8" creationId="{E189902B-0D3E-1F7C-1E16-B2D745857101}"/>
          </ac:spMkLst>
        </pc:spChg>
        <pc:spChg chg="del">
          <ac:chgData name="Linus Persson" userId="d163d1b3-effd-4c36-bc59-11973c95b8c7" providerId="ADAL" clId="{73611414-0E01-4296-AEA1-28CFFCC897B1}" dt="2026-03-04T14:13:11.565" v="11" actId="478"/>
          <ac:spMkLst>
            <pc:docMk/>
            <pc:sldMk cId="3626957337" sldId="275"/>
            <ac:spMk id="10" creationId="{EA5636D2-8311-705B-400E-BBAF116A9F64}"/>
          </ac:spMkLst>
        </pc:spChg>
        <pc:spChg chg="del">
          <ac:chgData name="Linus Persson" userId="d163d1b3-effd-4c36-bc59-11973c95b8c7" providerId="ADAL" clId="{73611414-0E01-4296-AEA1-28CFFCC897B1}" dt="2026-03-04T14:13:11.565" v="11" actId="478"/>
          <ac:spMkLst>
            <pc:docMk/>
            <pc:sldMk cId="3626957337" sldId="275"/>
            <ac:spMk id="11" creationId="{3831E30E-8B38-A1E3-509B-2EFA4BC59AD9}"/>
          </ac:spMkLst>
        </pc:spChg>
        <pc:spChg chg="del">
          <ac:chgData name="Linus Persson" userId="d163d1b3-effd-4c36-bc59-11973c95b8c7" providerId="ADAL" clId="{73611414-0E01-4296-AEA1-28CFFCC897B1}" dt="2026-03-04T14:13:11.565" v="11" actId="478"/>
          <ac:spMkLst>
            <pc:docMk/>
            <pc:sldMk cId="3626957337" sldId="275"/>
            <ac:spMk id="12" creationId="{1C06C1B0-A0D5-F14E-AA2F-522B44AAB63A}"/>
          </ac:spMkLst>
        </pc:spChg>
        <pc:spChg chg="del">
          <ac:chgData name="Linus Persson" userId="d163d1b3-effd-4c36-bc59-11973c95b8c7" providerId="ADAL" clId="{73611414-0E01-4296-AEA1-28CFFCC897B1}" dt="2026-03-04T14:13:11.565" v="11" actId="478"/>
          <ac:spMkLst>
            <pc:docMk/>
            <pc:sldMk cId="3626957337" sldId="275"/>
            <ac:spMk id="13" creationId="{3BB86543-F53F-DE03-63EE-365939533597}"/>
          </ac:spMkLst>
        </pc:spChg>
        <pc:spChg chg="del">
          <ac:chgData name="Linus Persson" userId="d163d1b3-effd-4c36-bc59-11973c95b8c7" providerId="ADAL" clId="{73611414-0E01-4296-AEA1-28CFFCC897B1}" dt="2026-03-04T14:13:11.565" v="11" actId="478"/>
          <ac:spMkLst>
            <pc:docMk/>
            <pc:sldMk cId="3626957337" sldId="275"/>
            <ac:spMk id="14" creationId="{234AF6B6-2C1D-7B15-545A-592B27442AC5}"/>
          </ac:spMkLst>
        </pc:spChg>
        <pc:spChg chg="del">
          <ac:chgData name="Linus Persson" userId="d163d1b3-effd-4c36-bc59-11973c95b8c7" providerId="ADAL" clId="{73611414-0E01-4296-AEA1-28CFFCC897B1}" dt="2026-03-04T14:13:16.044" v="12" actId="478"/>
          <ac:spMkLst>
            <pc:docMk/>
            <pc:sldMk cId="3626957337" sldId="275"/>
            <ac:spMk id="15" creationId="{791B519F-0866-1239-F6F1-9DA8DDAAE5B7}"/>
          </ac:spMkLst>
        </pc:spChg>
        <pc:spChg chg="del">
          <ac:chgData name="Linus Persson" userId="d163d1b3-effd-4c36-bc59-11973c95b8c7" providerId="ADAL" clId="{73611414-0E01-4296-AEA1-28CFFCC897B1}" dt="2026-03-04T14:13:11.565" v="11" actId="478"/>
          <ac:spMkLst>
            <pc:docMk/>
            <pc:sldMk cId="3626957337" sldId="275"/>
            <ac:spMk id="16" creationId="{86F8E576-2C8E-A323-E9C7-598F86C4610C}"/>
          </ac:spMkLst>
        </pc:spChg>
        <pc:spChg chg="add mod">
          <ac:chgData name="Linus Persson" userId="d163d1b3-effd-4c36-bc59-11973c95b8c7" providerId="ADAL" clId="{73611414-0E01-4296-AEA1-28CFFCC897B1}" dt="2026-03-04T14:13:36.373" v="13"/>
          <ac:spMkLst>
            <pc:docMk/>
            <pc:sldMk cId="3626957337" sldId="275"/>
            <ac:spMk id="17" creationId="{0DEEA707-563D-1916-2E3E-A8F78E625949}"/>
          </ac:spMkLst>
        </pc:spChg>
        <pc:spChg chg="add mod">
          <ac:chgData name="Linus Persson" userId="d163d1b3-effd-4c36-bc59-11973c95b8c7" providerId="ADAL" clId="{73611414-0E01-4296-AEA1-28CFFCC897B1}" dt="2026-03-04T14:13:36.373" v="13"/>
          <ac:spMkLst>
            <pc:docMk/>
            <pc:sldMk cId="3626957337" sldId="275"/>
            <ac:spMk id="18" creationId="{CD74F76C-8873-C35A-3F05-6DF91DFE29F8}"/>
          </ac:spMkLst>
        </pc:spChg>
        <pc:spChg chg="add mod">
          <ac:chgData name="Linus Persson" userId="d163d1b3-effd-4c36-bc59-11973c95b8c7" providerId="ADAL" clId="{73611414-0E01-4296-AEA1-28CFFCC897B1}" dt="2026-03-04T14:13:36.373" v="13"/>
          <ac:spMkLst>
            <pc:docMk/>
            <pc:sldMk cId="3626957337" sldId="275"/>
            <ac:spMk id="19" creationId="{ED8F5287-283D-0E41-A9A1-5A25E0C9C613}"/>
          </ac:spMkLst>
        </pc:spChg>
        <pc:spChg chg="add mod">
          <ac:chgData name="Linus Persson" userId="d163d1b3-effd-4c36-bc59-11973c95b8c7" providerId="ADAL" clId="{73611414-0E01-4296-AEA1-28CFFCC897B1}" dt="2026-03-04T14:13:36.373" v="13"/>
          <ac:spMkLst>
            <pc:docMk/>
            <pc:sldMk cId="3626957337" sldId="275"/>
            <ac:spMk id="20" creationId="{2567E066-3F76-C52D-7273-0BCC13D5C747}"/>
          </ac:spMkLst>
        </pc:spChg>
        <pc:spChg chg="add mod">
          <ac:chgData name="Linus Persson" userId="d163d1b3-effd-4c36-bc59-11973c95b8c7" providerId="ADAL" clId="{73611414-0E01-4296-AEA1-28CFFCC897B1}" dt="2026-03-04T14:13:36.373" v="13"/>
          <ac:spMkLst>
            <pc:docMk/>
            <pc:sldMk cId="3626957337" sldId="275"/>
            <ac:spMk id="22" creationId="{A7BCCA37-8B81-B31E-1E7B-F79C418D2692}"/>
          </ac:spMkLst>
        </pc:spChg>
        <pc:spChg chg="add mod">
          <ac:chgData name="Linus Persson" userId="d163d1b3-effd-4c36-bc59-11973c95b8c7" providerId="ADAL" clId="{73611414-0E01-4296-AEA1-28CFFCC897B1}" dt="2026-03-04T14:13:36.373" v="13"/>
          <ac:spMkLst>
            <pc:docMk/>
            <pc:sldMk cId="3626957337" sldId="275"/>
            <ac:spMk id="23" creationId="{C4A173F4-C9C3-B761-4813-5AD8B71A9405}"/>
          </ac:spMkLst>
        </pc:spChg>
        <pc:spChg chg="add mod">
          <ac:chgData name="Linus Persson" userId="d163d1b3-effd-4c36-bc59-11973c95b8c7" providerId="ADAL" clId="{73611414-0E01-4296-AEA1-28CFFCC897B1}" dt="2026-03-04T14:13:36.373" v="13"/>
          <ac:spMkLst>
            <pc:docMk/>
            <pc:sldMk cId="3626957337" sldId="275"/>
            <ac:spMk id="24" creationId="{9D68BB4A-8916-35C4-DE83-ADE67046165E}"/>
          </ac:spMkLst>
        </pc:spChg>
        <pc:spChg chg="add mod">
          <ac:chgData name="Linus Persson" userId="d163d1b3-effd-4c36-bc59-11973c95b8c7" providerId="ADAL" clId="{73611414-0E01-4296-AEA1-28CFFCC897B1}" dt="2026-03-04T14:13:36.373" v="13"/>
          <ac:spMkLst>
            <pc:docMk/>
            <pc:sldMk cId="3626957337" sldId="275"/>
            <ac:spMk id="25" creationId="{5EC612EC-D3F7-A12F-40EB-97DE35041853}"/>
          </ac:spMkLst>
        </pc:spChg>
        <pc:spChg chg="add mod">
          <ac:chgData name="Linus Persson" userId="d163d1b3-effd-4c36-bc59-11973c95b8c7" providerId="ADAL" clId="{73611414-0E01-4296-AEA1-28CFFCC897B1}" dt="2026-03-04T14:13:36.373" v="13"/>
          <ac:spMkLst>
            <pc:docMk/>
            <pc:sldMk cId="3626957337" sldId="275"/>
            <ac:spMk id="26" creationId="{773880F2-874E-3630-CA1C-36ADD5DA11ED}"/>
          </ac:spMkLst>
        </pc:spChg>
        <pc:spChg chg="add mod">
          <ac:chgData name="Linus Persson" userId="d163d1b3-effd-4c36-bc59-11973c95b8c7" providerId="ADAL" clId="{73611414-0E01-4296-AEA1-28CFFCC897B1}" dt="2026-03-04T14:13:36.373" v="13"/>
          <ac:spMkLst>
            <pc:docMk/>
            <pc:sldMk cId="3626957337" sldId="275"/>
            <ac:spMk id="27" creationId="{E96C9B89-94E7-4A2F-771A-506B97A6237B}"/>
          </ac:spMkLst>
        </pc:spChg>
        <pc:picChg chg="add mod">
          <ac:chgData name="Linus Persson" userId="d163d1b3-effd-4c36-bc59-11973c95b8c7" providerId="ADAL" clId="{73611414-0E01-4296-AEA1-28CFFCC897B1}" dt="2026-03-04T14:14:53.089" v="16" actId="1076"/>
          <ac:picMkLst>
            <pc:docMk/>
            <pc:sldMk cId="3626957337" sldId="275"/>
            <ac:picMk id="28" creationId="{5F931624-F655-74D3-7C25-D26D58738F4F}"/>
          </ac:picMkLst>
        </pc:picChg>
      </pc:sldChg>
      <pc:sldChg chg="addSp delSp modSp mod">
        <pc:chgData name="Linus Persson" userId="d163d1b3-effd-4c36-bc59-11973c95b8c7" providerId="ADAL" clId="{73611414-0E01-4296-AEA1-28CFFCC897B1}" dt="2026-03-04T14:13:03.777" v="10" actId="1076"/>
        <pc:sldMkLst>
          <pc:docMk/>
          <pc:sldMk cId="2343061323" sldId="282"/>
        </pc:sldMkLst>
        <pc:picChg chg="del">
          <ac:chgData name="Linus Persson" userId="d163d1b3-effd-4c36-bc59-11973c95b8c7" providerId="ADAL" clId="{73611414-0E01-4296-AEA1-28CFFCC897B1}" dt="2026-03-04T14:12:43.745" v="8" actId="478"/>
          <ac:picMkLst>
            <pc:docMk/>
            <pc:sldMk cId="2343061323" sldId="282"/>
            <ac:picMk id="3" creationId="{C3EC3B8B-EDC2-E3C3-47D0-45D1DA752DF0}"/>
          </ac:picMkLst>
        </pc:picChg>
        <pc:picChg chg="add mod">
          <ac:chgData name="Linus Persson" userId="d163d1b3-effd-4c36-bc59-11973c95b8c7" providerId="ADAL" clId="{73611414-0E01-4296-AEA1-28CFFCC897B1}" dt="2026-03-04T14:13:03.777" v="10" actId="1076"/>
          <ac:picMkLst>
            <pc:docMk/>
            <pc:sldMk cId="2343061323" sldId="282"/>
            <ac:picMk id="5" creationId="{BC9B8227-75E1-41EC-A523-657E9C590B32}"/>
          </ac:picMkLst>
        </pc:picChg>
      </pc:sldChg>
      <pc:sldChg chg="modSp mod">
        <pc:chgData name="Linus Persson" userId="d163d1b3-effd-4c36-bc59-11973c95b8c7" providerId="ADAL" clId="{73611414-0E01-4296-AEA1-28CFFCC897B1}" dt="2026-03-04T14:17:37.950" v="20" actId="20577"/>
        <pc:sldMkLst>
          <pc:docMk/>
          <pc:sldMk cId="3269351084" sldId="285"/>
        </pc:sldMkLst>
        <pc:spChg chg="mod">
          <ac:chgData name="Linus Persson" userId="d163d1b3-effd-4c36-bc59-11973c95b8c7" providerId="ADAL" clId="{73611414-0E01-4296-AEA1-28CFFCC897B1}" dt="2026-03-04T14:17:37.950" v="20" actId="20577"/>
          <ac:spMkLst>
            <pc:docMk/>
            <pc:sldMk cId="3269351084" sldId="285"/>
            <ac:spMk id="3" creationId="{2BBE9634-30C6-0674-2F5C-78D5EEB079B9}"/>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1939557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52F78-B829-830D-EA06-B200B328F088}"/>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6B1E8F-3D4E-4167-1669-B1D4233BA7ED}"/>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3AD80AF-C5F7-0814-E9E8-3DFB0C65F2C6}"/>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253085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3522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5014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45105-D77E-2D81-1090-5D355B64B120}"/>
              </a:ext>
            </a:extLst>
          </p:cNvPr>
          <p:cNvSpPr>
            <a:spLocks noGrp="1"/>
          </p:cNvSpPr>
          <p:nvPr>
            <p:ph type="title"/>
          </p:nvPr>
        </p:nvSpPr>
        <p:spPr>
          <a:xfrm>
            <a:off x="1671119" y="2647030"/>
            <a:ext cx="8631725" cy="1563939"/>
          </a:xfrm>
        </p:spPr>
        <p:txBody>
          <a:bodyPr/>
          <a:lstStyle>
            <a:lvl1pPr>
              <a:defRPr sz="96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09546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60079"/>
            <a:ext cx="3932237" cy="3182214"/>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1843535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2" y="923453"/>
            <a:ext cx="3932237" cy="311884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2"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017895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821311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84375"/>
            <a:ext cx="6633172" cy="2387600"/>
          </a:xfrm>
        </p:spPr>
        <p:txBody>
          <a:bodyPr anchor="b"/>
          <a:lstStyle>
            <a:lvl1pPr algn="ctr">
              <a:defRPr sz="6000"/>
            </a:lvl1pPr>
          </a:lstStyle>
          <a:p>
            <a:r>
              <a:rPr lang="sv-SE" dirty="0"/>
              <a:t>Klicka här för att ändra mall för rubrikformat</a:t>
            </a:r>
          </a:p>
        </p:txBody>
      </p:sp>
    </p:spTree>
    <p:extLst>
      <p:ext uri="{BB962C8B-B14F-4D97-AF65-F5344CB8AC3E}">
        <p14:creationId xmlns:p14="http://schemas.microsoft.com/office/powerpoint/2010/main" val="3888380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290997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40344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2" name="Rubrik 1">
            <a:extLst>
              <a:ext uri="{FF2B5EF4-FFF2-40B4-BE49-F238E27FC236}">
                <a16:creationId xmlns:a16="http://schemas.microsoft.com/office/drawing/2014/main" id="{920D785A-13C6-ECAA-9118-0BF058A8F32E}"/>
              </a:ext>
            </a:extLst>
          </p:cNvPr>
          <p:cNvSpPr>
            <a:spLocks noGrp="1"/>
          </p:cNvSpPr>
          <p:nvPr>
            <p:ph type="ctrTitle"/>
          </p:nvPr>
        </p:nvSpPr>
        <p:spPr>
          <a:xfrm>
            <a:off x="1524000" y="1457342"/>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E46C50A-0FBC-F75A-AC43-776229445F46}"/>
              </a:ext>
            </a:extLst>
          </p:cNvPr>
          <p:cNvSpPr>
            <a:spLocks noGrp="1"/>
          </p:cNvSpPr>
          <p:nvPr>
            <p:ph type="subTitle" idx="1"/>
          </p:nvPr>
        </p:nvSpPr>
        <p:spPr>
          <a:xfrm>
            <a:off x="1524000" y="3937017"/>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870965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135660037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C2FE66E-6EE9-50EC-DBE0-62C50B0CDCC4}"/>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71480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574143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8" name="Rubrik 1">
            <a:extLst>
              <a:ext uri="{FF2B5EF4-FFF2-40B4-BE49-F238E27FC236}">
                <a16:creationId xmlns:a16="http://schemas.microsoft.com/office/drawing/2014/main" id="{6673C82F-CAE3-4ECD-925C-6A6467DA5F8E}"/>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9" name="Platshållare för innehåll 2">
            <a:extLst>
              <a:ext uri="{FF2B5EF4-FFF2-40B4-BE49-F238E27FC236}">
                <a16:creationId xmlns:a16="http://schemas.microsoft.com/office/drawing/2014/main" id="{58E8D033-BED2-3222-CE9D-BF8460C3A303}"/>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3">
            <a:extLst>
              <a:ext uri="{FF2B5EF4-FFF2-40B4-BE49-F238E27FC236}">
                <a16:creationId xmlns:a16="http://schemas.microsoft.com/office/drawing/2014/main" id="{6FD81A41-CEDB-3C78-F47D-7DBEC697AA1A}"/>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67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522341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22071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6" name="Rubrik 1">
            <a:extLst>
              <a:ext uri="{FF2B5EF4-FFF2-40B4-BE49-F238E27FC236}">
                <a16:creationId xmlns:a16="http://schemas.microsoft.com/office/drawing/2014/main" id="{E2E70049-804A-60F6-567C-169BE31244A9}"/>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341145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05758"/>
            <a:ext cx="3932237" cy="3236535"/>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4189846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3" y="896293"/>
            <a:ext cx="3932237" cy="314600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3"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100983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Tree>
    <p:extLst>
      <p:ext uri="{BB962C8B-B14F-4D97-AF65-F5344CB8AC3E}">
        <p14:creationId xmlns:p14="http://schemas.microsoft.com/office/powerpoint/2010/main" val="1106131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13411"/>
            <a:ext cx="6633172" cy="2387600"/>
          </a:xfrm>
        </p:spPr>
        <p:txBody>
          <a:bodyPr anchor="b"/>
          <a:lstStyle>
            <a:lvl1pPr algn="ctr">
              <a:defRPr sz="6000"/>
            </a:lvl1pPr>
          </a:lstStyle>
          <a:p>
            <a:r>
              <a:rPr lang="sv-SE"/>
              <a:t>Klicka här för att ändra mall för rubrikformat</a:t>
            </a:r>
          </a:p>
        </p:txBody>
      </p:sp>
    </p:spTree>
    <p:extLst>
      <p:ext uri="{BB962C8B-B14F-4D97-AF65-F5344CB8AC3E}">
        <p14:creationId xmlns:p14="http://schemas.microsoft.com/office/powerpoint/2010/main" val="3984105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3257852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24358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
        <p:nvSpPr>
          <p:cNvPr id="12" name="Rubrik 1">
            <a:extLst>
              <a:ext uri="{FF2B5EF4-FFF2-40B4-BE49-F238E27FC236}">
                <a16:creationId xmlns:a16="http://schemas.microsoft.com/office/drawing/2014/main" id="{6196F46B-0C60-B19B-CAB1-4C5ABF63EBDA}"/>
              </a:ext>
            </a:extLst>
          </p:cNvPr>
          <p:cNvSpPr txBox="1">
            <a:spLocks/>
          </p:cNvSpPr>
          <p:nvPr userDrawn="1"/>
        </p:nvSpPr>
        <p:spPr>
          <a:xfrm>
            <a:off x="1674891" y="851025"/>
            <a:ext cx="6633172" cy="3286408"/>
          </a:xfrm>
          <a:prstGeom prst="rect">
            <a:avLst/>
          </a:prstGeom>
        </p:spPr>
        <p:txBody>
          <a:bodyPr vert="horz" lIns="91440" tIns="45720" rIns="91440" bIns="45720" rtlCol="0" anchor="t">
            <a:noAutofit/>
          </a:bodyPr>
          <a:lstStyle>
            <a:lvl1pPr algn="l" defTabSz="914400" rtl="0" eaLnBrk="1" latinLnBrk="0" hangingPunct="1">
              <a:lnSpc>
                <a:spcPct val="70000"/>
              </a:lnSpc>
              <a:spcBef>
                <a:spcPct val="0"/>
              </a:spcBef>
              <a:buNone/>
              <a:defRPr sz="8000" b="1" i="0" kern="1200">
                <a:solidFill>
                  <a:schemeClr val="bg1"/>
                </a:solidFill>
                <a:latin typeface="Bebas Neue Bold" panose="020B0606020202050201" pitchFamily="34" charset="77"/>
                <a:ea typeface="+mj-ea"/>
                <a:cs typeface="+mj-cs"/>
              </a:defRPr>
            </a:lvl1pPr>
          </a:lstStyle>
          <a:p>
            <a:endParaRPr lang="sv-SE" dirty="0"/>
          </a:p>
        </p:txBody>
      </p:sp>
    </p:spTree>
    <p:extLst>
      <p:ext uri="{BB962C8B-B14F-4D97-AF65-F5344CB8AC3E}">
        <p14:creationId xmlns:p14="http://schemas.microsoft.com/office/powerpoint/2010/main" val="37203771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82525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44049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61A4B4A-68AC-DCA4-79D6-336302B5072D}"/>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2026-03-04</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8"/>
          <a:stretch>
            <a:fillRect/>
          </a:stretch>
        </p:blipFill>
        <p:spPr>
          <a:xfrm>
            <a:off x="10350378" y="0"/>
            <a:ext cx="1003422" cy="1264920"/>
          </a:xfrm>
          <a:prstGeom prst="rect">
            <a:avLst/>
          </a:prstGeom>
        </p:spPr>
      </p:pic>
    </p:spTree>
    <p:extLst>
      <p:ext uri="{BB962C8B-B14F-4D97-AF65-F5344CB8AC3E}">
        <p14:creationId xmlns:p14="http://schemas.microsoft.com/office/powerpoint/2010/main" val="3260979641"/>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674" r:id="rId4"/>
    <p:sldLayoutId id="2147483655" r:id="rId5"/>
    <p:sldLayoutId id="2147483661" r:id="rId6"/>
    <p:sldLayoutId id="2147483675" r:id="rId7"/>
    <p:sldLayoutId id="2147483650" r:id="rId8"/>
    <p:sldLayoutId id="2147483651" r:id="rId9"/>
    <p:sldLayoutId id="2147483652" r:id="rId10"/>
    <p:sldLayoutId id="2147483660" r:id="rId11"/>
    <p:sldLayoutId id="2147483653" r:id="rId12"/>
    <p:sldLayoutId id="2147483654" r:id="rId13"/>
    <p:sldLayoutId id="2147483656" r:id="rId14"/>
    <p:sldLayoutId id="2147483657" r:id="rId15"/>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D9B18E5-43A2-D47F-C70F-6C377E90ABB1}"/>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2026-03-04</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5"/>
          <a:stretch>
            <a:fillRect/>
          </a:stretch>
        </p:blipFill>
        <p:spPr>
          <a:xfrm>
            <a:off x="10350378" y="0"/>
            <a:ext cx="1003422" cy="1264920"/>
          </a:xfrm>
          <a:prstGeom prst="rect">
            <a:avLst/>
          </a:prstGeom>
        </p:spPr>
      </p:pic>
    </p:spTree>
    <p:extLst>
      <p:ext uri="{BB962C8B-B14F-4D97-AF65-F5344CB8AC3E}">
        <p14:creationId xmlns:p14="http://schemas.microsoft.com/office/powerpoint/2010/main" val="31787794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team.intersport.se/byttorps-if" TargetMode="External"/><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2786571"/>
            <a:ext cx="9144000" cy="2387600"/>
          </a:xfrm>
        </p:spPr>
        <p:txBody>
          <a:bodyPr/>
          <a:lstStyle/>
          <a:p>
            <a:r>
              <a:rPr lang="sv-SE" dirty="0"/>
              <a:t>FÖRÄLDRAMÖTE</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174171"/>
            <a:ext cx="9144000" cy="1655762"/>
          </a:xfrm>
        </p:spPr>
        <p:txBody>
          <a:bodyPr/>
          <a:lstStyle/>
          <a:p>
            <a:r>
              <a:rPr lang="sv-SE" dirty="0"/>
              <a:t>Spelform 9 mot 9</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9149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974957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pic>
        <p:nvPicPr>
          <p:cNvPr id="5" name="Picture 4">
            <a:extLst>
              <a:ext uri="{FF2B5EF4-FFF2-40B4-BE49-F238E27FC236}">
                <a16:creationId xmlns:a16="http://schemas.microsoft.com/office/drawing/2014/main" id="{BC9B8227-75E1-41EC-A523-657E9C590B32}"/>
              </a:ext>
            </a:extLst>
          </p:cNvPr>
          <p:cNvPicPr>
            <a:picLocks noChangeAspect="1"/>
          </p:cNvPicPr>
          <p:nvPr/>
        </p:nvPicPr>
        <p:blipFill>
          <a:blip r:embed="rId3"/>
          <a:stretch>
            <a:fillRect/>
          </a:stretch>
        </p:blipFill>
        <p:spPr>
          <a:xfrm>
            <a:off x="189560" y="1091655"/>
            <a:ext cx="11595597" cy="5145470"/>
          </a:xfrm>
          <a:prstGeom prst="rect">
            <a:avLst/>
          </a:prstGeom>
        </p:spPr>
      </p:pic>
    </p:spTree>
    <p:extLst>
      <p:ext uri="{BB962C8B-B14F-4D97-AF65-F5344CB8AC3E}">
        <p14:creationId xmlns:p14="http://schemas.microsoft.com/office/powerpoint/2010/main" val="23430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8708428" cy="2852737"/>
          </a:xfrm>
        </p:spPr>
        <p:txBody>
          <a:bodyPr/>
          <a:lstStyle/>
          <a:p>
            <a:r>
              <a:rPr lang="sv-SE" sz="6000" b="1" dirty="0">
                <a:effectLst/>
                <a:latin typeface="Bebas Neue Bold" panose="020B0606020202050201" pitchFamily="34" charset="77"/>
              </a:rPr>
              <a:t>Riktlinjer &amp; rekommendationer</a:t>
            </a:r>
            <a:br>
              <a:rPr lang="sv-SE" sz="6000" b="1" dirty="0">
                <a:effectLst/>
                <a:latin typeface="Bebas Neue Bold" panose="020B0606020202050201" pitchFamily="34" charset="77"/>
              </a:rPr>
            </a:br>
            <a:endParaRPr lang="sv-SE" dirty="0"/>
          </a:p>
        </p:txBody>
      </p:sp>
      <p:sp>
        <p:nvSpPr>
          <p:cNvPr id="9" name="TextBox 8">
            <a:extLst>
              <a:ext uri="{FF2B5EF4-FFF2-40B4-BE49-F238E27FC236}">
                <a16:creationId xmlns:a16="http://schemas.microsoft.com/office/drawing/2014/main" id="{5F6EFB8D-DA62-74BB-BAB1-7E0E75FB8E24}"/>
              </a:ext>
            </a:extLst>
          </p:cNvPr>
          <p:cNvSpPr txBox="1"/>
          <p:nvPr/>
        </p:nvSpPr>
        <p:spPr>
          <a:xfrm>
            <a:off x="0" y="6230421"/>
            <a:ext cx="12534900" cy="400110"/>
          </a:xfrm>
          <a:prstGeom prst="rect">
            <a:avLst/>
          </a:prstGeom>
          <a:noFill/>
        </p:spPr>
        <p:txBody>
          <a:bodyPr wrap="square">
            <a:spAutoFit/>
          </a:bodyPr>
          <a:lstStyle/>
          <a:p>
            <a:r>
              <a:rPr lang="sv-SE" sz="2000" b="1" dirty="0">
                <a:solidFill>
                  <a:schemeClr val="bg1"/>
                </a:solidFill>
              </a:rPr>
              <a:t>Föräldrar - Uppmuntra och ge barnen/ledare support, men instruera aldrig barn/ledare på träning/match.</a:t>
            </a:r>
          </a:p>
        </p:txBody>
      </p:sp>
      <p:pic>
        <p:nvPicPr>
          <p:cNvPr id="28" name="Picture 27">
            <a:extLst>
              <a:ext uri="{FF2B5EF4-FFF2-40B4-BE49-F238E27FC236}">
                <a16:creationId xmlns:a16="http://schemas.microsoft.com/office/drawing/2014/main" id="{5F931624-F655-74D3-7C25-D26D58738F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618" y="1142905"/>
            <a:ext cx="10756143" cy="5101422"/>
          </a:xfrm>
          <a:prstGeom prst="rect">
            <a:avLst/>
          </a:prstGeom>
        </p:spPr>
      </p:pic>
    </p:spTree>
    <p:extLst>
      <p:ext uri="{BB962C8B-B14F-4D97-AF65-F5344CB8AC3E}">
        <p14:creationId xmlns:p14="http://schemas.microsoft.com/office/powerpoint/2010/main" val="36269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åtaganden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716950" y="1432702"/>
            <a:ext cx="9312875" cy="4263247"/>
          </a:xfrm>
        </p:spPr>
        <p:txBody>
          <a:bodyPr>
            <a:normAutofit/>
          </a:bodyPr>
          <a:lstStyle/>
          <a:p>
            <a:pPr>
              <a:lnSpc>
                <a:spcPct val="80000"/>
              </a:lnSpc>
            </a:pPr>
            <a:r>
              <a:rPr lang="sv-SE" b="1" dirty="0">
                <a:latin typeface="Roboto" panose="02000000000000000000" pitchFamily="2" charset="0"/>
                <a:ea typeface="Roboto" panose="02000000000000000000" pitchFamily="2" charset="0"/>
                <a:cs typeface="Roboto" panose="02000000000000000000" pitchFamily="2" charset="0"/>
              </a:rPr>
              <a:t>Varför finns åtaganden?</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att kunna hålla nere medlemsavgifterna</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att göra fotbollen tillgänglig för så många som möjligt</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inköp av material – bollar, konor, matchställ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etc</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hyra av planer och klubbstuga</a:t>
            </a:r>
          </a:p>
          <a:p>
            <a:pPr>
              <a:lnSpc>
                <a:spcPct val="80000"/>
              </a:lnSpc>
            </a:pPr>
            <a:r>
              <a:rPr lang="sv-SE" b="1" dirty="0">
                <a:latin typeface="Roboto" panose="02000000000000000000" pitchFamily="2" charset="0"/>
                <a:ea typeface="Roboto" panose="02000000000000000000" pitchFamily="2" charset="0"/>
                <a:cs typeface="Roboto" panose="02000000000000000000" pitchFamily="2" charset="0"/>
              </a:rPr>
              <a:t>Vilka åtaganden finns?</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Tipspromenad</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Matchvärd</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Kiosk</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Julkalender Bingolotto</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Bra kompis</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Föreningsförsäljning</a:t>
            </a:r>
          </a:p>
          <a:p>
            <a:pPr marL="742950" lvl="1" indent="-285750">
              <a:buFont typeface="Arial" panose="020B0604020202020204" pitchFamily="34" charset="0"/>
              <a:buChar char="•"/>
            </a:pPr>
            <a:endParaRPr lang="sv-SE" sz="1600" dirty="0"/>
          </a:p>
          <a:p>
            <a:pPr marL="0" lvl="1">
              <a:lnSpc>
                <a:spcPct val="80000"/>
              </a:lnSpc>
              <a:spcBef>
                <a:spcPts val="1000"/>
              </a:spcBef>
            </a:pPr>
            <a:endParaRPr lang="sv-SE"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dirty="0">
              <a:latin typeface="Roboto" panose="02000000000000000000" pitchFamily="2" charset="0"/>
              <a:ea typeface="Roboto" panose="02000000000000000000" pitchFamily="2" charset="0"/>
              <a:cs typeface="Roboto" panose="02000000000000000000" pitchFamily="2" charset="0"/>
            </a:endParaRPr>
          </a:p>
          <a:p>
            <a:endParaRPr lang="sv-SE" dirty="0"/>
          </a:p>
          <a:p>
            <a:endParaRPr lang="sv-SE" dirty="0"/>
          </a:p>
        </p:txBody>
      </p:sp>
    </p:spTree>
    <p:extLst>
      <p:ext uri="{BB962C8B-B14F-4D97-AF65-F5344CB8AC3E}">
        <p14:creationId xmlns:p14="http://schemas.microsoft.com/office/powerpoint/2010/main" val="402201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lagkassa</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7" y="1484539"/>
            <a:ext cx="9031208" cy="4438651"/>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100kr </a:t>
            </a:r>
            <a:r>
              <a:rPr lang="en-US" b="1" dirty="0" err="1">
                <a:latin typeface="Roboto" panose="02000000000000000000" pitchFamily="2" charset="0"/>
                <a:ea typeface="Roboto" panose="02000000000000000000" pitchFamily="2" charset="0"/>
                <a:cs typeface="Roboto" panose="02000000000000000000" pitchFamily="2" charset="0"/>
              </a:rPr>
              <a:t>betalas</a:t>
            </a:r>
            <a:r>
              <a:rPr lang="en-US" b="1" dirty="0">
                <a:latin typeface="Roboto" panose="02000000000000000000" pitchFamily="2" charset="0"/>
                <a:ea typeface="Roboto" panose="02000000000000000000" pitchFamily="2" charset="0"/>
                <a:cs typeface="Roboto" panose="02000000000000000000" pitchFamily="2" charset="0"/>
              </a:rPr>
              <a:t> I </a:t>
            </a:r>
            <a:r>
              <a:rPr lang="en-US" b="1" dirty="0" err="1">
                <a:latin typeface="Roboto" panose="02000000000000000000" pitchFamily="2" charset="0"/>
                <a:ea typeface="Roboto" panose="02000000000000000000" pitchFamily="2" charset="0"/>
                <a:cs typeface="Roboto" panose="02000000000000000000" pitchFamily="2" charset="0"/>
              </a:rPr>
              <a:t>samband</a:t>
            </a:r>
            <a:r>
              <a:rPr lang="en-US" b="1" dirty="0">
                <a:latin typeface="Roboto" panose="02000000000000000000" pitchFamily="2" charset="0"/>
                <a:ea typeface="Roboto" panose="02000000000000000000" pitchFamily="2" charset="0"/>
                <a:cs typeface="Roboto" panose="02000000000000000000" pitchFamily="2" charset="0"/>
              </a:rPr>
              <a:t> med </a:t>
            </a:r>
            <a:r>
              <a:rPr lang="en-US" b="1" dirty="0" err="1">
                <a:latin typeface="Roboto" panose="02000000000000000000" pitchFamily="2" charset="0"/>
                <a:ea typeface="Roboto" panose="02000000000000000000" pitchFamily="2" charset="0"/>
                <a:cs typeface="Roboto" panose="02000000000000000000" pitchFamily="2" charset="0"/>
              </a:rPr>
              <a:t>att</a:t>
            </a:r>
            <a:r>
              <a:rPr lang="en-US" b="1" dirty="0">
                <a:latin typeface="Roboto" panose="02000000000000000000" pitchFamily="2" charset="0"/>
                <a:ea typeface="Roboto" panose="02000000000000000000" pitchFamily="2" charset="0"/>
                <a:cs typeface="Roboto" panose="02000000000000000000" pitchFamily="2" charset="0"/>
              </a:rPr>
              <a:t> faktura för </a:t>
            </a:r>
            <a:r>
              <a:rPr lang="en-US" b="1" dirty="0" err="1">
                <a:latin typeface="Roboto" panose="02000000000000000000" pitchFamily="2" charset="0"/>
                <a:ea typeface="Roboto" panose="02000000000000000000" pitchFamily="2" charset="0"/>
                <a:cs typeface="Roboto" panose="02000000000000000000" pitchFamily="2" charset="0"/>
              </a:rPr>
              <a:t>medlemskap</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och</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aktivitetsavgift</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betalas</a:t>
            </a:r>
            <a:r>
              <a:rPr lang="en-US" b="1" dirty="0">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b="1"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b="1" dirty="0" err="1">
                <a:latin typeface="Roboto" panose="02000000000000000000" pitchFamily="2" charset="0"/>
                <a:ea typeface="Roboto" panose="02000000000000000000" pitchFamily="2" charset="0"/>
                <a:cs typeface="Roboto" panose="02000000000000000000" pitchFamily="2" charset="0"/>
              </a:rPr>
              <a:t>Varför</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finns</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lagkassa</a:t>
            </a:r>
            <a:r>
              <a:rPr lang="en-US" b="1" dirty="0">
                <a:latin typeface="Roboto" panose="02000000000000000000" pitchFamily="2" charset="0"/>
                <a:ea typeface="Roboto" panose="02000000000000000000" pitchFamily="2" charset="0"/>
                <a:cs typeface="Roboto" panose="02000000000000000000" pitchFamily="2" charset="0"/>
              </a:rPr>
              <a:t>?</a:t>
            </a:r>
          </a:p>
          <a:p>
            <a:pPr marL="0" indent="0">
              <a:spcBef>
                <a:spcPts val="0"/>
              </a:spcBef>
              <a:buNone/>
            </a:pPr>
            <a:r>
              <a:rPr lang="en-US" b="1" dirty="0">
                <a:latin typeface="Roboto" panose="02000000000000000000" pitchFamily="2" charset="0"/>
                <a:ea typeface="Roboto" panose="02000000000000000000" pitchFamily="2" charset="0"/>
                <a:cs typeface="Roboto" panose="02000000000000000000" pitchFamily="2" charset="0"/>
              </a:rPr>
              <a:t>	</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betala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cuper</a:t>
            </a:r>
            <a:endPar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hitta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aktiviter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utanför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fotbollsplanen</a:t>
            </a:r>
            <a:endPar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Hur </a:t>
            </a:r>
            <a:r>
              <a:rPr lang="en-US" b="1" dirty="0" err="1">
                <a:latin typeface="Roboto" panose="02000000000000000000" pitchFamily="2" charset="0"/>
                <a:ea typeface="Roboto" panose="02000000000000000000" pitchFamily="2" charset="0"/>
                <a:cs typeface="Roboto" panose="02000000000000000000" pitchFamily="2" charset="0"/>
              </a:rPr>
              <a:t>kan</a:t>
            </a:r>
            <a:r>
              <a:rPr lang="en-US" b="1" dirty="0">
                <a:latin typeface="Roboto" panose="02000000000000000000" pitchFamily="2" charset="0"/>
                <a:ea typeface="Roboto" panose="02000000000000000000" pitchFamily="2" charset="0"/>
                <a:cs typeface="Roboto" panose="02000000000000000000" pitchFamily="2" charset="0"/>
              </a:rPr>
              <a:t> man </a:t>
            </a:r>
            <a:r>
              <a:rPr lang="en-US" b="1" dirty="0" err="1">
                <a:latin typeface="Roboto" panose="02000000000000000000" pitchFamily="2" charset="0"/>
                <a:ea typeface="Roboto" panose="02000000000000000000" pitchFamily="2" charset="0"/>
                <a:cs typeface="Roboto" panose="02000000000000000000" pitchFamily="2" charset="0"/>
              </a:rPr>
              <a:t>utöka</a:t>
            </a:r>
            <a:r>
              <a:rPr lang="en-US" b="1" dirty="0">
                <a:latin typeface="Roboto" panose="02000000000000000000" pitchFamily="2" charset="0"/>
                <a:ea typeface="Roboto" panose="02000000000000000000" pitchFamily="2" charset="0"/>
                <a:cs typeface="Roboto" panose="02000000000000000000" pitchFamily="2" charset="0"/>
              </a:rPr>
              <a:t> sin </a:t>
            </a:r>
            <a:r>
              <a:rPr lang="en-US" b="1" dirty="0" err="1">
                <a:latin typeface="Roboto" panose="02000000000000000000" pitchFamily="2" charset="0"/>
                <a:ea typeface="Roboto" panose="02000000000000000000" pitchFamily="2" charset="0"/>
                <a:cs typeface="Roboto" panose="02000000000000000000" pitchFamily="2" charset="0"/>
              </a:rPr>
              <a:t>lagkassa</a:t>
            </a:r>
            <a:r>
              <a:rPr lang="en-US" b="1" dirty="0">
                <a:latin typeface="Roboto" panose="02000000000000000000" pitchFamily="2" charset="0"/>
                <a:ea typeface="Roboto" panose="02000000000000000000" pitchFamily="2" charset="0"/>
                <a:cs typeface="Roboto" panose="02000000000000000000" pitchFamily="2" charset="0"/>
              </a:rPr>
              <a:t>?</a:t>
            </a:r>
          </a:p>
          <a:p>
            <a:pPr marL="0" indent="0">
              <a:spcBef>
                <a:spcPts val="0"/>
              </a:spcBef>
              <a:buNone/>
            </a:pP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Försäljning</a:t>
            </a:r>
            <a:endPar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etc</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Vad </a:t>
            </a:r>
            <a:r>
              <a:rPr lang="en-US" b="1" dirty="0" err="1">
                <a:latin typeface="Roboto" panose="02000000000000000000" pitchFamily="2" charset="0"/>
                <a:ea typeface="Roboto" panose="02000000000000000000" pitchFamily="2" charset="0"/>
                <a:cs typeface="Roboto" panose="02000000000000000000" pitchFamily="2" charset="0"/>
              </a:rPr>
              <a:t>krävs</a:t>
            </a:r>
            <a:r>
              <a:rPr lang="en-US" b="1" dirty="0">
                <a:latin typeface="Roboto" panose="02000000000000000000" pitchFamily="2" charset="0"/>
                <a:ea typeface="Roboto" panose="02000000000000000000" pitchFamily="2" charset="0"/>
                <a:cs typeface="Roboto" panose="02000000000000000000" pitchFamily="2" charset="0"/>
              </a:rPr>
              <a:t> för </a:t>
            </a:r>
            <a:r>
              <a:rPr lang="en-US" b="1" dirty="0" err="1">
                <a:latin typeface="Roboto" panose="02000000000000000000" pitchFamily="2" charset="0"/>
                <a:ea typeface="Roboto" panose="02000000000000000000" pitchFamily="2" charset="0"/>
                <a:cs typeface="Roboto" panose="02000000000000000000" pitchFamily="2" charset="0"/>
              </a:rPr>
              <a:t>att</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utöka</a:t>
            </a:r>
            <a:r>
              <a:rPr lang="en-US" b="1" dirty="0">
                <a:latin typeface="Roboto" panose="02000000000000000000" pitchFamily="2" charset="0"/>
                <a:ea typeface="Roboto" panose="02000000000000000000" pitchFamily="2" charset="0"/>
                <a:cs typeface="Roboto" panose="02000000000000000000" pitchFamily="2" charset="0"/>
              </a:rPr>
              <a:t> sin </a:t>
            </a:r>
            <a:r>
              <a:rPr lang="en-US" b="1" dirty="0" err="1">
                <a:latin typeface="Roboto" panose="02000000000000000000" pitchFamily="2" charset="0"/>
                <a:ea typeface="Roboto" panose="02000000000000000000" pitchFamily="2" charset="0"/>
                <a:cs typeface="Roboto" panose="02000000000000000000" pitchFamily="2" charset="0"/>
              </a:rPr>
              <a:t>lagkassa</a:t>
            </a:r>
            <a:r>
              <a:rPr lang="en-US" b="1" dirty="0">
                <a:latin typeface="Roboto" panose="02000000000000000000" pitchFamily="2" charset="0"/>
                <a:ea typeface="Roboto" panose="02000000000000000000" pitchFamily="2" charset="0"/>
                <a:cs typeface="Roboto" panose="02000000000000000000" pitchFamily="2" charset="0"/>
              </a:rPr>
              <a:t>?</a:t>
            </a:r>
          </a:p>
          <a:p>
            <a:pPr marL="0" indent="0">
              <a:spcBef>
                <a:spcPts val="0"/>
              </a:spcBef>
              <a:buNone/>
            </a:pP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Barn,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Föräldrar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Ledare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Lagförälder</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	</a:t>
            </a:r>
          </a:p>
          <a:p>
            <a:pPr marL="0" indent="0">
              <a:buNone/>
            </a:pPr>
            <a:r>
              <a:rPr lang="en-US" sz="2000" dirty="0"/>
              <a:t> </a:t>
            </a: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8838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träningsställ</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29863" y="1310367"/>
            <a:ext cx="9031208" cy="4438651"/>
          </a:xfrm>
        </p:spPr>
        <p:txBody>
          <a:bodyPr>
            <a:normAutofit/>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Var </a:t>
            </a:r>
            <a:r>
              <a:rPr lang="en-US" b="1" dirty="0" err="1">
                <a:latin typeface="Roboto" panose="02000000000000000000" pitchFamily="2" charset="0"/>
                <a:ea typeface="Roboto" panose="02000000000000000000" pitchFamily="2" charset="0"/>
                <a:cs typeface="Roboto" panose="02000000000000000000" pitchFamily="2" charset="0"/>
              </a:rPr>
              <a:t>kan</a:t>
            </a:r>
            <a:r>
              <a:rPr lang="en-US" b="1" dirty="0">
                <a:latin typeface="Roboto" panose="02000000000000000000" pitchFamily="2" charset="0"/>
                <a:ea typeface="Roboto" panose="02000000000000000000" pitchFamily="2" charset="0"/>
                <a:cs typeface="Roboto" panose="02000000000000000000" pitchFamily="2" charset="0"/>
              </a:rPr>
              <a:t> jag </a:t>
            </a:r>
            <a:r>
              <a:rPr lang="en-US" b="1" dirty="0" err="1">
                <a:latin typeface="Roboto" panose="02000000000000000000" pitchFamily="2" charset="0"/>
                <a:ea typeface="Roboto" panose="02000000000000000000" pitchFamily="2" charset="0"/>
                <a:cs typeface="Roboto" panose="02000000000000000000" pitchFamily="2" charset="0"/>
              </a:rPr>
              <a:t>beställa</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träningskläder</a:t>
            </a:r>
            <a:r>
              <a:rPr lang="en-US" b="1" dirty="0">
                <a:latin typeface="Roboto" panose="02000000000000000000" pitchFamily="2" charset="0"/>
                <a:ea typeface="Roboto" panose="02000000000000000000" pitchFamily="2" charset="0"/>
                <a:cs typeface="Roboto" panose="02000000000000000000" pitchFamily="2" charset="0"/>
              </a:rPr>
              <a:t> med Byttorps IF logo? </a:t>
            </a:r>
            <a:r>
              <a:rPr lang="en-US" dirty="0"/>
              <a:t>	</a:t>
            </a:r>
          </a:p>
          <a:p>
            <a:pPr marL="0" indent="0">
              <a:buNone/>
            </a:pPr>
            <a:r>
              <a:rPr lang="en-US" dirty="0"/>
              <a:t> </a:t>
            </a:r>
            <a: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https://team.intersport.se/byttorps-if</a:t>
            </a:r>
            <a: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p>
          <a:p>
            <a:pPr marL="0" lvl="1">
              <a:lnSpc>
                <a:spcPct val="80000"/>
              </a:lnSpc>
              <a:spcBef>
                <a:spcPts val="1000"/>
              </a:spcBef>
            </a:pP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23" name="Picture 22">
            <a:extLst>
              <a:ext uri="{FF2B5EF4-FFF2-40B4-BE49-F238E27FC236}">
                <a16:creationId xmlns:a16="http://schemas.microsoft.com/office/drawing/2014/main" id="{E860FC8E-F4B8-44B6-C47B-B799073A51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2061" y="2704573"/>
            <a:ext cx="1582961" cy="1690599"/>
          </a:xfrm>
          <a:prstGeom prst="rect">
            <a:avLst/>
          </a:prstGeom>
        </p:spPr>
      </p:pic>
      <p:pic>
        <p:nvPicPr>
          <p:cNvPr id="25" name="Picture 24">
            <a:extLst>
              <a:ext uri="{FF2B5EF4-FFF2-40B4-BE49-F238E27FC236}">
                <a16:creationId xmlns:a16="http://schemas.microsoft.com/office/drawing/2014/main" id="{8DA605F5-342A-AAD7-C91B-E491132806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8621" y="2704573"/>
            <a:ext cx="4031586" cy="3879860"/>
          </a:xfrm>
          <a:prstGeom prst="rect">
            <a:avLst/>
          </a:prstGeom>
        </p:spPr>
      </p:pic>
      <p:pic>
        <p:nvPicPr>
          <p:cNvPr id="27" name="Picture 26">
            <a:extLst>
              <a:ext uri="{FF2B5EF4-FFF2-40B4-BE49-F238E27FC236}">
                <a16:creationId xmlns:a16="http://schemas.microsoft.com/office/drawing/2014/main" id="{515F4AA6-C148-6C09-7EF6-C2A52E6C80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8075" y="2704573"/>
            <a:ext cx="3606555" cy="3879860"/>
          </a:xfrm>
          <a:prstGeom prst="rect">
            <a:avLst/>
          </a:prstGeom>
        </p:spPr>
      </p:pic>
      <p:pic>
        <p:nvPicPr>
          <p:cNvPr id="29" name="Picture 28">
            <a:extLst>
              <a:ext uri="{FF2B5EF4-FFF2-40B4-BE49-F238E27FC236}">
                <a16:creationId xmlns:a16="http://schemas.microsoft.com/office/drawing/2014/main" id="{B2F0F5D6-331B-3843-4254-6080F61751A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179240" y="4463300"/>
            <a:ext cx="1565782" cy="2117209"/>
          </a:xfrm>
          <a:prstGeom prst="rect">
            <a:avLst/>
          </a:prstGeom>
        </p:spPr>
      </p:pic>
      <p:pic>
        <p:nvPicPr>
          <p:cNvPr id="31" name="Picture 30">
            <a:extLst>
              <a:ext uri="{FF2B5EF4-FFF2-40B4-BE49-F238E27FC236}">
                <a16:creationId xmlns:a16="http://schemas.microsoft.com/office/drawing/2014/main" id="{DAC6D0A0-3254-D89E-925B-267F64A0E4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12925" y="4467224"/>
            <a:ext cx="1535741" cy="2113285"/>
          </a:xfrm>
          <a:prstGeom prst="rect">
            <a:avLst/>
          </a:prstGeom>
        </p:spPr>
      </p:pic>
      <p:pic>
        <p:nvPicPr>
          <p:cNvPr id="33" name="Picture 32">
            <a:extLst>
              <a:ext uri="{FF2B5EF4-FFF2-40B4-BE49-F238E27FC236}">
                <a16:creationId xmlns:a16="http://schemas.microsoft.com/office/drawing/2014/main" id="{82F6092B-1AC4-A023-6EEC-DF137E596A7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12925" y="2704572"/>
            <a:ext cx="1535741" cy="1690599"/>
          </a:xfrm>
          <a:prstGeom prst="rect">
            <a:avLst/>
          </a:prstGeom>
        </p:spPr>
      </p:pic>
      <p:sp>
        <p:nvSpPr>
          <p:cNvPr id="21" name="TextBox 20">
            <a:extLst>
              <a:ext uri="{FF2B5EF4-FFF2-40B4-BE49-F238E27FC236}">
                <a16:creationId xmlns:a16="http://schemas.microsoft.com/office/drawing/2014/main" id="{D2A982A4-872E-AFD9-CFE3-B3C03768BB6F}"/>
              </a:ext>
            </a:extLst>
          </p:cNvPr>
          <p:cNvSpPr txBox="1"/>
          <p:nvPr/>
        </p:nvSpPr>
        <p:spPr>
          <a:xfrm>
            <a:off x="168075" y="2246612"/>
            <a:ext cx="2803268" cy="369332"/>
          </a:xfrm>
          <a:prstGeom prst="rect">
            <a:avLst/>
          </a:prstGeom>
          <a:noFill/>
        </p:spPr>
        <p:txBody>
          <a:bodyPr wrap="none" rtlCol="0">
            <a:spAutoFit/>
          </a:bodyPr>
          <a:lstStyle/>
          <a:p>
            <a:r>
              <a:rPr lang="sv-SE" dirty="0">
                <a:solidFill>
                  <a:schemeClr val="bg1"/>
                </a:solidFill>
              </a:rPr>
              <a:t>Lilla träningspaketet 479kr</a:t>
            </a:r>
          </a:p>
        </p:txBody>
      </p:sp>
      <p:sp>
        <p:nvSpPr>
          <p:cNvPr id="34" name="TextBox 33">
            <a:extLst>
              <a:ext uri="{FF2B5EF4-FFF2-40B4-BE49-F238E27FC236}">
                <a16:creationId xmlns:a16="http://schemas.microsoft.com/office/drawing/2014/main" id="{2793CA19-4712-31CD-A0AD-FD1A1F514124}"/>
              </a:ext>
            </a:extLst>
          </p:cNvPr>
          <p:cNvSpPr txBox="1"/>
          <p:nvPr/>
        </p:nvSpPr>
        <p:spPr>
          <a:xfrm>
            <a:off x="3878621" y="2258463"/>
            <a:ext cx="3038909" cy="369332"/>
          </a:xfrm>
          <a:prstGeom prst="rect">
            <a:avLst/>
          </a:prstGeom>
          <a:noFill/>
        </p:spPr>
        <p:txBody>
          <a:bodyPr wrap="none" rtlCol="0">
            <a:spAutoFit/>
          </a:bodyPr>
          <a:lstStyle/>
          <a:p>
            <a:r>
              <a:rPr lang="sv-SE" dirty="0">
                <a:solidFill>
                  <a:schemeClr val="bg1"/>
                </a:solidFill>
              </a:rPr>
              <a:t>Stora träningspaketet 1305kr</a:t>
            </a:r>
          </a:p>
        </p:txBody>
      </p:sp>
      <p:sp>
        <p:nvSpPr>
          <p:cNvPr id="35" name="TextBox 34">
            <a:extLst>
              <a:ext uri="{FF2B5EF4-FFF2-40B4-BE49-F238E27FC236}">
                <a16:creationId xmlns:a16="http://schemas.microsoft.com/office/drawing/2014/main" id="{9EFD12CE-0227-1F6F-ECC3-AE07A6E89D13}"/>
              </a:ext>
            </a:extLst>
          </p:cNvPr>
          <p:cNvSpPr txBox="1"/>
          <p:nvPr/>
        </p:nvSpPr>
        <p:spPr>
          <a:xfrm>
            <a:off x="8141616" y="2204397"/>
            <a:ext cx="776175" cy="369332"/>
          </a:xfrm>
          <a:prstGeom prst="rect">
            <a:avLst/>
          </a:prstGeom>
          <a:noFill/>
        </p:spPr>
        <p:txBody>
          <a:bodyPr wrap="none" rtlCol="0">
            <a:spAutoFit/>
          </a:bodyPr>
          <a:lstStyle/>
          <a:p>
            <a:r>
              <a:rPr lang="sv-SE" dirty="0">
                <a:solidFill>
                  <a:schemeClr val="bg1"/>
                </a:solidFill>
              </a:rPr>
              <a:t>Övrigt</a:t>
            </a:r>
          </a:p>
        </p:txBody>
      </p:sp>
    </p:spTree>
    <p:extLst>
      <p:ext uri="{BB962C8B-B14F-4D97-AF65-F5344CB8AC3E}">
        <p14:creationId xmlns:p14="http://schemas.microsoft.com/office/powerpoint/2010/main" val="36736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3187165"/>
            <a:ext cx="9144000" cy="2387600"/>
          </a:xfrm>
        </p:spPr>
        <p:txBody>
          <a:bodyPr/>
          <a:lstStyle/>
          <a:p>
            <a:r>
              <a:rPr lang="sv-SE" dirty="0"/>
              <a:t>Tack för visat intresse</a:t>
            </a:r>
            <a:br>
              <a:rPr lang="sv-SE" dirty="0"/>
            </a:br>
            <a:r>
              <a:rPr lang="sv-SE" dirty="0"/>
              <a:t>Vi ses på fotbollsplanen</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640191"/>
            <a:ext cx="9144000" cy="1655762"/>
          </a:xfrm>
        </p:spPr>
        <p:txBody>
          <a:bodyPr/>
          <a:lstStyle/>
          <a:p>
            <a:r>
              <a:rPr lang="sv-SE" dirty="0"/>
              <a:t>Spelform 9 mot 9</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32693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6096000" y="3773299"/>
            <a:ext cx="5340487" cy="250674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pic>
        <p:nvPicPr>
          <p:cNvPr id="5" name="Bildobjekt 4">
            <a:extLst>
              <a:ext uri="{FF2B5EF4-FFF2-40B4-BE49-F238E27FC236}">
                <a16:creationId xmlns:a16="http://schemas.microsoft.com/office/drawing/2014/main" id="{E8FFD21D-315E-2EE1-B3E7-E58A54773318}"/>
              </a:ext>
            </a:extLst>
          </p:cNvPr>
          <p:cNvPicPr>
            <a:picLocks noChangeAspect="1"/>
          </p:cNvPicPr>
          <p:nvPr/>
        </p:nvPicPr>
        <p:blipFill>
          <a:blip r:embed="rId5"/>
          <a:stretch>
            <a:fillRect/>
          </a:stretch>
        </p:blipFill>
        <p:spPr>
          <a:xfrm>
            <a:off x="979829" y="1453896"/>
            <a:ext cx="4301290" cy="4078224"/>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6537960" y="4057475"/>
            <a:ext cx="4605528" cy="2949289"/>
          </a:xfrm>
        </p:spPr>
        <p:txBody>
          <a:bodyPr>
            <a:noAutofit/>
          </a:bodyPr>
          <a:lstStyle/>
          <a:p>
            <a:pPr algn="l"/>
            <a:r>
              <a:rPr lang="sv-SE" sz="1600" dirty="0">
                <a:effectLst/>
                <a:latin typeface="Roboto Light" panose="02000000000000000000" pitchFamily="2" charset="0"/>
                <a:ea typeface="Roboto Light" panose="02000000000000000000" pitchFamily="2" charset="0"/>
                <a:cs typeface="Roboto Light" panose="02000000000000000000" pitchFamily="2" charset="0"/>
              </a:rPr>
              <a:t>Vi strävar efter att skapa en miljö där varje medlem, vare sig de är idrottare, ledare, domare eller på andra sätt engagerade, känner sig välkomna och värdefulla. För oss är glädjen och gemenskapen viktigare än enskilda prestationer – det handlar om att skapa positiva upplevelser och en stark sammanhållning genom idrotten.</a:t>
            </a: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6367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942975" y="1068942"/>
            <a:ext cx="4498911" cy="536233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1055915" y="632460"/>
            <a:ext cx="6896099" cy="5372099"/>
          </a:xfrm>
        </p:spPr>
        <p:txBody>
          <a:bodyPr>
            <a:noAutofit/>
          </a:bodyPr>
          <a:lstStyle/>
          <a:p>
            <a:pPr marL="0" indent="0" algn="l">
              <a:buNone/>
            </a:pPr>
            <a:endParaRPr lang="sv-SE" sz="3600" dirty="0">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 En Breddförening</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Gröna Tråden</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Ledare + Lagförälder</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Laginformation</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Matcher + Aktiviteter</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Laget.se</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Spelarutbildningsplan</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Riktlinjer och rekommendationer</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Åtagande</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Lagkassa</a:t>
            </a:r>
          </a:p>
          <a:p>
            <a:pPr marL="342900" indent="-342900" algn="l">
              <a:buFont typeface="Courier New" panose="02070309020205020404" pitchFamily="49" charset="0"/>
              <a:buChar char="o"/>
            </a:pP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Träningsställ</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50226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8609044" cy="2852737"/>
          </a:xfrm>
        </p:spPr>
        <p:txBody>
          <a:bodyPr/>
          <a:lstStyle/>
          <a:p>
            <a:r>
              <a:rPr lang="sv-SE" dirty="0"/>
              <a:t>Byttorps IF – En </a:t>
            </a:r>
            <a:r>
              <a:rPr lang="sv-SE" dirty="0" err="1"/>
              <a:t>BREDD</a:t>
            </a:r>
            <a:r>
              <a:rPr lang="sv-SE" sz="6000" b="1" dirty="0" err="1">
                <a:effectLst/>
                <a:latin typeface="Bebas Neue Bold" panose="020B0606020202050201" pitchFamily="34" charset="77"/>
              </a:rPr>
              <a:t>förening</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8570" y="1528081"/>
            <a:ext cx="10943829" cy="4438651"/>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Vad står Breddförening för i Byttorps IF?</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Öppen träningsverksamhet/motionsidrottande för personer 1-100år</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Byttorps IF skall erbjuda en öppen verksamhet för de som inte vill delta i den ordinarie tävlings- och 	träningsverksamheten. Den öppna verksamheten innefattar verksamheter såsom fritidsgård, idrottsskola, 	sommarläger, allsidig träning och ”prova-på-verksamhet” samt numera Öppen Träning. Byttorp IF ambition 	är att ha verksamhet som passar alla åldrar.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16" name="Picture 15">
            <a:extLst>
              <a:ext uri="{FF2B5EF4-FFF2-40B4-BE49-F238E27FC236}">
                <a16:creationId xmlns:a16="http://schemas.microsoft.com/office/drawing/2014/main" id="{2D784EF5-79A2-8874-D003-F77E52AF153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43234" y="3105381"/>
            <a:ext cx="9072391" cy="3674438"/>
          </a:xfrm>
          <a:prstGeom prst="rect">
            <a:avLst/>
          </a:prstGeom>
        </p:spPr>
      </p:pic>
    </p:spTree>
    <p:extLst>
      <p:ext uri="{BB962C8B-B14F-4D97-AF65-F5344CB8AC3E}">
        <p14:creationId xmlns:p14="http://schemas.microsoft.com/office/powerpoint/2010/main" val="252497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Gröna Tråden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3128" y="1340821"/>
            <a:ext cx="11254072" cy="6718391"/>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Var hittar jag Gröna Tråden?	</a:t>
            </a:r>
            <a:r>
              <a:rPr lang="sv-SE" b="1"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Laget.se/byttorpsifklubbsida/mer/policys/grönatråden</a:t>
            </a:r>
          </a:p>
          <a:p>
            <a:r>
              <a:rPr lang="sv-SE" b="1" dirty="0">
                <a:latin typeface="Roboto" panose="02000000000000000000" pitchFamily="2" charset="0"/>
                <a:ea typeface="Roboto" panose="02000000000000000000" pitchFamily="2" charset="0"/>
                <a:cs typeface="Roboto" panose="02000000000000000000" pitchFamily="2" charset="0"/>
              </a:rPr>
              <a:t>Vad är Gröna Tråden?	</a:t>
            </a:r>
            <a:r>
              <a:rPr lang="sv-SE" b="1"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Gröna Tråd är ett dokument som beskriver förenings värdegrund</a:t>
            </a:r>
          </a:p>
          <a:p>
            <a:r>
              <a:rPr lang="sv-SE" b="1" dirty="0">
                <a:latin typeface="Roboto" panose="02000000000000000000" pitchFamily="2" charset="0"/>
                <a:ea typeface="Roboto" panose="02000000000000000000" pitchFamily="2" charset="0"/>
                <a:cs typeface="Roboto" panose="02000000000000000000" pitchFamily="2" charset="0"/>
              </a:rPr>
              <a:t>Värdegrund			</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Barnkonventionen, barnperspektivet och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perspektiv</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styrande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verksamheten. Alla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var med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villkor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diskrimineras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utifrån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kön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ursprung,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sexuell</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läggning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mm, alla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deltar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lika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speltid</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trakasserier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kränkningar och mobbing ska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motverkas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vuxna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goda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förbilder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trygghetsgaranti</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förkommer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nivågruppering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nivåindelning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vid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någon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eller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några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situationer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under 18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ska uppmuntras och ges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möjlighet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utföra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fler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andra fritidssysselsättningar. Idrottens “fair play” 					genomsyrar verksamheten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Utdrag ur Byttorps IF Gröna Tråden</a:t>
            </a:r>
            <a:r>
              <a:rPr lang="sv-SE" sz="1300" b="1"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Målet är att erbjuda alla barn och ungdomar som vill ha en möjlighet att utöva 					rörelseglädje, träningsidrott, tävlingsidrott och motionsidrott samt att varje aktiv 				upplever sitt idrottande som roligt. Kreativitet, spontanitet och spelglädje 					uppmuntras i vår förening. Byttorps IF arbetar för att motverka våld och 					machokultur inom idrotten. Våld är inte bara slag och sparkar utan även elaka 					kommentarer, taskiga skämt, blickar, nedvärderande bilder, hot och även 					rasistiska, sexistiska eller funkofobiska skämt.</a:t>
            </a:r>
          </a:p>
          <a:p>
            <a:r>
              <a:rPr lang="sv-SE" b="1" u="sng" dirty="0">
                <a:latin typeface="Roboto" panose="02000000000000000000" pitchFamily="2" charset="0"/>
                <a:ea typeface="Roboto" panose="02000000000000000000" pitchFamily="2" charset="0"/>
                <a:cs typeface="Roboto" panose="02000000000000000000" pitchFamily="2" charset="0"/>
              </a:rPr>
              <a:t>Byttorps IF följer barnkonventionen</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5198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9659042" cy="2852737"/>
          </a:xfrm>
        </p:spPr>
        <p:txBody>
          <a:bodyPr/>
          <a:lstStyle/>
          <a:p>
            <a:r>
              <a:rPr lang="sv-SE" dirty="0"/>
              <a:t>LEDARE</a:t>
            </a:r>
            <a:r>
              <a:rPr lang="sv-SE" sz="6000" b="1" dirty="0">
                <a:effectLst/>
                <a:latin typeface="Bebas Neue Bold" panose="020B0606020202050201" pitchFamily="34" charset="77"/>
              </a:rPr>
              <a:t> + </a:t>
            </a:r>
            <a:r>
              <a:rPr lang="sv-SE" sz="6000" b="1" dirty="0" err="1">
                <a:effectLst/>
                <a:latin typeface="Bebas Neue Bold" panose="020B0606020202050201" pitchFamily="34" charset="77"/>
              </a:rPr>
              <a:t>LagFÖRÄLDER</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73567" y="1449704"/>
            <a:ext cx="9421047" cy="3624751"/>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Lagledare 		Utbildningsnivå (Valfritt)</a:t>
            </a:r>
          </a:p>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Lagförälder</a:t>
            </a:r>
          </a:p>
          <a:p>
            <a:endParaRPr lang="sv-SE" b="1" dirty="0">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Alla ledare inom Byttorps IFs verksamhet lämnar in utdrag från belastningsregistret.</a:t>
            </a:r>
          </a:p>
          <a:p>
            <a:r>
              <a:rPr lang="sv-SE" b="1" dirty="0">
                <a:latin typeface="Roboto" panose="02000000000000000000" pitchFamily="2" charset="0"/>
                <a:ea typeface="Roboto" panose="02000000000000000000" pitchFamily="2" charset="0"/>
                <a:cs typeface="Roboto" panose="02000000000000000000" pitchFamily="2" charset="0"/>
              </a:rPr>
              <a:t>Alla ledare erbjuds och uppmuntras att gå tränarutbildningar.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2058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laginfoRMATION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9" y="1393373"/>
            <a:ext cx="11005218" cy="4293324"/>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Hur många tjejer/pojkar tillhör laget: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födda 20xx/20xx</a:t>
            </a:r>
          </a:p>
          <a:p>
            <a:r>
              <a:rPr lang="sv-SE" b="1" dirty="0">
                <a:latin typeface="Roboto" panose="02000000000000000000" pitchFamily="2" charset="0"/>
                <a:ea typeface="Roboto" panose="02000000000000000000" pitchFamily="2" charset="0"/>
                <a:cs typeface="Roboto" panose="02000000000000000000" pitchFamily="2" charset="0"/>
              </a:rPr>
              <a:t>När bedrivs träningar:</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Träning XXXdagar och XXXdagar XX:XX-XX:XX</a:t>
            </a:r>
          </a:p>
          <a:p>
            <a:r>
              <a:rPr lang="sv-SE" b="1" dirty="0">
                <a:latin typeface="Roboto" panose="02000000000000000000" pitchFamily="2" charset="0"/>
                <a:ea typeface="Roboto" panose="02000000000000000000" pitchFamily="2" charset="0"/>
                <a:cs typeface="Roboto" panose="02000000000000000000" pitchFamily="2" charset="0"/>
              </a:rPr>
              <a:t>Var bedrivs träningarna?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IP</a:t>
            </a:r>
          </a:p>
          <a:p>
            <a:r>
              <a:rPr lang="sv-SE" b="1" dirty="0">
                <a:latin typeface="Roboto" panose="02000000000000000000" pitchFamily="2" charset="0"/>
                <a:ea typeface="Roboto" panose="02000000000000000000" pitchFamily="2" charset="0"/>
                <a:cs typeface="Roboto" panose="02000000000000000000" pitchFamily="2" charset="0"/>
              </a:rPr>
              <a:t>Vad behöver man ta med till träningen?</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Benskydd samt namnad vattenflaska</a:t>
            </a:r>
          </a:p>
          <a:p>
            <a:r>
              <a:rPr lang="sv-SE" b="1" dirty="0">
                <a:latin typeface="Roboto" panose="02000000000000000000" pitchFamily="2" charset="0"/>
                <a:ea typeface="Roboto" panose="02000000000000000000" pitchFamily="2" charset="0"/>
                <a:cs typeface="Roboto" panose="02000000000000000000" pitchFamily="2" charset="0"/>
              </a:rPr>
              <a:t>Vad behöver man ta med till match/cup?</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Benskydd samt namnad vattenflaska (Matchdräkt erhålls av BIF)</a:t>
            </a:r>
          </a:p>
          <a:p>
            <a:r>
              <a:rPr lang="sv-SE" b="1" dirty="0">
                <a:latin typeface="Roboto" panose="02000000000000000000" pitchFamily="2" charset="0"/>
                <a:ea typeface="Roboto" panose="02000000000000000000" pitchFamily="2" charset="0"/>
                <a:cs typeface="Roboto" panose="02000000000000000000" pitchFamily="2" charset="0"/>
              </a:rPr>
              <a:t>Hur många lag har anmälts till sammandrag:</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Vilken spelform spelar vi?</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9 mot 9</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43325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A4E42-4C95-2BB8-EB1C-D497489D07CF}"/>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4687EFB9-E08A-9D57-1668-4DD811BD9E24}"/>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A63732C7-4A4B-4FD8-069D-F1EA149AA4D6}"/>
              </a:ext>
            </a:extLst>
          </p:cNvPr>
          <p:cNvSpPr>
            <a:spLocks noGrp="1"/>
          </p:cNvSpPr>
          <p:nvPr>
            <p:ph type="title"/>
          </p:nvPr>
        </p:nvSpPr>
        <p:spPr>
          <a:xfrm>
            <a:off x="1395239" y="-694753"/>
            <a:ext cx="9618331" cy="2852737"/>
          </a:xfrm>
        </p:spPr>
        <p:txBody>
          <a:bodyPr/>
          <a:lstStyle/>
          <a:p>
            <a:r>
              <a:rPr lang="sv-SE" dirty="0"/>
              <a:t>MATCHER + AKTIVITETER</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3D4337FB-6CAC-3941-C226-901456F298C8}"/>
              </a:ext>
            </a:extLst>
          </p:cNvPr>
          <p:cNvSpPr>
            <a:spLocks noGrp="1"/>
          </p:cNvSpPr>
          <p:nvPr>
            <p:ph type="body" idx="1"/>
          </p:nvPr>
        </p:nvSpPr>
        <p:spPr>
          <a:xfrm>
            <a:off x="664697" y="1393372"/>
            <a:ext cx="10348873" cy="5464628"/>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Vilka träningsmatcher skall vi spela?</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endParaRPr lang="sv-SE" b="1" dirty="0">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Vilka cuper skall vi medverka i?</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Cup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Cup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sv-SE" b="1" dirty="0">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2026-XX-XX	Cup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Vilka sociala aktiviteter skall vi genomföra i år?</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Allsvensk match</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Baik</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Futsal</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spcAft>
                <a:spcPts val="800"/>
              </a:spcAft>
            </a:pPr>
            <a:r>
              <a:rPr lang="sv-SE" b="1" dirty="0">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2026-XX-XX	Landskamp</a:t>
            </a:r>
          </a:p>
          <a:p>
            <a:pPr>
              <a:spcBef>
                <a:spcPts val="0"/>
              </a:spcBef>
              <a:spcAft>
                <a:spcPts val="800"/>
              </a:spcAft>
            </a:pPr>
            <a:r>
              <a:rPr lang="sv-SE" b="1" dirty="0">
                <a:latin typeface="Roboto" panose="02000000000000000000" pitchFamily="2" charset="0"/>
                <a:ea typeface="Roboto" panose="02000000000000000000" pitchFamily="2" charset="0"/>
                <a:cs typeface="Roboto" panose="02000000000000000000" pitchFamily="2" charset="0"/>
              </a:rPr>
              <a:t>Vilken serie spelar vi i år?</a:t>
            </a:r>
          </a:p>
          <a:p>
            <a:pPr>
              <a:spcBef>
                <a:spcPts val="0"/>
              </a:spcBef>
              <a:spcAft>
                <a:spcPts val="800"/>
              </a:spcAft>
            </a:pPr>
            <a:r>
              <a:rPr lang="sv-SE" b="1" dirty="0">
                <a:latin typeface="Roboto" panose="02000000000000000000" pitchFamily="2" charset="0"/>
                <a:ea typeface="Roboto" panose="02000000000000000000" pitchFamily="2" charset="0"/>
                <a:cs typeface="Roboto" panose="02000000000000000000" pitchFamily="2" charset="0"/>
              </a:rPr>
              <a: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Div</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X Borås</a:t>
            </a:r>
          </a:p>
          <a:p>
            <a:endParaRPr lang="sv-SE" sz="1800" b="1" dirty="0">
              <a:latin typeface="Roboto" panose="02000000000000000000" pitchFamily="2" charset="0"/>
              <a:ea typeface="Roboto" panose="02000000000000000000" pitchFamily="2" charset="0"/>
              <a:cs typeface="Roboto" panose="02000000000000000000" pitchFamily="2" charset="0"/>
            </a:endParaRP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260645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CD2A8-83C7-6316-A810-98C75D44B7D9}"/>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BE161FF6-9FFD-EAA7-6080-DF3866388543}"/>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CAE90485-115C-4B65-C3EF-E252C9078B31}"/>
              </a:ext>
            </a:extLst>
          </p:cNvPr>
          <p:cNvSpPr>
            <a:spLocks noGrp="1"/>
          </p:cNvSpPr>
          <p:nvPr>
            <p:ph type="title"/>
          </p:nvPr>
        </p:nvSpPr>
        <p:spPr>
          <a:xfrm>
            <a:off x="1395239" y="-694753"/>
            <a:ext cx="6938757" cy="2852737"/>
          </a:xfrm>
        </p:spPr>
        <p:txBody>
          <a:bodyPr/>
          <a:lstStyle/>
          <a:p>
            <a:r>
              <a:rPr lang="sv-SE" dirty="0"/>
              <a:t>Laget.se + MIN fotboll</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BC740847-2E40-C910-5998-2BCEC3A8CD77}"/>
              </a:ext>
            </a:extLst>
          </p:cNvPr>
          <p:cNvSpPr>
            <a:spLocks noGrp="1"/>
          </p:cNvSpPr>
          <p:nvPr>
            <p:ph type="body" idx="1"/>
          </p:nvPr>
        </p:nvSpPr>
        <p:spPr>
          <a:xfrm>
            <a:off x="638571" y="1528081"/>
            <a:ext cx="10629504" cy="5329919"/>
          </a:xfrm>
        </p:spPr>
        <p:txBody>
          <a:bodyPr>
            <a:normAutofit/>
          </a:bodyPr>
          <a:lstStyle/>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Har ni inte redan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appen</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Laget.se så ladda gärna ner den!</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-Svara på kallelser i tid för att ge ledare möjlighet att planera både träningar och matcher.</a:t>
            </a:r>
          </a:p>
          <a:p>
            <a:pPr>
              <a:spcBef>
                <a:spcPts val="0"/>
              </a:spcBef>
            </a:pPr>
            <a:r>
              <a:rPr lang="sv-SE" sz="16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-Prenumerera gärna på kalendern så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 </a:t>
            </a:r>
            <a:r>
              <a:rPr lang="sv-SE" sz="16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 ständigt är uppdaterade om aktivitet</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er</a:t>
            </a:r>
          </a:p>
          <a:p>
            <a:pPr>
              <a:spcBef>
                <a:spcPts val="0"/>
              </a:spcBef>
            </a:pPr>
            <a:endParaRPr lang="sv-SE" sz="16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Ladda ner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appen</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Min fotboll för att följa laget</a:t>
            </a:r>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8" name="Picture 7">
            <a:extLst>
              <a:ext uri="{FF2B5EF4-FFF2-40B4-BE49-F238E27FC236}">
                <a16:creationId xmlns:a16="http://schemas.microsoft.com/office/drawing/2014/main" id="{D833C400-D70F-B82D-9432-42248C860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8575" y="5196689"/>
            <a:ext cx="1211180" cy="1205937"/>
          </a:xfrm>
          <a:prstGeom prst="rect">
            <a:avLst/>
          </a:prstGeom>
        </p:spPr>
      </p:pic>
      <p:pic>
        <p:nvPicPr>
          <p:cNvPr id="10" name="Picture 9">
            <a:extLst>
              <a:ext uri="{FF2B5EF4-FFF2-40B4-BE49-F238E27FC236}">
                <a16:creationId xmlns:a16="http://schemas.microsoft.com/office/drawing/2014/main" id="{6CD05ED4-1DEC-4F15-2E93-651A0A7DAB1C}"/>
              </a:ext>
            </a:extLst>
          </p:cNvPr>
          <p:cNvPicPr>
            <a:picLocks noChangeAspect="1"/>
          </p:cNvPicPr>
          <p:nvPr/>
        </p:nvPicPr>
        <p:blipFill>
          <a:blip r:embed="rId4" cstate="screen">
            <a:extLst>
              <a:ext uri="{28A0092B-C50C-407E-A947-70E740481C1C}">
                <a14:useLocalDpi xmlns:a14="http://schemas.microsoft.com/office/drawing/2010/main"/>
              </a:ext>
            </a:extLst>
          </a:blip>
          <a:srcRect l="629" r="839" b="-443"/>
          <a:stretch>
            <a:fillRect/>
          </a:stretch>
        </p:blipFill>
        <p:spPr>
          <a:xfrm>
            <a:off x="1216081" y="3566714"/>
            <a:ext cx="1593794" cy="2852737"/>
          </a:xfrm>
          <a:prstGeom prst="rect">
            <a:avLst/>
          </a:prstGeom>
        </p:spPr>
      </p:pic>
      <p:pic>
        <p:nvPicPr>
          <p:cNvPr id="5" name="Picture 4">
            <a:extLst>
              <a:ext uri="{FF2B5EF4-FFF2-40B4-BE49-F238E27FC236}">
                <a16:creationId xmlns:a16="http://schemas.microsoft.com/office/drawing/2014/main" id="{685B6494-F972-309B-014A-97C8A40123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08501" y="5106154"/>
            <a:ext cx="1283036" cy="1296471"/>
          </a:xfrm>
          <a:prstGeom prst="rect">
            <a:avLst/>
          </a:prstGeom>
        </p:spPr>
      </p:pic>
      <p:pic>
        <p:nvPicPr>
          <p:cNvPr id="6" name="Picture 5">
            <a:extLst>
              <a:ext uri="{FF2B5EF4-FFF2-40B4-BE49-F238E27FC236}">
                <a16:creationId xmlns:a16="http://schemas.microsoft.com/office/drawing/2014/main" id="{E12CE03D-62BA-9885-1450-43CEF9AC7A88}"/>
              </a:ext>
            </a:extLst>
          </p:cNvPr>
          <p:cNvPicPr>
            <a:picLocks noChangeAspect="1"/>
          </p:cNvPicPr>
          <p:nvPr/>
        </p:nvPicPr>
        <p:blipFill>
          <a:blip r:embed="rId6"/>
          <a:stretch>
            <a:fillRect/>
          </a:stretch>
        </p:blipFill>
        <p:spPr>
          <a:xfrm>
            <a:off x="6304902" y="3429000"/>
            <a:ext cx="1646610" cy="2973626"/>
          </a:xfrm>
          <a:prstGeom prst="rect">
            <a:avLst/>
          </a:prstGeom>
        </p:spPr>
      </p:pic>
    </p:spTree>
    <p:extLst>
      <p:ext uri="{BB962C8B-B14F-4D97-AF65-F5344CB8AC3E}">
        <p14:creationId xmlns:p14="http://schemas.microsoft.com/office/powerpoint/2010/main" val="387361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4817</TotalTime>
  <Words>1012</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Courier New</vt:lpstr>
      <vt:lpstr>Arial</vt:lpstr>
      <vt:lpstr>Aptos</vt:lpstr>
      <vt:lpstr>Roboto</vt:lpstr>
      <vt:lpstr>Bebas Neue Bold</vt:lpstr>
      <vt:lpstr>ROBOTO LIGHT</vt:lpstr>
      <vt:lpstr>Office-tema</vt:lpstr>
      <vt:lpstr>1_Office-tema</vt:lpstr>
      <vt:lpstr>FÖRÄLDRAMÖTE</vt:lpstr>
      <vt:lpstr>PowerPoint Presentation</vt:lpstr>
      <vt:lpstr>PowerPoint Presentation</vt:lpstr>
      <vt:lpstr>Byttorps IF – En BREDDförening </vt:lpstr>
      <vt:lpstr>Gröna Tråden </vt:lpstr>
      <vt:lpstr>LEDARE + LagFÖRÄLDER </vt:lpstr>
      <vt:lpstr>laginfoRMATION </vt:lpstr>
      <vt:lpstr>MATCHER + AKTIVITETER </vt:lpstr>
      <vt:lpstr>Laget.se + MIN fotboll </vt:lpstr>
      <vt:lpstr>SPELARUTBILDNINGSPLAN </vt:lpstr>
      <vt:lpstr>Riktlinjer &amp; rekommendationer </vt:lpstr>
      <vt:lpstr>åtaganden </vt:lpstr>
      <vt:lpstr>lagkassa </vt:lpstr>
      <vt:lpstr>träningsställ </vt:lpstr>
      <vt:lpstr>Tack för visat intresse Vi ses på fotbollsplanen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Wallmark</dc:creator>
  <cp:lastModifiedBy>Linus Persson</cp:lastModifiedBy>
  <cp:revision>15</cp:revision>
  <dcterms:created xsi:type="dcterms:W3CDTF">2024-01-28T16:58:03Z</dcterms:created>
  <dcterms:modified xsi:type="dcterms:W3CDTF">2026-03-04T16:01:20Z</dcterms:modified>
</cp:coreProperties>
</file>