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2.xml" ContentType="application/vnd.openxmlformats-officedocument.them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autoCompressPictures="0">
  <p:sldMasterIdLst>
    <p:sldMasterId id="2147483648" r:id="rId1"/>
    <p:sldMasterId id="2147483676" r:id="rId2"/>
  </p:sldMasterIdLst>
  <p:sldIdLst>
    <p:sldId id="256" r:id="rId3"/>
    <p:sldId id="267" r:id="rId4"/>
    <p:sldId id="270" r:id="rId5"/>
    <p:sldId id="274" r:id="rId6"/>
    <p:sldId id="273" r:id="rId7"/>
    <p:sldId id="271" r:id="rId8"/>
    <p:sldId id="272" r:id="rId9"/>
    <p:sldId id="286" r:id="rId10"/>
    <p:sldId id="287" r:id="rId11"/>
    <p:sldId id="282" r:id="rId12"/>
    <p:sldId id="275" r:id="rId13"/>
    <p:sldId id="279" r:id="rId14"/>
    <p:sldId id="281" r:id="rId15"/>
    <p:sldId id="280" r:id="rId16"/>
    <p:sldId id="285" r:id="rId17"/>
  </p:sldIdLst>
  <p:sldSz cx="12192000" cy="6858000"/>
  <p:notesSz cx="6858000" cy="9144000"/>
  <p:embeddedFontLst>
    <p:embeddedFont>
      <p:font typeface="Bebas Neue Bold" panose="020B0606020202050201" charset="0"/>
      <p:bold r:id="rId18"/>
    </p:embeddedFont>
    <p:embeddedFont>
      <p:font typeface="Roboto" panose="02000000000000000000" pitchFamily="2" charset="0"/>
      <p:regular r:id="rId19"/>
      <p:bold r:id="rId20"/>
      <p:italic r:id="rId21"/>
      <p:boldItalic r:id="rId22"/>
    </p:embeddedFont>
    <p:embeddedFont>
      <p:font typeface="ROBOTO LIGHT" panose="02000000000000000000" pitchFamily="2" charset="0"/>
      <p:regular r:id="rId23"/>
      <p:italic r:id="rId24"/>
    </p:embeddedFont>
  </p:embeddedFontLst>
  <p:defaultText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5572F"/>
    <a:srgbClr val="005D2F"/>
    <a:srgbClr val="055B31"/>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78C7AB69-52E4-4F54-8F70-CEB5F6859D9A}" v="34" dt="2026-03-04T16:03:06.265"/>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7994" autoAdjust="0"/>
    <p:restoredTop sz="96357" autoAdjust="0"/>
  </p:normalViewPr>
  <p:slideViewPr>
    <p:cSldViewPr snapToGrid="0" showGuides="1">
      <p:cViewPr varScale="1">
        <p:scale>
          <a:sx n="106" d="100"/>
          <a:sy n="106" d="100"/>
        </p:scale>
        <p:origin x="1194" y="150"/>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font" Target="fonts/font1.fntdata"/><Relationship Id="rId26" Type="http://schemas.openxmlformats.org/officeDocument/2006/relationships/viewProps" Target="viewProps.xml"/><Relationship Id="rId3" Type="http://schemas.openxmlformats.org/officeDocument/2006/relationships/slide" Target="slides/slide1.xml"/><Relationship Id="rId21" Type="http://schemas.openxmlformats.org/officeDocument/2006/relationships/font" Target="fonts/font4.fntdata"/><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font" Target="fonts/font3.fntdata"/><Relationship Id="rId29" Type="http://schemas.microsoft.com/office/2016/11/relationships/changesInfo" Target="changesInfos/changesInfo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font" Target="fonts/font7.fntdata"/><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font" Target="fonts/font6.fntdata"/><Relationship Id="rId28" Type="http://schemas.openxmlformats.org/officeDocument/2006/relationships/tableStyles" Target="tableStyles.xml"/><Relationship Id="rId10" Type="http://schemas.openxmlformats.org/officeDocument/2006/relationships/slide" Target="slides/slide8.xml"/><Relationship Id="rId19" Type="http://schemas.openxmlformats.org/officeDocument/2006/relationships/font" Target="fonts/font2.fntdata"/><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font" Target="fonts/font5.fntdata"/><Relationship Id="rId27" Type="http://schemas.openxmlformats.org/officeDocument/2006/relationships/theme" Target="theme/theme1.xml"/><Relationship Id="rId30" Type="http://schemas.microsoft.com/office/2015/10/relationships/revisionInfo" Target="revisionInfo.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Linus Persson" userId="d163d1b3-effd-4c36-bc59-11973c95b8c7" providerId="ADAL" clId="{73611414-0E01-4296-AEA1-28CFFCC897B1}"/>
    <pc:docChg chg="undo custSel addSld delSld modSld sldOrd">
      <pc:chgData name="Linus Persson" userId="d163d1b3-effd-4c36-bc59-11973c95b8c7" providerId="ADAL" clId="{73611414-0E01-4296-AEA1-28CFFCC897B1}" dt="2026-03-04T16:02:38.863" v="2018" actId="478"/>
      <pc:docMkLst>
        <pc:docMk/>
      </pc:docMkLst>
      <pc:sldChg chg="del">
        <pc:chgData name="Linus Persson" userId="d163d1b3-effd-4c36-bc59-11973c95b8c7" providerId="ADAL" clId="{73611414-0E01-4296-AEA1-28CFFCC897B1}" dt="2026-03-04T14:35:28.296" v="2015" actId="2696"/>
        <pc:sldMkLst>
          <pc:docMk/>
          <pc:sldMk cId="914963158" sldId="256"/>
        </pc:sldMkLst>
      </pc:sldChg>
      <pc:sldChg chg="add">
        <pc:chgData name="Linus Persson" userId="d163d1b3-effd-4c36-bc59-11973c95b8c7" providerId="ADAL" clId="{73611414-0E01-4296-AEA1-28CFFCC897B1}" dt="2026-03-04T14:36:10.127" v="2016"/>
        <pc:sldMkLst>
          <pc:docMk/>
          <pc:sldMk cId="2018974663" sldId="256"/>
        </pc:sldMkLst>
      </pc:sldChg>
      <pc:sldChg chg="modSp mod">
        <pc:chgData name="Linus Persson" userId="d163d1b3-effd-4c36-bc59-11973c95b8c7" providerId="ADAL" clId="{73611414-0E01-4296-AEA1-28CFFCC897B1}" dt="2026-02-22T10:57:43.433" v="1983" actId="1076"/>
        <pc:sldMkLst>
          <pc:docMk/>
          <pc:sldMk cId="3502265576" sldId="270"/>
        </pc:sldMkLst>
        <pc:spChg chg="mod">
          <ac:chgData name="Linus Persson" userId="d163d1b3-effd-4c36-bc59-11973c95b8c7" providerId="ADAL" clId="{73611414-0E01-4296-AEA1-28CFFCC897B1}" dt="2026-02-22T10:57:32.161" v="1982" actId="113"/>
          <ac:spMkLst>
            <pc:docMk/>
            <pc:sldMk cId="3502265576" sldId="270"/>
            <ac:spMk id="11" creationId="{7B220B5F-B650-69A6-872D-2ACC8D1B860C}"/>
          </ac:spMkLst>
        </pc:spChg>
        <pc:picChg chg="mod">
          <ac:chgData name="Linus Persson" userId="d163d1b3-effd-4c36-bc59-11973c95b8c7" providerId="ADAL" clId="{73611414-0E01-4296-AEA1-28CFFCC897B1}" dt="2026-02-22T10:57:43.433" v="1983" actId="1076"/>
          <ac:picMkLst>
            <pc:docMk/>
            <pc:sldMk cId="3502265576" sldId="270"/>
            <ac:picMk id="2" creationId="{D7FD4031-B0D0-8690-DAFD-D590FB5B22C0}"/>
          </ac:picMkLst>
        </pc:picChg>
      </pc:sldChg>
      <pc:sldChg chg="modSp mod">
        <pc:chgData name="Linus Persson" userId="d163d1b3-effd-4c36-bc59-11973c95b8c7" providerId="ADAL" clId="{73611414-0E01-4296-AEA1-28CFFCC897B1}" dt="2026-02-22T08:11:30.649" v="713" actId="20577"/>
        <pc:sldMkLst>
          <pc:docMk/>
          <pc:sldMk cId="3205880262" sldId="271"/>
        </pc:sldMkLst>
        <pc:spChg chg="mod">
          <ac:chgData name="Linus Persson" userId="d163d1b3-effd-4c36-bc59-11973c95b8c7" providerId="ADAL" clId="{73611414-0E01-4296-AEA1-28CFFCC897B1}" dt="2026-02-22T08:11:30.649" v="713" actId="20577"/>
          <ac:spMkLst>
            <pc:docMk/>
            <pc:sldMk cId="3205880262" sldId="271"/>
            <ac:spMk id="2" creationId="{66F09CA1-DF2E-2131-3817-BBD71E8E4FCF}"/>
          </ac:spMkLst>
        </pc:spChg>
        <pc:spChg chg="mod">
          <ac:chgData name="Linus Persson" userId="d163d1b3-effd-4c36-bc59-11973c95b8c7" providerId="ADAL" clId="{73611414-0E01-4296-AEA1-28CFFCC897B1}" dt="2026-02-21T20:21:31.511" v="121" actId="20577"/>
          <ac:spMkLst>
            <pc:docMk/>
            <pc:sldMk cId="3205880262" sldId="271"/>
            <ac:spMk id="3" creationId="{AB9EF330-B8A7-7B64-8B12-677674657FA5}"/>
          </ac:spMkLst>
        </pc:spChg>
      </pc:sldChg>
      <pc:sldChg chg="modSp mod">
        <pc:chgData name="Linus Persson" userId="d163d1b3-effd-4c36-bc59-11973c95b8c7" providerId="ADAL" clId="{73611414-0E01-4296-AEA1-28CFFCC897B1}" dt="2026-02-22T08:11:17.740" v="688" actId="20577"/>
        <pc:sldMkLst>
          <pc:docMk/>
          <pc:sldMk cId="1433259908" sldId="272"/>
        </pc:sldMkLst>
        <pc:spChg chg="mod">
          <ac:chgData name="Linus Persson" userId="d163d1b3-effd-4c36-bc59-11973c95b8c7" providerId="ADAL" clId="{73611414-0E01-4296-AEA1-28CFFCC897B1}" dt="2026-02-22T08:11:17.740" v="688" actId="20577"/>
          <ac:spMkLst>
            <pc:docMk/>
            <pc:sldMk cId="1433259908" sldId="272"/>
            <ac:spMk id="2" creationId="{66F09CA1-DF2E-2131-3817-BBD71E8E4FCF}"/>
          </ac:spMkLst>
        </pc:spChg>
        <pc:spChg chg="mod">
          <ac:chgData name="Linus Persson" userId="d163d1b3-effd-4c36-bc59-11973c95b8c7" providerId="ADAL" clId="{73611414-0E01-4296-AEA1-28CFFCC897B1}" dt="2026-02-21T20:36:16.263" v="507" actId="6549"/>
          <ac:spMkLst>
            <pc:docMk/>
            <pc:sldMk cId="1433259908" sldId="272"/>
            <ac:spMk id="3" creationId="{AB9EF330-B8A7-7B64-8B12-677674657FA5}"/>
          </ac:spMkLst>
        </pc:spChg>
      </pc:sldChg>
      <pc:sldChg chg="modSp mod ord">
        <pc:chgData name="Linus Persson" userId="d163d1b3-effd-4c36-bc59-11973c95b8c7" providerId="ADAL" clId="{73611414-0E01-4296-AEA1-28CFFCC897B1}" dt="2026-02-22T17:47:09.817" v="1998" actId="20577"/>
        <pc:sldMkLst>
          <pc:docMk/>
          <pc:sldMk cId="1519878219" sldId="273"/>
        </pc:sldMkLst>
        <pc:spChg chg="mod">
          <ac:chgData name="Linus Persson" userId="d163d1b3-effd-4c36-bc59-11973c95b8c7" providerId="ADAL" clId="{73611414-0E01-4296-AEA1-28CFFCC897B1}" dt="2026-02-22T17:47:09.817" v="1998" actId="20577"/>
          <ac:spMkLst>
            <pc:docMk/>
            <pc:sldMk cId="1519878219" sldId="273"/>
            <ac:spMk id="3" creationId="{AB9EF330-B8A7-7B64-8B12-677674657FA5}"/>
          </ac:spMkLst>
        </pc:spChg>
      </pc:sldChg>
      <pc:sldChg chg="addSp delSp modSp mod ord">
        <pc:chgData name="Linus Persson" userId="d163d1b3-effd-4c36-bc59-11973c95b8c7" providerId="ADAL" clId="{73611414-0E01-4296-AEA1-28CFFCC897B1}" dt="2026-02-22T10:58:10.717" v="1985" actId="14100"/>
        <pc:sldMkLst>
          <pc:docMk/>
          <pc:sldMk cId="2524976753" sldId="274"/>
        </pc:sldMkLst>
        <pc:spChg chg="mod">
          <ac:chgData name="Linus Persson" userId="d163d1b3-effd-4c36-bc59-11973c95b8c7" providerId="ADAL" clId="{73611414-0E01-4296-AEA1-28CFFCC897B1}" dt="2026-02-22T10:39:59.245" v="1584" actId="14100"/>
          <ac:spMkLst>
            <pc:docMk/>
            <pc:sldMk cId="2524976753" sldId="274"/>
            <ac:spMk id="2" creationId="{66F09CA1-DF2E-2131-3817-BBD71E8E4FCF}"/>
          </ac:spMkLst>
        </pc:spChg>
        <pc:spChg chg="mod">
          <ac:chgData name="Linus Persson" userId="d163d1b3-effd-4c36-bc59-11973c95b8c7" providerId="ADAL" clId="{73611414-0E01-4296-AEA1-28CFFCC897B1}" dt="2026-02-22T10:49:36.655" v="1735" actId="20577"/>
          <ac:spMkLst>
            <pc:docMk/>
            <pc:sldMk cId="2524976753" sldId="274"/>
            <ac:spMk id="3" creationId="{AB9EF330-B8A7-7B64-8B12-677674657FA5}"/>
          </ac:spMkLst>
        </pc:spChg>
        <pc:picChg chg="add mod modCrop">
          <ac:chgData name="Linus Persson" userId="d163d1b3-effd-4c36-bc59-11973c95b8c7" providerId="ADAL" clId="{73611414-0E01-4296-AEA1-28CFFCC897B1}" dt="2026-02-22T10:58:10.717" v="1985" actId="14100"/>
          <ac:picMkLst>
            <pc:docMk/>
            <pc:sldMk cId="2524976753" sldId="274"/>
            <ac:picMk id="16" creationId="{2D784EF5-79A2-8874-D003-F77E52AF1530}"/>
          </ac:picMkLst>
        </pc:picChg>
      </pc:sldChg>
      <pc:sldChg chg="addSp delSp modSp mod">
        <pc:chgData name="Linus Persson" userId="d163d1b3-effd-4c36-bc59-11973c95b8c7" providerId="ADAL" clId="{73611414-0E01-4296-AEA1-28CFFCC897B1}" dt="2026-02-22T10:46:16.861" v="1682" actId="1076"/>
        <pc:sldMkLst>
          <pc:docMk/>
          <pc:sldMk cId="3626957337" sldId="275"/>
        </pc:sldMkLst>
        <pc:spChg chg="mod">
          <ac:chgData name="Linus Persson" userId="d163d1b3-effd-4c36-bc59-11973c95b8c7" providerId="ADAL" clId="{73611414-0E01-4296-AEA1-28CFFCC897B1}" dt="2026-02-22T08:13:45.608" v="782" actId="14100"/>
          <ac:spMkLst>
            <pc:docMk/>
            <pc:sldMk cId="3626957337" sldId="275"/>
            <ac:spMk id="2" creationId="{66F09CA1-DF2E-2131-3817-BBD71E8E4FCF}"/>
          </ac:spMkLst>
        </pc:spChg>
        <pc:spChg chg="add mod">
          <ac:chgData name="Linus Persson" userId="d163d1b3-effd-4c36-bc59-11973c95b8c7" providerId="ADAL" clId="{73611414-0E01-4296-AEA1-28CFFCC897B1}" dt="2026-02-22T10:46:16.861" v="1682" actId="1076"/>
          <ac:spMkLst>
            <pc:docMk/>
            <pc:sldMk cId="3626957337" sldId="275"/>
            <ac:spMk id="9" creationId="{5F6EFB8D-DA62-74BB-BAB1-7E0E75FB8E24}"/>
          </ac:spMkLst>
        </pc:spChg>
        <pc:picChg chg="add mod">
          <ac:chgData name="Linus Persson" userId="d163d1b3-effd-4c36-bc59-11973c95b8c7" providerId="ADAL" clId="{73611414-0E01-4296-AEA1-28CFFCC897B1}" dt="2026-02-22T10:41:44.185" v="1586" actId="1076"/>
          <ac:picMkLst>
            <pc:docMk/>
            <pc:sldMk cId="3626957337" sldId="275"/>
            <ac:picMk id="7" creationId="{1A7A1D6D-6184-A530-33F1-B83DD0DDE8FC}"/>
          </ac:picMkLst>
        </pc:picChg>
      </pc:sldChg>
      <pc:sldChg chg="modSp mod">
        <pc:chgData name="Linus Persson" userId="d163d1b3-effd-4c36-bc59-11973c95b8c7" providerId="ADAL" clId="{73611414-0E01-4296-AEA1-28CFFCC897B1}" dt="2026-02-22T10:22:01.270" v="1137" actId="6549"/>
        <pc:sldMkLst>
          <pc:docMk/>
          <pc:sldMk cId="4022016660" sldId="279"/>
        </pc:sldMkLst>
        <pc:spChg chg="mod">
          <ac:chgData name="Linus Persson" userId="d163d1b3-effd-4c36-bc59-11973c95b8c7" providerId="ADAL" clId="{73611414-0E01-4296-AEA1-28CFFCC897B1}" dt="2026-02-22T10:22:01.270" v="1137" actId="6549"/>
          <ac:spMkLst>
            <pc:docMk/>
            <pc:sldMk cId="4022016660" sldId="279"/>
            <ac:spMk id="3" creationId="{AB9EF330-B8A7-7B64-8B12-677674657FA5}"/>
          </ac:spMkLst>
        </pc:spChg>
      </pc:sldChg>
      <pc:sldChg chg="addSp delSp modSp mod">
        <pc:chgData name="Linus Persson" userId="d163d1b3-effd-4c36-bc59-11973c95b8c7" providerId="ADAL" clId="{73611414-0E01-4296-AEA1-28CFFCC897B1}" dt="2026-03-04T14:03:26.765" v="2014" actId="1076"/>
        <pc:sldMkLst>
          <pc:docMk/>
          <pc:sldMk cId="3673636493" sldId="280"/>
        </pc:sldMkLst>
        <pc:spChg chg="mod">
          <ac:chgData name="Linus Persson" userId="d163d1b3-effd-4c36-bc59-11973c95b8c7" providerId="ADAL" clId="{73611414-0E01-4296-AEA1-28CFFCC897B1}" dt="2026-03-04T14:03:26.765" v="2014" actId="1076"/>
          <ac:spMkLst>
            <pc:docMk/>
            <pc:sldMk cId="3673636493" sldId="280"/>
            <ac:spMk id="3" creationId="{AB9EF330-B8A7-7B64-8B12-677674657FA5}"/>
          </ac:spMkLst>
        </pc:spChg>
        <pc:spChg chg="add mod ord">
          <ac:chgData name="Linus Persson" userId="d163d1b3-effd-4c36-bc59-11973c95b8c7" providerId="ADAL" clId="{73611414-0E01-4296-AEA1-28CFFCC897B1}" dt="2026-02-22T10:19:52.230" v="1096" actId="1076"/>
          <ac:spMkLst>
            <pc:docMk/>
            <pc:sldMk cId="3673636493" sldId="280"/>
            <ac:spMk id="21" creationId="{D2A982A4-872E-AFD9-CFE3-B3C03768BB6F}"/>
          </ac:spMkLst>
        </pc:spChg>
        <pc:spChg chg="add mod">
          <ac:chgData name="Linus Persson" userId="d163d1b3-effd-4c36-bc59-11973c95b8c7" providerId="ADAL" clId="{73611414-0E01-4296-AEA1-28CFFCC897B1}" dt="2026-02-22T10:20:29.373" v="1121" actId="20577"/>
          <ac:spMkLst>
            <pc:docMk/>
            <pc:sldMk cId="3673636493" sldId="280"/>
            <ac:spMk id="34" creationId="{2793CA19-4712-31CD-A0AD-FD1A1F514124}"/>
          </ac:spMkLst>
        </pc:spChg>
        <pc:spChg chg="add mod">
          <ac:chgData name="Linus Persson" userId="d163d1b3-effd-4c36-bc59-11973c95b8c7" providerId="ADAL" clId="{73611414-0E01-4296-AEA1-28CFFCC897B1}" dt="2026-02-22T10:20:47.740" v="1130" actId="20577"/>
          <ac:spMkLst>
            <pc:docMk/>
            <pc:sldMk cId="3673636493" sldId="280"/>
            <ac:spMk id="35" creationId="{9EFD12CE-0227-1F6F-ECC3-AE07A6E89D13}"/>
          </ac:spMkLst>
        </pc:spChg>
        <pc:picChg chg="add mod">
          <ac:chgData name="Linus Persson" userId="d163d1b3-effd-4c36-bc59-11973c95b8c7" providerId="ADAL" clId="{73611414-0E01-4296-AEA1-28CFFCC897B1}" dt="2026-02-22T10:18:44.975" v="1079" actId="1076"/>
          <ac:picMkLst>
            <pc:docMk/>
            <pc:sldMk cId="3673636493" sldId="280"/>
            <ac:picMk id="23" creationId="{E860FC8E-F4B8-44B6-C47B-B799073A516E}"/>
          </ac:picMkLst>
        </pc:picChg>
        <pc:picChg chg="add mod">
          <ac:chgData name="Linus Persson" userId="d163d1b3-effd-4c36-bc59-11973c95b8c7" providerId="ADAL" clId="{73611414-0E01-4296-AEA1-28CFFCC897B1}" dt="2026-02-22T10:18:42.175" v="1078" actId="1076"/>
          <ac:picMkLst>
            <pc:docMk/>
            <pc:sldMk cId="3673636493" sldId="280"/>
            <ac:picMk id="25" creationId="{8DA605F5-342A-AAD7-C91B-E491132806F5}"/>
          </ac:picMkLst>
        </pc:picChg>
        <pc:picChg chg="add mod">
          <ac:chgData name="Linus Persson" userId="d163d1b3-effd-4c36-bc59-11973c95b8c7" providerId="ADAL" clId="{73611414-0E01-4296-AEA1-28CFFCC897B1}" dt="2026-02-22T10:17:10.114" v="1056" actId="1076"/>
          <ac:picMkLst>
            <pc:docMk/>
            <pc:sldMk cId="3673636493" sldId="280"/>
            <ac:picMk id="27" creationId="{515F4AA6-C148-6C09-7EF6-C2A52E6C8067}"/>
          </ac:picMkLst>
        </pc:picChg>
        <pc:picChg chg="add mod modCrop">
          <ac:chgData name="Linus Persson" userId="d163d1b3-effd-4c36-bc59-11973c95b8c7" providerId="ADAL" clId="{73611414-0E01-4296-AEA1-28CFFCC897B1}" dt="2026-02-22T10:18:59.962" v="1083" actId="14100"/>
          <ac:picMkLst>
            <pc:docMk/>
            <pc:sldMk cId="3673636493" sldId="280"/>
            <ac:picMk id="29" creationId="{B2F0F5D6-331B-3843-4254-6080F61751A4}"/>
          </ac:picMkLst>
        </pc:picChg>
        <pc:picChg chg="add mod">
          <ac:chgData name="Linus Persson" userId="d163d1b3-effd-4c36-bc59-11973c95b8c7" providerId="ADAL" clId="{73611414-0E01-4296-AEA1-28CFFCC897B1}" dt="2026-02-22T10:18:55.937" v="1082" actId="1076"/>
          <ac:picMkLst>
            <pc:docMk/>
            <pc:sldMk cId="3673636493" sldId="280"/>
            <ac:picMk id="31" creationId="{DAC6D0A0-3254-D89E-925B-267F64A0E4C6}"/>
          </ac:picMkLst>
        </pc:picChg>
        <pc:picChg chg="add mod">
          <ac:chgData name="Linus Persson" userId="d163d1b3-effd-4c36-bc59-11973c95b8c7" providerId="ADAL" clId="{73611414-0E01-4296-AEA1-28CFFCC897B1}" dt="2026-02-22T10:18:47.284" v="1080" actId="1076"/>
          <ac:picMkLst>
            <pc:docMk/>
            <pc:sldMk cId="3673636493" sldId="280"/>
            <ac:picMk id="33" creationId="{82F6092B-1AC4-A023-6EEC-DF137E596A76}"/>
          </ac:picMkLst>
        </pc:picChg>
      </pc:sldChg>
      <pc:sldChg chg="modSp mod">
        <pc:chgData name="Linus Persson" userId="d163d1b3-effd-4c36-bc59-11973c95b8c7" providerId="ADAL" clId="{73611414-0E01-4296-AEA1-28CFFCC897B1}" dt="2026-02-22T10:07:45.747" v="982" actId="113"/>
        <pc:sldMkLst>
          <pc:docMk/>
          <pc:sldMk cId="3883811226" sldId="281"/>
        </pc:sldMkLst>
        <pc:spChg chg="mod">
          <ac:chgData name="Linus Persson" userId="d163d1b3-effd-4c36-bc59-11973c95b8c7" providerId="ADAL" clId="{73611414-0E01-4296-AEA1-28CFFCC897B1}" dt="2026-02-22T10:07:45.747" v="982" actId="113"/>
          <ac:spMkLst>
            <pc:docMk/>
            <pc:sldMk cId="3883811226" sldId="281"/>
            <ac:spMk id="3" creationId="{AB9EF330-B8A7-7B64-8B12-677674657FA5}"/>
          </ac:spMkLst>
        </pc:spChg>
      </pc:sldChg>
      <pc:sldChg chg="addSp delSp modSp mod">
        <pc:chgData name="Linus Persson" userId="d163d1b3-effd-4c36-bc59-11973c95b8c7" providerId="ADAL" clId="{73611414-0E01-4296-AEA1-28CFFCC897B1}" dt="2026-02-22T11:02:57.948" v="1992" actId="1076"/>
        <pc:sldMkLst>
          <pc:docMk/>
          <pc:sldMk cId="2343061323" sldId="282"/>
        </pc:sldMkLst>
        <pc:spChg chg="mod">
          <ac:chgData name="Linus Persson" userId="d163d1b3-effd-4c36-bc59-11973c95b8c7" providerId="ADAL" clId="{73611414-0E01-4296-AEA1-28CFFCC897B1}" dt="2026-02-22T08:11:52.522" v="725" actId="20577"/>
          <ac:spMkLst>
            <pc:docMk/>
            <pc:sldMk cId="2343061323" sldId="282"/>
            <ac:spMk id="2" creationId="{66F09CA1-DF2E-2131-3817-BBD71E8E4FCF}"/>
          </ac:spMkLst>
        </pc:spChg>
        <pc:picChg chg="add mod">
          <ac:chgData name="Linus Persson" userId="d163d1b3-effd-4c36-bc59-11973c95b8c7" providerId="ADAL" clId="{73611414-0E01-4296-AEA1-28CFFCC897B1}" dt="2026-02-22T11:02:57.948" v="1992" actId="1076"/>
          <ac:picMkLst>
            <pc:docMk/>
            <pc:sldMk cId="2343061323" sldId="282"/>
            <ac:picMk id="20" creationId="{DA8DE245-A071-1D01-0CCA-104DB3639745}"/>
          </ac:picMkLst>
        </pc:picChg>
      </pc:sldChg>
      <pc:sldChg chg="delSp modSp add mod ord">
        <pc:chgData name="Linus Persson" userId="d163d1b3-effd-4c36-bc59-11973c95b8c7" providerId="ADAL" clId="{73611414-0E01-4296-AEA1-28CFFCC897B1}" dt="2026-02-22T17:48:00.736" v="2010" actId="20577"/>
        <pc:sldMkLst>
          <pc:docMk/>
          <pc:sldMk cId="2606451026" sldId="286"/>
        </pc:sldMkLst>
        <pc:spChg chg="mod">
          <ac:chgData name="Linus Persson" userId="d163d1b3-effd-4c36-bc59-11973c95b8c7" providerId="ADAL" clId="{73611414-0E01-4296-AEA1-28CFFCC897B1}" dt="2026-02-22T08:11:05.884" v="669" actId="20577"/>
          <ac:spMkLst>
            <pc:docMk/>
            <pc:sldMk cId="2606451026" sldId="286"/>
            <ac:spMk id="2" creationId="{A63732C7-4A4B-4FD8-069D-F1EA149AA4D6}"/>
          </ac:spMkLst>
        </pc:spChg>
        <pc:spChg chg="mod">
          <ac:chgData name="Linus Persson" userId="d163d1b3-effd-4c36-bc59-11973c95b8c7" providerId="ADAL" clId="{73611414-0E01-4296-AEA1-28CFFCC897B1}" dt="2026-02-22T17:48:00.736" v="2010" actId="20577"/>
          <ac:spMkLst>
            <pc:docMk/>
            <pc:sldMk cId="2606451026" sldId="286"/>
            <ac:spMk id="3" creationId="{3D4337FB-6CAC-3941-C226-901456F298C8}"/>
          </ac:spMkLst>
        </pc:spChg>
      </pc:sldChg>
      <pc:sldChg chg="addSp delSp modSp add mod">
        <pc:chgData name="Linus Persson" userId="d163d1b3-effd-4c36-bc59-11973c95b8c7" providerId="ADAL" clId="{73611414-0E01-4296-AEA1-28CFFCC897B1}" dt="2026-03-04T16:02:38.863" v="2018" actId="478"/>
        <pc:sldMkLst>
          <pc:docMk/>
          <pc:sldMk cId="3873611802" sldId="287"/>
        </pc:sldMkLst>
        <pc:spChg chg="mod">
          <ac:chgData name="Linus Persson" userId="d163d1b3-effd-4c36-bc59-11973c95b8c7" providerId="ADAL" clId="{73611414-0E01-4296-AEA1-28CFFCC897B1}" dt="2026-02-22T10:28:49.694" v="1161" actId="20577"/>
          <ac:spMkLst>
            <pc:docMk/>
            <pc:sldMk cId="3873611802" sldId="287"/>
            <ac:spMk id="2" creationId="{CAE90485-115C-4B65-C3EF-E252C9078B31}"/>
          </ac:spMkLst>
        </pc:spChg>
        <pc:spChg chg="mod">
          <ac:chgData name="Linus Persson" userId="d163d1b3-effd-4c36-bc59-11973c95b8c7" providerId="ADAL" clId="{73611414-0E01-4296-AEA1-28CFFCC897B1}" dt="2026-02-22T10:39:16.709" v="1553" actId="20577"/>
          <ac:spMkLst>
            <pc:docMk/>
            <pc:sldMk cId="3873611802" sldId="287"/>
            <ac:spMk id="3" creationId="{BC740847-2E40-C910-5998-2BCEC3A8CD77}"/>
          </ac:spMkLst>
        </pc:spChg>
        <pc:picChg chg="add del mod">
          <ac:chgData name="Linus Persson" userId="d163d1b3-effd-4c36-bc59-11973c95b8c7" providerId="ADAL" clId="{73611414-0E01-4296-AEA1-28CFFCC897B1}" dt="2026-03-04T16:02:38.015" v="2017" actId="478"/>
          <ac:picMkLst>
            <pc:docMk/>
            <pc:sldMk cId="3873611802" sldId="287"/>
            <ac:picMk id="5" creationId="{685B6494-F972-309B-014A-97C8A401237B}"/>
          </ac:picMkLst>
        </pc:picChg>
        <pc:picChg chg="add del mod">
          <ac:chgData name="Linus Persson" userId="d163d1b3-effd-4c36-bc59-11973c95b8c7" providerId="ADAL" clId="{73611414-0E01-4296-AEA1-28CFFCC897B1}" dt="2026-03-04T16:02:38.863" v="2018" actId="478"/>
          <ac:picMkLst>
            <pc:docMk/>
            <pc:sldMk cId="3873611802" sldId="287"/>
            <ac:picMk id="6" creationId="{E12CE03D-62BA-9885-1450-43CEF9AC7A88}"/>
          </ac:picMkLst>
        </pc:picChg>
        <pc:picChg chg="mod">
          <ac:chgData name="Linus Persson" userId="d163d1b3-effd-4c36-bc59-11973c95b8c7" providerId="ADAL" clId="{73611414-0E01-4296-AEA1-28CFFCC897B1}" dt="2026-02-22T11:00:03.405" v="1991" actId="1076"/>
          <ac:picMkLst>
            <pc:docMk/>
            <pc:sldMk cId="3873611802" sldId="287"/>
            <ac:picMk id="8" creationId="{D833C400-D70F-B82D-9432-42248C860AE6}"/>
          </ac:picMkLst>
        </pc:picChg>
        <pc:picChg chg="mod">
          <ac:chgData name="Linus Persson" userId="d163d1b3-effd-4c36-bc59-11973c95b8c7" providerId="ADAL" clId="{73611414-0E01-4296-AEA1-28CFFCC897B1}" dt="2026-02-22T10:59:58.776" v="1989" actId="14100"/>
          <ac:picMkLst>
            <pc:docMk/>
            <pc:sldMk cId="3873611802" sldId="287"/>
            <ac:picMk id="10" creationId="{6CD05ED4-1DEC-4F15-2E93-651A0A7DAB1C}"/>
          </ac:picMkLst>
        </pc:picChg>
      </pc:sldChg>
    </pc:docChg>
  </pc:docChgLst>
</pc:chgInfo>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Rubrikbild">
    <p:spTree>
      <p:nvGrpSpPr>
        <p:cNvPr id="1" name=""/>
        <p:cNvGrpSpPr/>
        <p:nvPr/>
      </p:nvGrpSpPr>
      <p:grpSpPr>
        <a:xfrm>
          <a:off x="0" y="0"/>
          <a:ext cx="0" cy="0"/>
          <a:chOff x="0" y="0"/>
          <a:chExt cx="0" cy="0"/>
        </a:xfrm>
      </p:grpSpPr>
      <p:pic>
        <p:nvPicPr>
          <p:cNvPr id="7" name="Bildobjekt 6">
            <a:extLst>
              <a:ext uri="{FF2B5EF4-FFF2-40B4-BE49-F238E27FC236}">
                <a16:creationId xmlns:a16="http://schemas.microsoft.com/office/drawing/2014/main" id="{5C2C4548-D24F-2A81-83BE-9895AF042414}"/>
              </a:ext>
            </a:extLst>
          </p:cNvPr>
          <p:cNvPicPr>
            <a:picLocks noChangeAspect="1"/>
          </p:cNvPicPr>
          <p:nvPr userDrawn="1"/>
        </p:nvPicPr>
        <p:blipFill>
          <a:blip r:embed="rId2"/>
          <a:stretch>
            <a:fillRect/>
          </a:stretch>
        </p:blipFill>
        <p:spPr>
          <a:xfrm>
            <a:off x="0" y="0"/>
            <a:ext cx="12192000" cy="6858000"/>
          </a:xfrm>
          <a:prstGeom prst="rect">
            <a:avLst/>
          </a:prstGeom>
        </p:spPr>
      </p:pic>
      <p:sp>
        <p:nvSpPr>
          <p:cNvPr id="2" name="Rubrik 1">
            <a:extLst>
              <a:ext uri="{FF2B5EF4-FFF2-40B4-BE49-F238E27FC236}">
                <a16:creationId xmlns:a16="http://schemas.microsoft.com/office/drawing/2014/main" id="{57B96C72-BB80-BCE9-6722-56EFA200D155}"/>
              </a:ext>
            </a:extLst>
          </p:cNvPr>
          <p:cNvSpPr>
            <a:spLocks noGrp="1"/>
          </p:cNvSpPr>
          <p:nvPr>
            <p:ph type="ctrTitle"/>
          </p:nvPr>
        </p:nvSpPr>
        <p:spPr>
          <a:xfrm>
            <a:off x="1524000" y="1122363"/>
            <a:ext cx="9144000" cy="2387600"/>
          </a:xfrm>
        </p:spPr>
        <p:txBody>
          <a:bodyPr anchor="b"/>
          <a:lstStyle>
            <a:lvl1pPr algn="ctr">
              <a:defRPr sz="6000"/>
            </a:lvl1pPr>
          </a:lstStyle>
          <a:p>
            <a:r>
              <a:rPr lang="sv-SE" dirty="0"/>
              <a:t>Klicka här för att ändra mall för rubrikformat</a:t>
            </a:r>
          </a:p>
        </p:txBody>
      </p:sp>
      <p:sp>
        <p:nvSpPr>
          <p:cNvPr id="3" name="Underrubrik 2">
            <a:extLst>
              <a:ext uri="{FF2B5EF4-FFF2-40B4-BE49-F238E27FC236}">
                <a16:creationId xmlns:a16="http://schemas.microsoft.com/office/drawing/2014/main" id="{F702F9FC-DDF7-0DCB-18DA-FCA2295D9791}"/>
              </a:ext>
            </a:extLst>
          </p:cNvPr>
          <p:cNvSpPr>
            <a:spLocks noGrp="1"/>
          </p:cNvSpPr>
          <p:nvPr>
            <p:ph type="subTitle" idx="1"/>
          </p:nvPr>
        </p:nvSpPr>
        <p:spPr>
          <a:xfrm>
            <a:off x="1524000" y="3602038"/>
            <a:ext cx="9144000" cy="1655762"/>
          </a:xfrm>
        </p:spPr>
        <p:txBody>
          <a:bodyPr>
            <a:normAutofit/>
          </a:bodyPr>
          <a:lstStyle>
            <a:lvl1pPr marL="0" indent="0" algn="ctr">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a:t>Klicka här för att ändra mall för underrubrikformat</a:t>
            </a:r>
          </a:p>
        </p:txBody>
      </p:sp>
      <p:sp>
        <p:nvSpPr>
          <p:cNvPr id="4" name="Platshållare för datum 3">
            <a:extLst>
              <a:ext uri="{FF2B5EF4-FFF2-40B4-BE49-F238E27FC236}">
                <a16:creationId xmlns:a16="http://schemas.microsoft.com/office/drawing/2014/main" id="{DA16682C-1ADC-FD24-97C0-EFC8B1DA6F69}"/>
              </a:ext>
            </a:extLst>
          </p:cNvPr>
          <p:cNvSpPr>
            <a:spLocks noGrp="1"/>
          </p:cNvSpPr>
          <p:nvPr>
            <p:ph type="dt" sz="half" idx="10"/>
          </p:nvPr>
        </p:nvSpPr>
        <p:spPr>
          <a:xfrm>
            <a:off x="838200" y="6356350"/>
            <a:ext cx="2743200" cy="365125"/>
          </a:xfrm>
          <a:prstGeom prst="rect">
            <a:avLst/>
          </a:prstGeom>
        </p:spPr>
        <p:txBody>
          <a:bodyPr/>
          <a:lstStyle/>
          <a:p>
            <a:fld id="{274FDEAF-E340-7F46-B99F-5796D016AD9E}" type="datetimeFigureOut">
              <a:rPr lang="sv-SE" smtClean="0"/>
              <a:t>2026-03-04</a:t>
            </a:fld>
            <a:endParaRPr lang="sv-SE"/>
          </a:p>
        </p:txBody>
      </p:sp>
      <p:sp>
        <p:nvSpPr>
          <p:cNvPr id="5" name="Platshållare för sidfot 4">
            <a:extLst>
              <a:ext uri="{FF2B5EF4-FFF2-40B4-BE49-F238E27FC236}">
                <a16:creationId xmlns:a16="http://schemas.microsoft.com/office/drawing/2014/main" id="{83D6120B-99F7-33F6-8A50-FAE0921C06F7}"/>
              </a:ext>
            </a:extLst>
          </p:cNvPr>
          <p:cNvSpPr>
            <a:spLocks noGrp="1"/>
          </p:cNvSpPr>
          <p:nvPr>
            <p:ph type="ftr" sz="quarter" idx="11"/>
          </p:nvPr>
        </p:nvSpPr>
        <p:spPr>
          <a:xfrm>
            <a:off x="4038600" y="6356350"/>
            <a:ext cx="4114800" cy="365125"/>
          </a:xfrm>
          <a:prstGeom prst="rect">
            <a:avLst/>
          </a:prstGeom>
        </p:spPr>
        <p:txBody>
          <a:bodyPr/>
          <a:lstStyle/>
          <a:p>
            <a:endParaRPr lang="sv-SE"/>
          </a:p>
        </p:txBody>
      </p:sp>
      <p:sp>
        <p:nvSpPr>
          <p:cNvPr id="6" name="Platshållare för bildnummer 5">
            <a:extLst>
              <a:ext uri="{FF2B5EF4-FFF2-40B4-BE49-F238E27FC236}">
                <a16:creationId xmlns:a16="http://schemas.microsoft.com/office/drawing/2014/main" id="{87C4695B-5BDA-E0CF-A857-7953B6FA1B19}"/>
              </a:ext>
            </a:extLst>
          </p:cNvPr>
          <p:cNvSpPr>
            <a:spLocks noGrp="1"/>
          </p:cNvSpPr>
          <p:nvPr>
            <p:ph type="sldNum" sz="quarter" idx="12"/>
          </p:nvPr>
        </p:nvSpPr>
        <p:spPr>
          <a:xfrm>
            <a:off x="8610600" y="6356350"/>
            <a:ext cx="2743200" cy="365125"/>
          </a:xfrm>
          <a:prstGeom prst="rect">
            <a:avLst/>
          </a:prstGeom>
        </p:spPr>
        <p:txBody>
          <a:bodyPr/>
          <a:lstStyle/>
          <a:p>
            <a:fld id="{2BDCCBC2-D806-EC40-B5F9-E9EA69257F79}" type="slidenum">
              <a:rPr lang="sv-SE" smtClean="0"/>
              <a:t>‹#›</a:t>
            </a:fld>
            <a:endParaRPr lang="sv-SE"/>
          </a:p>
        </p:txBody>
      </p:sp>
      <p:pic>
        <p:nvPicPr>
          <p:cNvPr id="8" name="Bildobjekt 7">
            <a:extLst>
              <a:ext uri="{FF2B5EF4-FFF2-40B4-BE49-F238E27FC236}">
                <a16:creationId xmlns:a16="http://schemas.microsoft.com/office/drawing/2014/main" id="{B8B253B0-8154-D176-5F18-E32F6B94AB30}"/>
              </a:ext>
            </a:extLst>
          </p:cNvPr>
          <p:cNvPicPr>
            <a:picLocks noChangeAspect="1"/>
          </p:cNvPicPr>
          <p:nvPr userDrawn="1"/>
        </p:nvPicPr>
        <p:blipFill>
          <a:blip r:embed="rId3"/>
          <a:stretch>
            <a:fillRect/>
          </a:stretch>
        </p:blipFill>
        <p:spPr>
          <a:xfrm>
            <a:off x="10350378" y="0"/>
            <a:ext cx="1003422" cy="1264920"/>
          </a:xfrm>
          <a:prstGeom prst="rect">
            <a:avLst/>
          </a:prstGeom>
        </p:spPr>
      </p:pic>
    </p:spTree>
    <p:extLst>
      <p:ext uri="{BB962C8B-B14F-4D97-AF65-F5344CB8AC3E}">
        <p14:creationId xmlns:p14="http://schemas.microsoft.com/office/powerpoint/2010/main" val="1939557733"/>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type="twoObj" preserve="1">
  <p:cSld name="Två delar">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ECC52F78-B829-830D-EA06-B200B328F088}"/>
              </a:ext>
            </a:extLst>
          </p:cNvPr>
          <p:cNvSpPr>
            <a:spLocks noGrp="1"/>
          </p:cNvSpPr>
          <p:nvPr>
            <p:ph type="title"/>
          </p:nvPr>
        </p:nvSpPr>
        <p:spPr>
          <a:xfrm>
            <a:off x="838200" y="1650717"/>
            <a:ext cx="10515600" cy="1325563"/>
          </a:xfrm>
        </p:spPr>
        <p:txBody>
          <a:bodyPr/>
          <a:lstStyle/>
          <a:p>
            <a:r>
              <a:rPr lang="sv-SE"/>
              <a:t>Klicka här för att ändra mall för rubrikformat</a:t>
            </a:r>
          </a:p>
        </p:txBody>
      </p:sp>
      <p:sp>
        <p:nvSpPr>
          <p:cNvPr id="3" name="Platshållare för innehåll 2">
            <a:extLst>
              <a:ext uri="{FF2B5EF4-FFF2-40B4-BE49-F238E27FC236}">
                <a16:creationId xmlns:a16="http://schemas.microsoft.com/office/drawing/2014/main" id="{546B1E8F-3D4E-4167-1669-B1D4233BA7ED}"/>
              </a:ext>
            </a:extLst>
          </p:cNvPr>
          <p:cNvSpPr>
            <a:spLocks noGrp="1"/>
          </p:cNvSpPr>
          <p:nvPr>
            <p:ph sz="half" idx="1"/>
          </p:nvPr>
        </p:nvSpPr>
        <p:spPr>
          <a:xfrm>
            <a:off x="838200" y="3111217"/>
            <a:ext cx="5181600" cy="2999872"/>
          </a:xfrm>
        </p:spPr>
        <p:txBody>
          <a:bodyPr>
            <a:normAutofit/>
          </a:bodyPr>
          <a:lstStyle>
            <a:lvl1pPr>
              <a:defRPr sz="1600"/>
            </a:lvl1pPr>
            <a:lvl2pPr>
              <a:defRPr sz="1600"/>
            </a:lvl2pPr>
            <a:lvl3pPr>
              <a:defRPr sz="1600"/>
            </a:lvl3pPr>
            <a:lvl4pPr>
              <a:defRPr sz="1600"/>
            </a:lvl4pPr>
            <a:lvl5pPr>
              <a:defRPr sz="1600"/>
            </a:lvl5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innehåll 3">
            <a:extLst>
              <a:ext uri="{FF2B5EF4-FFF2-40B4-BE49-F238E27FC236}">
                <a16:creationId xmlns:a16="http://schemas.microsoft.com/office/drawing/2014/main" id="{23AD80AF-C5F7-0814-E9E8-3DFB0C65F2C6}"/>
              </a:ext>
            </a:extLst>
          </p:cNvPr>
          <p:cNvSpPr>
            <a:spLocks noGrp="1"/>
          </p:cNvSpPr>
          <p:nvPr>
            <p:ph sz="half" idx="2"/>
          </p:nvPr>
        </p:nvSpPr>
        <p:spPr>
          <a:xfrm>
            <a:off x="6172200" y="3111217"/>
            <a:ext cx="5181600" cy="2999872"/>
          </a:xfrm>
        </p:spPr>
        <p:txBody>
          <a:bodyPr>
            <a:normAutofit/>
          </a:bodyPr>
          <a:lstStyle>
            <a:lvl1pPr>
              <a:defRPr sz="1600"/>
            </a:lvl1pPr>
            <a:lvl2pPr>
              <a:defRPr sz="1600"/>
            </a:lvl2pPr>
            <a:lvl3pPr>
              <a:defRPr sz="1600"/>
            </a:lvl3pPr>
            <a:lvl4pPr>
              <a:defRPr sz="1600"/>
            </a:lvl4pPr>
            <a:lvl5pPr>
              <a:defRPr sz="1600"/>
            </a:lvl5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5" name="Platshållare för datum 4">
            <a:extLst>
              <a:ext uri="{FF2B5EF4-FFF2-40B4-BE49-F238E27FC236}">
                <a16:creationId xmlns:a16="http://schemas.microsoft.com/office/drawing/2014/main" id="{BA72EFC8-8E15-3380-E0A5-BE8FAD92243A}"/>
              </a:ext>
            </a:extLst>
          </p:cNvPr>
          <p:cNvSpPr>
            <a:spLocks noGrp="1"/>
          </p:cNvSpPr>
          <p:nvPr>
            <p:ph type="dt" sz="half" idx="10"/>
          </p:nvPr>
        </p:nvSpPr>
        <p:spPr>
          <a:xfrm>
            <a:off x="838200" y="6356350"/>
            <a:ext cx="2743200" cy="365125"/>
          </a:xfrm>
          <a:prstGeom prst="rect">
            <a:avLst/>
          </a:prstGeom>
        </p:spPr>
        <p:txBody>
          <a:bodyPr/>
          <a:lstStyle/>
          <a:p>
            <a:fld id="{274FDEAF-E340-7F46-B99F-5796D016AD9E}" type="datetimeFigureOut">
              <a:rPr lang="sv-SE" smtClean="0"/>
              <a:t>2026-03-04</a:t>
            </a:fld>
            <a:endParaRPr lang="sv-SE"/>
          </a:p>
        </p:txBody>
      </p:sp>
      <p:sp>
        <p:nvSpPr>
          <p:cNvPr id="6" name="Platshållare för sidfot 5">
            <a:extLst>
              <a:ext uri="{FF2B5EF4-FFF2-40B4-BE49-F238E27FC236}">
                <a16:creationId xmlns:a16="http://schemas.microsoft.com/office/drawing/2014/main" id="{1C6EF3AD-BB5D-1C46-A730-D2C1ABC83A21}"/>
              </a:ext>
            </a:extLst>
          </p:cNvPr>
          <p:cNvSpPr>
            <a:spLocks noGrp="1"/>
          </p:cNvSpPr>
          <p:nvPr>
            <p:ph type="ftr" sz="quarter" idx="11"/>
          </p:nvPr>
        </p:nvSpPr>
        <p:spPr>
          <a:xfrm>
            <a:off x="4038600" y="6356350"/>
            <a:ext cx="4114800" cy="365125"/>
          </a:xfrm>
          <a:prstGeom prst="rect">
            <a:avLst/>
          </a:prstGeom>
        </p:spPr>
        <p:txBody>
          <a:bodyPr/>
          <a:lstStyle/>
          <a:p>
            <a:endParaRPr lang="sv-SE"/>
          </a:p>
        </p:txBody>
      </p:sp>
      <p:sp>
        <p:nvSpPr>
          <p:cNvPr id="7" name="Platshållare för bildnummer 6">
            <a:extLst>
              <a:ext uri="{FF2B5EF4-FFF2-40B4-BE49-F238E27FC236}">
                <a16:creationId xmlns:a16="http://schemas.microsoft.com/office/drawing/2014/main" id="{260AAEDB-6B97-D60B-BDC1-D3E6944296CE}"/>
              </a:ext>
            </a:extLst>
          </p:cNvPr>
          <p:cNvSpPr>
            <a:spLocks noGrp="1"/>
          </p:cNvSpPr>
          <p:nvPr>
            <p:ph type="sldNum" sz="quarter" idx="12"/>
          </p:nvPr>
        </p:nvSpPr>
        <p:spPr>
          <a:xfrm>
            <a:off x="8610600" y="6356350"/>
            <a:ext cx="2743200" cy="365125"/>
          </a:xfrm>
          <a:prstGeom prst="rect">
            <a:avLst/>
          </a:prstGeom>
        </p:spPr>
        <p:txBody>
          <a:bodyPr/>
          <a:lstStyle/>
          <a:p>
            <a:fld id="{2BDCCBC2-D806-EC40-B5F9-E9EA69257F79}" type="slidenum">
              <a:rPr lang="sv-SE" smtClean="0"/>
              <a:t>‹#›</a:t>
            </a:fld>
            <a:endParaRPr lang="sv-SE"/>
          </a:p>
        </p:txBody>
      </p:sp>
    </p:spTree>
    <p:extLst>
      <p:ext uri="{BB962C8B-B14F-4D97-AF65-F5344CB8AC3E}">
        <p14:creationId xmlns:p14="http://schemas.microsoft.com/office/powerpoint/2010/main" val="253085077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1_Avsnittsrubrik">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34CAFC63-EB46-3757-7C01-1B47444764BE}"/>
              </a:ext>
            </a:extLst>
          </p:cNvPr>
          <p:cNvSpPr>
            <a:spLocks noGrp="1"/>
          </p:cNvSpPr>
          <p:nvPr>
            <p:ph type="title"/>
          </p:nvPr>
        </p:nvSpPr>
        <p:spPr>
          <a:xfrm>
            <a:off x="6096000" y="1709738"/>
            <a:ext cx="4917100" cy="2852737"/>
          </a:xfrm>
        </p:spPr>
        <p:txBody>
          <a:bodyPr anchor="b"/>
          <a:lstStyle>
            <a:lvl1pPr>
              <a:defRPr sz="6000"/>
            </a:lvl1pPr>
          </a:lstStyle>
          <a:p>
            <a:r>
              <a:rPr lang="sv-SE" dirty="0"/>
              <a:t>Klicka här för att ändra mall för rubrikformat</a:t>
            </a:r>
          </a:p>
        </p:txBody>
      </p:sp>
      <p:sp>
        <p:nvSpPr>
          <p:cNvPr id="3" name="Platshållare för text 2">
            <a:extLst>
              <a:ext uri="{FF2B5EF4-FFF2-40B4-BE49-F238E27FC236}">
                <a16:creationId xmlns:a16="http://schemas.microsoft.com/office/drawing/2014/main" id="{ECF27B9A-A5BD-7E2A-06C8-7C95AB7E6ABD}"/>
              </a:ext>
            </a:extLst>
          </p:cNvPr>
          <p:cNvSpPr>
            <a:spLocks noGrp="1"/>
          </p:cNvSpPr>
          <p:nvPr>
            <p:ph type="body" idx="1"/>
          </p:nvPr>
        </p:nvSpPr>
        <p:spPr>
          <a:xfrm>
            <a:off x="6096000" y="4589463"/>
            <a:ext cx="4917100" cy="1500187"/>
          </a:xfrm>
        </p:spPr>
        <p:txBody>
          <a:bodyPr>
            <a:normAutofit/>
          </a:bodyPr>
          <a:lstStyle>
            <a:lvl1pPr marL="0" indent="0">
              <a:buNone/>
              <a:defRPr sz="1600">
                <a:solidFill>
                  <a:schemeClr val="bg1"/>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sv-SE" dirty="0"/>
              <a:t>Klicka här för att ändra format på bakgrundstexten</a:t>
            </a:r>
          </a:p>
        </p:txBody>
      </p:sp>
      <p:sp>
        <p:nvSpPr>
          <p:cNvPr id="4" name="Platshållare för datum 3">
            <a:extLst>
              <a:ext uri="{FF2B5EF4-FFF2-40B4-BE49-F238E27FC236}">
                <a16:creationId xmlns:a16="http://schemas.microsoft.com/office/drawing/2014/main" id="{1C090962-63D6-5F0C-39BE-DC5E81069947}"/>
              </a:ext>
            </a:extLst>
          </p:cNvPr>
          <p:cNvSpPr>
            <a:spLocks noGrp="1"/>
          </p:cNvSpPr>
          <p:nvPr>
            <p:ph type="dt" sz="half" idx="10"/>
          </p:nvPr>
        </p:nvSpPr>
        <p:spPr>
          <a:xfrm>
            <a:off x="838200" y="6356350"/>
            <a:ext cx="2743200" cy="365125"/>
          </a:xfrm>
          <a:prstGeom prst="rect">
            <a:avLst/>
          </a:prstGeom>
        </p:spPr>
        <p:txBody>
          <a:bodyPr/>
          <a:lstStyle/>
          <a:p>
            <a:fld id="{274FDEAF-E340-7F46-B99F-5796D016AD9E}" type="datetimeFigureOut">
              <a:rPr lang="sv-SE" smtClean="0"/>
              <a:t>2026-03-04</a:t>
            </a:fld>
            <a:endParaRPr lang="sv-SE"/>
          </a:p>
        </p:txBody>
      </p:sp>
      <p:sp>
        <p:nvSpPr>
          <p:cNvPr id="5" name="Platshållare för sidfot 4">
            <a:extLst>
              <a:ext uri="{FF2B5EF4-FFF2-40B4-BE49-F238E27FC236}">
                <a16:creationId xmlns:a16="http://schemas.microsoft.com/office/drawing/2014/main" id="{69D85B63-10BE-AC71-FB17-B7AE1BAE7DC7}"/>
              </a:ext>
            </a:extLst>
          </p:cNvPr>
          <p:cNvSpPr>
            <a:spLocks noGrp="1"/>
          </p:cNvSpPr>
          <p:nvPr>
            <p:ph type="ftr" sz="quarter" idx="11"/>
          </p:nvPr>
        </p:nvSpPr>
        <p:spPr>
          <a:xfrm>
            <a:off x="4038600" y="6356350"/>
            <a:ext cx="4114800" cy="365125"/>
          </a:xfrm>
          <a:prstGeom prst="rect">
            <a:avLst/>
          </a:prstGeom>
        </p:spPr>
        <p:txBody>
          <a:bodyPr/>
          <a:lstStyle/>
          <a:p>
            <a:endParaRPr lang="sv-SE"/>
          </a:p>
        </p:txBody>
      </p:sp>
      <p:sp>
        <p:nvSpPr>
          <p:cNvPr id="6" name="Platshållare för bildnummer 5">
            <a:extLst>
              <a:ext uri="{FF2B5EF4-FFF2-40B4-BE49-F238E27FC236}">
                <a16:creationId xmlns:a16="http://schemas.microsoft.com/office/drawing/2014/main" id="{921632D1-E434-D5A0-939E-ADC1E8E88B0C}"/>
              </a:ext>
            </a:extLst>
          </p:cNvPr>
          <p:cNvSpPr>
            <a:spLocks noGrp="1"/>
          </p:cNvSpPr>
          <p:nvPr>
            <p:ph type="sldNum" sz="quarter" idx="12"/>
          </p:nvPr>
        </p:nvSpPr>
        <p:spPr>
          <a:xfrm>
            <a:off x="8610600" y="6356350"/>
            <a:ext cx="2743200" cy="365125"/>
          </a:xfrm>
          <a:prstGeom prst="rect">
            <a:avLst/>
          </a:prstGeom>
        </p:spPr>
        <p:txBody>
          <a:bodyPr/>
          <a:lstStyle/>
          <a:p>
            <a:fld id="{2BDCCBC2-D806-EC40-B5F9-E9EA69257F79}" type="slidenum">
              <a:rPr lang="sv-SE" smtClean="0"/>
              <a:t>‹#›</a:t>
            </a:fld>
            <a:endParaRPr lang="sv-SE"/>
          </a:p>
        </p:txBody>
      </p:sp>
      <p:sp>
        <p:nvSpPr>
          <p:cNvPr id="18" name="Platshållare för bild 2">
            <a:extLst>
              <a:ext uri="{FF2B5EF4-FFF2-40B4-BE49-F238E27FC236}">
                <a16:creationId xmlns:a16="http://schemas.microsoft.com/office/drawing/2014/main" id="{2133587C-6D2A-3FB8-6540-85FA1F230C34}"/>
              </a:ext>
            </a:extLst>
          </p:cNvPr>
          <p:cNvSpPr>
            <a:spLocks noGrp="1"/>
          </p:cNvSpPr>
          <p:nvPr>
            <p:ph type="pic" idx="14"/>
          </p:nvPr>
        </p:nvSpPr>
        <p:spPr>
          <a:xfrm>
            <a:off x="4529" y="0"/>
            <a:ext cx="5315893" cy="68580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sv-SE"/>
          </a:p>
        </p:txBody>
      </p:sp>
    </p:spTree>
    <p:extLst>
      <p:ext uri="{BB962C8B-B14F-4D97-AF65-F5344CB8AC3E}">
        <p14:creationId xmlns:p14="http://schemas.microsoft.com/office/powerpoint/2010/main" val="33522267"/>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type="twoTxTwoObj" preserve="1">
  <p:cSld name="Jämförelse">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D417F4FE-D3F5-14BE-C7B8-6E5E2F307650}"/>
              </a:ext>
            </a:extLst>
          </p:cNvPr>
          <p:cNvSpPr>
            <a:spLocks noGrp="1"/>
          </p:cNvSpPr>
          <p:nvPr>
            <p:ph type="title"/>
          </p:nvPr>
        </p:nvSpPr>
        <p:spPr>
          <a:xfrm>
            <a:off x="839788" y="365125"/>
            <a:ext cx="10515600" cy="1325563"/>
          </a:xfrm>
        </p:spPr>
        <p:txBody>
          <a:bodyPr/>
          <a:lstStyle/>
          <a:p>
            <a:r>
              <a:rPr lang="sv-SE"/>
              <a:t>Klicka här för att ändra mall för rubrikformat</a:t>
            </a:r>
          </a:p>
        </p:txBody>
      </p:sp>
      <p:sp>
        <p:nvSpPr>
          <p:cNvPr id="3" name="Platshållare för text 2">
            <a:extLst>
              <a:ext uri="{FF2B5EF4-FFF2-40B4-BE49-F238E27FC236}">
                <a16:creationId xmlns:a16="http://schemas.microsoft.com/office/drawing/2014/main" id="{0F02D44B-7AB9-662D-5793-F9F5BB1FC560}"/>
              </a:ext>
            </a:extLst>
          </p:cNvPr>
          <p:cNvSpPr>
            <a:spLocks noGrp="1"/>
          </p:cNvSpPr>
          <p:nvPr>
            <p:ph type="body" idx="1"/>
          </p:nvPr>
        </p:nvSpPr>
        <p:spPr>
          <a:xfrm>
            <a:off x="839788" y="1681163"/>
            <a:ext cx="5157787" cy="823912"/>
          </a:xfrm>
        </p:spPr>
        <p:txBody>
          <a:bodyPr anchor="b"/>
          <a:lstStyle>
            <a:lvl1pPr marL="0" indent="0">
              <a:buNone/>
              <a:defRPr sz="2400" b="1">
                <a:latin typeface="Bebas Neue Bold" panose="020B0606020202050201" pitchFamily="34" charset="77"/>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dirty="0"/>
              <a:t>Klicka här för att ändra format på bakgrundstexten</a:t>
            </a:r>
          </a:p>
        </p:txBody>
      </p:sp>
      <p:sp>
        <p:nvSpPr>
          <p:cNvPr id="4" name="Platshållare för innehåll 3">
            <a:extLst>
              <a:ext uri="{FF2B5EF4-FFF2-40B4-BE49-F238E27FC236}">
                <a16:creationId xmlns:a16="http://schemas.microsoft.com/office/drawing/2014/main" id="{17B4E0B3-8184-06C8-E97A-6ED5AEAB2B16}"/>
              </a:ext>
            </a:extLst>
          </p:cNvPr>
          <p:cNvSpPr>
            <a:spLocks noGrp="1"/>
          </p:cNvSpPr>
          <p:nvPr>
            <p:ph sz="half" idx="2"/>
          </p:nvPr>
        </p:nvSpPr>
        <p:spPr>
          <a:xfrm>
            <a:off x="839788" y="2505075"/>
            <a:ext cx="5157787" cy="3684588"/>
          </a:xfrm>
        </p:spPr>
        <p:txBody>
          <a:bodyPr>
            <a:normAutofit/>
          </a:bodyPr>
          <a:lstStyle>
            <a:lvl1pPr>
              <a:defRPr sz="1600"/>
            </a:lvl1pPr>
            <a:lvl2pPr>
              <a:defRPr sz="1600"/>
            </a:lvl2pPr>
            <a:lvl3pPr>
              <a:defRPr sz="1600"/>
            </a:lvl3pPr>
            <a:lvl4pPr>
              <a:defRPr sz="1600"/>
            </a:lvl4pPr>
            <a:lvl5pPr>
              <a:defRPr sz="1600"/>
            </a:lvl5p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p>
        </p:txBody>
      </p:sp>
      <p:sp>
        <p:nvSpPr>
          <p:cNvPr id="5" name="Platshållare för text 4">
            <a:extLst>
              <a:ext uri="{FF2B5EF4-FFF2-40B4-BE49-F238E27FC236}">
                <a16:creationId xmlns:a16="http://schemas.microsoft.com/office/drawing/2014/main" id="{00EEC9EF-CCF2-CD25-23D9-4E2BB5C0837D}"/>
              </a:ext>
            </a:extLst>
          </p:cNvPr>
          <p:cNvSpPr>
            <a:spLocks noGrp="1"/>
          </p:cNvSpPr>
          <p:nvPr>
            <p:ph type="body" sz="quarter" idx="3"/>
          </p:nvPr>
        </p:nvSpPr>
        <p:spPr>
          <a:xfrm>
            <a:off x="6172200" y="1681163"/>
            <a:ext cx="5183188" cy="823912"/>
          </a:xfrm>
        </p:spPr>
        <p:txBody>
          <a:bodyPr anchor="b"/>
          <a:lstStyle>
            <a:lvl1pPr marL="0" indent="0">
              <a:buNone/>
              <a:defRPr sz="2400" b="1">
                <a:latin typeface="Bebas Neue Bold" panose="020B0606020202050201" pitchFamily="34" charset="77"/>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a:t>Klicka här för att ändra format på bakgrundstexten</a:t>
            </a:r>
          </a:p>
        </p:txBody>
      </p:sp>
      <p:sp>
        <p:nvSpPr>
          <p:cNvPr id="6" name="Platshållare för innehåll 5">
            <a:extLst>
              <a:ext uri="{FF2B5EF4-FFF2-40B4-BE49-F238E27FC236}">
                <a16:creationId xmlns:a16="http://schemas.microsoft.com/office/drawing/2014/main" id="{093A8BA4-CCC0-6389-9F66-969FF690E2B8}"/>
              </a:ext>
            </a:extLst>
          </p:cNvPr>
          <p:cNvSpPr>
            <a:spLocks noGrp="1"/>
          </p:cNvSpPr>
          <p:nvPr>
            <p:ph sz="quarter" idx="4"/>
          </p:nvPr>
        </p:nvSpPr>
        <p:spPr>
          <a:xfrm>
            <a:off x="6172200" y="2505075"/>
            <a:ext cx="5183188" cy="3684588"/>
          </a:xfrm>
        </p:spPr>
        <p:txBody>
          <a:bodyPr>
            <a:normAutofit/>
          </a:bodyPr>
          <a:lstStyle>
            <a:lvl1pPr>
              <a:defRPr sz="1600"/>
            </a:lvl1pPr>
            <a:lvl2pPr>
              <a:defRPr sz="1600"/>
            </a:lvl2pPr>
            <a:lvl3pPr>
              <a:defRPr sz="1600"/>
            </a:lvl3pPr>
            <a:lvl4pPr>
              <a:defRPr sz="1600"/>
            </a:lvl4pPr>
            <a:lvl5pPr>
              <a:defRPr sz="1600"/>
            </a:lvl5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7" name="Platshållare för datum 6">
            <a:extLst>
              <a:ext uri="{FF2B5EF4-FFF2-40B4-BE49-F238E27FC236}">
                <a16:creationId xmlns:a16="http://schemas.microsoft.com/office/drawing/2014/main" id="{EC08F4B1-BA3F-F953-63EB-E7A60B103F54}"/>
              </a:ext>
            </a:extLst>
          </p:cNvPr>
          <p:cNvSpPr>
            <a:spLocks noGrp="1"/>
          </p:cNvSpPr>
          <p:nvPr>
            <p:ph type="dt" sz="half" idx="10"/>
          </p:nvPr>
        </p:nvSpPr>
        <p:spPr>
          <a:xfrm>
            <a:off x="838200" y="6356350"/>
            <a:ext cx="2743200" cy="365125"/>
          </a:xfrm>
          <a:prstGeom prst="rect">
            <a:avLst/>
          </a:prstGeom>
        </p:spPr>
        <p:txBody>
          <a:bodyPr/>
          <a:lstStyle/>
          <a:p>
            <a:fld id="{274FDEAF-E340-7F46-B99F-5796D016AD9E}" type="datetimeFigureOut">
              <a:rPr lang="sv-SE" smtClean="0"/>
              <a:t>2026-03-04</a:t>
            </a:fld>
            <a:endParaRPr lang="sv-SE"/>
          </a:p>
        </p:txBody>
      </p:sp>
      <p:sp>
        <p:nvSpPr>
          <p:cNvPr id="8" name="Platshållare för sidfot 7">
            <a:extLst>
              <a:ext uri="{FF2B5EF4-FFF2-40B4-BE49-F238E27FC236}">
                <a16:creationId xmlns:a16="http://schemas.microsoft.com/office/drawing/2014/main" id="{A9BA79FE-4965-3376-FD62-D50A1164E96B}"/>
              </a:ext>
            </a:extLst>
          </p:cNvPr>
          <p:cNvSpPr>
            <a:spLocks noGrp="1"/>
          </p:cNvSpPr>
          <p:nvPr>
            <p:ph type="ftr" sz="quarter" idx="11"/>
          </p:nvPr>
        </p:nvSpPr>
        <p:spPr>
          <a:xfrm>
            <a:off x="4038600" y="6356350"/>
            <a:ext cx="4114800" cy="365125"/>
          </a:xfrm>
          <a:prstGeom prst="rect">
            <a:avLst/>
          </a:prstGeom>
        </p:spPr>
        <p:txBody>
          <a:bodyPr/>
          <a:lstStyle/>
          <a:p>
            <a:endParaRPr lang="sv-SE"/>
          </a:p>
        </p:txBody>
      </p:sp>
      <p:sp>
        <p:nvSpPr>
          <p:cNvPr id="9" name="Platshållare för bildnummer 8">
            <a:extLst>
              <a:ext uri="{FF2B5EF4-FFF2-40B4-BE49-F238E27FC236}">
                <a16:creationId xmlns:a16="http://schemas.microsoft.com/office/drawing/2014/main" id="{FA369DC0-38D5-8B2C-77C5-138A87875F0D}"/>
              </a:ext>
            </a:extLst>
          </p:cNvPr>
          <p:cNvSpPr>
            <a:spLocks noGrp="1"/>
          </p:cNvSpPr>
          <p:nvPr>
            <p:ph type="sldNum" sz="quarter" idx="12"/>
          </p:nvPr>
        </p:nvSpPr>
        <p:spPr>
          <a:xfrm>
            <a:off x="8610600" y="6356350"/>
            <a:ext cx="2743200" cy="365125"/>
          </a:xfrm>
          <a:prstGeom prst="rect">
            <a:avLst/>
          </a:prstGeom>
        </p:spPr>
        <p:txBody>
          <a:bodyPr/>
          <a:lstStyle/>
          <a:p>
            <a:fld id="{2BDCCBC2-D806-EC40-B5F9-E9EA69257F79}" type="slidenum">
              <a:rPr lang="sv-SE" smtClean="0"/>
              <a:t>‹#›</a:t>
            </a:fld>
            <a:endParaRPr lang="sv-SE"/>
          </a:p>
        </p:txBody>
      </p:sp>
    </p:spTree>
    <p:extLst>
      <p:ext uri="{BB962C8B-B14F-4D97-AF65-F5344CB8AC3E}">
        <p14:creationId xmlns:p14="http://schemas.microsoft.com/office/powerpoint/2010/main" val="35014769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Only" preserve="1">
  <p:cSld name="Endast rubrik">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45645105-D77E-2D81-1090-5D355B64B120}"/>
              </a:ext>
            </a:extLst>
          </p:cNvPr>
          <p:cNvSpPr>
            <a:spLocks noGrp="1"/>
          </p:cNvSpPr>
          <p:nvPr>
            <p:ph type="title"/>
          </p:nvPr>
        </p:nvSpPr>
        <p:spPr>
          <a:xfrm>
            <a:off x="1671119" y="2647030"/>
            <a:ext cx="8631725" cy="1563939"/>
          </a:xfrm>
        </p:spPr>
        <p:txBody>
          <a:bodyPr/>
          <a:lstStyle>
            <a:lvl1pPr>
              <a:defRPr sz="9600"/>
            </a:lvl1pPr>
          </a:lstStyle>
          <a:p>
            <a:r>
              <a:rPr lang="sv-SE"/>
              <a:t>Klicka här för att ändra mall för rubrikformat</a:t>
            </a:r>
          </a:p>
        </p:txBody>
      </p:sp>
      <p:sp>
        <p:nvSpPr>
          <p:cNvPr id="3" name="Platshållare för datum 2">
            <a:extLst>
              <a:ext uri="{FF2B5EF4-FFF2-40B4-BE49-F238E27FC236}">
                <a16:creationId xmlns:a16="http://schemas.microsoft.com/office/drawing/2014/main" id="{490C27BB-E56D-51CB-A455-A1B2071DC2EF}"/>
              </a:ext>
            </a:extLst>
          </p:cNvPr>
          <p:cNvSpPr>
            <a:spLocks noGrp="1"/>
          </p:cNvSpPr>
          <p:nvPr>
            <p:ph type="dt" sz="half" idx="10"/>
          </p:nvPr>
        </p:nvSpPr>
        <p:spPr>
          <a:xfrm>
            <a:off x="838200" y="6356350"/>
            <a:ext cx="2743200" cy="365125"/>
          </a:xfrm>
          <a:prstGeom prst="rect">
            <a:avLst/>
          </a:prstGeom>
        </p:spPr>
        <p:txBody>
          <a:bodyPr/>
          <a:lstStyle/>
          <a:p>
            <a:fld id="{274FDEAF-E340-7F46-B99F-5796D016AD9E}" type="datetimeFigureOut">
              <a:rPr lang="sv-SE" smtClean="0"/>
              <a:t>2026-03-04</a:t>
            </a:fld>
            <a:endParaRPr lang="sv-SE"/>
          </a:p>
        </p:txBody>
      </p:sp>
      <p:sp>
        <p:nvSpPr>
          <p:cNvPr id="4" name="Platshållare för sidfot 3">
            <a:extLst>
              <a:ext uri="{FF2B5EF4-FFF2-40B4-BE49-F238E27FC236}">
                <a16:creationId xmlns:a16="http://schemas.microsoft.com/office/drawing/2014/main" id="{A4461E0C-B7D4-E1B8-9D3D-C43A675BC796}"/>
              </a:ext>
            </a:extLst>
          </p:cNvPr>
          <p:cNvSpPr>
            <a:spLocks noGrp="1"/>
          </p:cNvSpPr>
          <p:nvPr>
            <p:ph type="ftr" sz="quarter" idx="11"/>
          </p:nvPr>
        </p:nvSpPr>
        <p:spPr>
          <a:xfrm>
            <a:off x="4038600" y="6356350"/>
            <a:ext cx="4114800" cy="365125"/>
          </a:xfrm>
          <a:prstGeom prst="rect">
            <a:avLst/>
          </a:prstGeom>
        </p:spPr>
        <p:txBody>
          <a:bodyPr/>
          <a:lstStyle/>
          <a:p>
            <a:endParaRPr lang="sv-SE"/>
          </a:p>
        </p:txBody>
      </p:sp>
      <p:sp>
        <p:nvSpPr>
          <p:cNvPr id="5" name="Platshållare för bildnummer 4">
            <a:extLst>
              <a:ext uri="{FF2B5EF4-FFF2-40B4-BE49-F238E27FC236}">
                <a16:creationId xmlns:a16="http://schemas.microsoft.com/office/drawing/2014/main" id="{34AB520D-4255-1814-A4FA-CAE7F30DE370}"/>
              </a:ext>
            </a:extLst>
          </p:cNvPr>
          <p:cNvSpPr>
            <a:spLocks noGrp="1"/>
          </p:cNvSpPr>
          <p:nvPr>
            <p:ph type="sldNum" sz="quarter" idx="12"/>
          </p:nvPr>
        </p:nvSpPr>
        <p:spPr>
          <a:xfrm>
            <a:off x="8610600" y="6356350"/>
            <a:ext cx="2743200" cy="365125"/>
          </a:xfrm>
          <a:prstGeom prst="rect">
            <a:avLst/>
          </a:prstGeom>
        </p:spPr>
        <p:txBody>
          <a:bodyPr/>
          <a:lstStyle/>
          <a:p>
            <a:fld id="{2BDCCBC2-D806-EC40-B5F9-E9EA69257F79}" type="slidenum">
              <a:rPr lang="sv-SE" smtClean="0"/>
              <a:t>‹#›</a:t>
            </a:fld>
            <a:endParaRPr lang="sv-SE"/>
          </a:p>
        </p:txBody>
      </p:sp>
    </p:spTree>
    <p:extLst>
      <p:ext uri="{BB962C8B-B14F-4D97-AF65-F5344CB8AC3E}">
        <p14:creationId xmlns:p14="http://schemas.microsoft.com/office/powerpoint/2010/main" val="409546576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ext med bildtext">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37C14709-4F2F-49BE-0463-0BF6F22DAD95}"/>
              </a:ext>
            </a:extLst>
          </p:cNvPr>
          <p:cNvSpPr>
            <a:spLocks noGrp="1"/>
          </p:cNvSpPr>
          <p:nvPr>
            <p:ph type="title"/>
          </p:nvPr>
        </p:nvSpPr>
        <p:spPr>
          <a:xfrm>
            <a:off x="1224639" y="860079"/>
            <a:ext cx="3932237" cy="3182214"/>
          </a:xfrm>
        </p:spPr>
        <p:txBody>
          <a:bodyPr anchor="b">
            <a:noAutofit/>
          </a:bodyPr>
          <a:lstStyle>
            <a:lvl1pPr>
              <a:defRPr sz="5400"/>
            </a:lvl1pPr>
          </a:lstStyle>
          <a:p>
            <a:r>
              <a:rPr lang="sv-SE" dirty="0"/>
              <a:t>Klicka här för att ändra mall för rubrikformat</a:t>
            </a:r>
          </a:p>
        </p:txBody>
      </p:sp>
      <p:sp>
        <p:nvSpPr>
          <p:cNvPr id="4" name="Platshållare för text 3">
            <a:extLst>
              <a:ext uri="{FF2B5EF4-FFF2-40B4-BE49-F238E27FC236}">
                <a16:creationId xmlns:a16="http://schemas.microsoft.com/office/drawing/2014/main" id="{71E94C29-257D-8B56-D432-C026F024D632}"/>
              </a:ext>
            </a:extLst>
          </p:cNvPr>
          <p:cNvSpPr>
            <a:spLocks noGrp="1"/>
          </p:cNvSpPr>
          <p:nvPr>
            <p:ph type="body" sz="half" idx="2"/>
          </p:nvPr>
        </p:nvSpPr>
        <p:spPr>
          <a:xfrm>
            <a:off x="1224639" y="4042293"/>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sv-SE" dirty="0"/>
              <a:t>Klicka här för att ändra format på bakgrundstexten</a:t>
            </a:r>
          </a:p>
        </p:txBody>
      </p:sp>
      <p:sp>
        <p:nvSpPr>
          <p:cNvPr id="5" name="Platshållare för datum 4">
            <a:extLst>
              <a:ext uri="{FF2B5EF4-FFF2-40B4-BE49-F238E27FC236}">
                <a16:creationId xmlns:a16="http://schemas.microsoft.com/office/drawing/2014/main" id="{BCB35593-B71C-D210-055A-165BA0D078E9}"/>
              </a:ext>
            </a:extLst>
          </p:cNvPr>
          <p:cNvSpPr>
            <a:spLocks noGrp="1"/>
          </p:cNvSpPr>
          <p:nvPr>
            <p:ph type="dt" sz="half" idx="10"/>
          </p:nvPr>
        </p:nvSpPr>
        <p:spPr>
          <a:xfrm>
            <a:off x="838200" y="6356350"/>
            <a:ext cx="2743200" cy="365125"/>
          </a:xfrm>
          <a:prstGeom prst="rect">
            <a:avLst/>
          </a:prstGeom>
        </p:spPr>
        <p:txBody>
          <a:bodyPr/>
          <a:lstStyle/>
          <a:p>
            <a:fld id="{274FDEAF-E340-7F46-B99F-5796D016AD9E}" type="datetimeFigureOut">
              <a:rPr lang="sv-SE" smtClean="0"/>
              <a:t>2026-03-04</a:t>
            </a:fld>
            <a:endParaRPr lang="sv-SE"/>
          </a:p>
        </p:txBody>
      </p:sp>
      <p:sp>
        <p:nvSpPr>
          <p:cNvPr id="6" name="Platshållare för sidfot 5">
            <a:extLst>
              <a:ext uri="{FF2B5EF4-FFF2-40B4-BE49-F238E27FC236}">
                <a16:creationId xmlns:a16="http://schemas.microsoft.com/office/drawing/2014/main" id="{C9E41300-C850-1681-7DF1-2D38157D8096}"/>
              </a:ext>
            </a:extLst>
          </p:cNvPr>
          <p:cNvSpPr>
            <a:spLocks noGrp="1"/>
          </p:cNvSpPr>
          <p:nvPr>
            <p:ph type="ftr" sz="quarter" idx="11"/>
          </p:nvPr>
        </p:nvSpPr>
        <p:spPr>
          <a:xfrm>
            <a:off x="4038600" y="6356350"/>
            <a:ext cx="4114800" cy="365125"/>
          </a:xfrm>
          <a:prstGeom prst="rect">
            <a:avLst/>
          </a:prstGeom>
        </p:spPr>
        <p:txBody>
          <a:bodyPr/>
          <a:lstStyle/>
          <a:p>
            <a:endParaRPr lang="sv-SE"/>
          </a:p>
        </p:txBody>
      </p:sp>
      <p:sp>
        <p:nvSpPr>
          <p:cNvPr id="7" name="Platshållare för bildnummer 6">
            <a:extLst>
              <a:ext uri="{FF2B5EF4-FFF2-40B4-BE49-F238E27FC236}">
                <a16:creationId xmlns:a16="http://schemas.microsoft.com/office/drawing/2014/main" id="{A18A8E41-BE57-271C-FF54-778809F2D4B7}"/>
              </a:ext>
            </a:extLst>
          </p:cNvPr>
          <p:cNvSpPr>
            <a:spLocks noGrp="1"/>
          </p:cNvSpPr>
          <p:nvPr>
            <p:ph type="sldNum" sz="quarter" idx="12"/>
          </p:nvPr>
        </p:nvSpPr>
        <p:spPr>
          <a:xfrm>
            <a:off x="8610600" y="6356350"/>
            <a:ext cx="2743200" cy="365125"/>
          </a:xfrm>
          <a:prstGeom prst="rect">
            <a:avLst/>
          </a:prstGeom>
        </p:spPr>
        <p:txBody>
          <a:bodyPr/>
          <a:lstStyle/>
          <a:p>
            <a:fld id="{2BDCCBC2-D806-EC40-B5F9-E9EA69257F79}" type="slidenum">
              <a:rPr lang="sv-SE" smtClean="0"/>
              <a:t>‹#›</a:t>
            </a:fld>
            <a:endParaRPr lang="sv-SE"/>
          </a:p>
        </p:txBody>
      </p:sp>
      <p:pic>
        <p:nvPicPr>
          <p:cNvPr id="10" name="Bildobjekt 9">
            <a:extLst>
              <a:ext uri="{FF2B5EF4-FFF2-40B4-BE49-F238E27FC236}">
                <a16:creationId xmlns:a16="http://schemas.microsoft.com/office/drawing/2014/main" id="{CD80B0C9-6CD7-7FE0-C4BC-CD699FBC0202}"/>
              </a:ext>
            </a:extLst>
          </p:cNvPr>
          <p:cNvPicPr>
            <a:picLocks noChangeAspect="1"/>
          </p:cNvPicPr>
          <p:nvPr userDrawn="1"/>
        </p:nvPicPr>
        <p:blipFill>
          <a:blip r:embed="rId2"/>
          <a:stretch>
            <a:fillRect/>
          </a:stretch>
        </p:blipFill>
        <p:spPr>
          <a:xfrm>
            <a:off x="0" y="0"/>
            <a:ext cx="895634" cy="6858000"/>
          </a:xfrm>
          <a:prstGeom prst="rect">
            <a:avLst/>
          </a:prstGeom>
        </p:spPr>
      </p:pic>
      <p:sp>
        <p:nvSpPr>
          <p:cNvPr id="12" name="Platshållare för bild 2">
            <a:extLst>
              <a:ext uri="{FF2B5EF4-FFF2-40B4-BE49-F238E27FC236}">
                <a16:creationId xmlns:a16="http://schemas.microsoft.com/office/drawing/2014/main" id="{19355453-76F4-50FF-E14D-98C591FADD77}"/>
              </a:ext>
            </a:extLst>
          </p:cNvPr>
          <p:cNvSpPr>
            <a:spLocks noGrp="1"/>
          </p:cNvSpPr>
          <p:nvPr>
            <p:ph type="pic" idx="13"/>
          </p:nvPr>
        </p:nvSpPr>
        <p:spPr>
          <a:xfrm>
            <a:off x="7035126" y="1620568"/>
            <a:ext cx="4320262" cy="4240481"/>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sv-SE"/>
          </a:p>
        </p:txBody>
      </p:sp>
    </p:spTree>
    <p:extLst>
      <p:ext uri="{BB962C8B-B14F-4D97-AF65-F5344CB8AC3E}">
        <p14:creationId xmlns:p14="http://schemas.microsoft.com/office/powerpoint/2010/main" val="1843535850"/>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Bild med bildtext">
    <p:spTree>
      <p:nvGrpSpPr>
        <p:cNvPr id="1" name=""/>
        <p:cNvGrpSpPr/>
        <p:nvPr/>
      </p:nvGrpSpPr>
      <p:grpSpPr>
        <a:xfrm>
          <a:off x="0" y="0"/>
          <a:ext cx="0" cy="0"/>
          <a:chOff x="0" y="0"/>
          <a:chExt cx="0" cy="0"/>
        </a:xfrm>
      </p:grpSpPr>
      <p:sp>
        <p:nvSpPr>
          <p:cNvPr id="5" name="Platshållare för datum 4">
            <a:extLst>
              <a:ext uri="{FF2B5EF4-FFF2-40B4-BE49-F238E27FC236}">
                <a16:creationId xmlns:a16="http://schemas.microsoft.com/office/drawing/2014/main" id="{E2CC066B-9AFD-49AD-BF7F-CFEEC2414666}"/>
              </a:ext>
            </a:extLst>
          </p:cNvPr>
          <p:cNvSpPr>
            <a:spLocks noGrp="1"/>
          </p:cNvSpPr>
          <p:nvPr>
            <p:ph type="dt" sz="half" idx="10"/>
          </p:nvPr>
        </p:nvSpPr>
        <p:spPr>
          <a:xfrm>
            <a:off x="838200" y="6356350"/>
            <a:ext cx="2743200" cy="365125"/>
          </a:xfrm>
          <a:prstGeom prst="rect">
            <a:avLst/>
          </a:prstGeom>
        </p:spPr>
        <p:txBody>
          <a:bodyPr/>
          <a:lstStyle/>
          <a:p>
            <a:fld id="{274FDEAF-E340-7F46-B99F-5796D016AD9E}" type="datetimeFigureOut">
              <a:rPr lang="sv-SE" smtClean="0"/>
              <a:t>2026-03-04</a:t>
            </a:fld>
            <a:endParaRPr lang="sv-SE"/>
          </a:p>
        </p:txBody>
      </p:sp>
      <p:sp>
        <p:nvSpPr>
          <p:cNvPr id="6" name="Platshållare för sidfot 5">
            <a:extLst>
              <a:ext uri="{FF2B5EF4-FFF2-40B4-BE49-F238E27FC236}">
                <a16:creationId xmlns:a16="http://schemas.microsoft.com/office/drawing/2014/main" id="{83721FA4-4F40-8F19-330B-DBD480875EC6}"/>
              </a:ext>
            </a:extLst>
          </p:cNvPr>
          <p:cNvSpPr>
            <a:spLocks noGrp="1"/>
          </p:cNvSpPr>
          <p:nvPr>
            <p:ph type="ftr" sz="quarter" idx="11"/>
          </p:nvPr>
        </p:nvSpPr>
        <p:spPr>
          <a:xfrm>
            <a:off x="4038600" y="6356350"/>
            <a:ext cx="4114800" cy="365125"/>
          </a:xfrm>
          <a:prstGeom prst="rect">
            <a:avLst/>
          </a:prstGeom>
        </p:spPr>
        <p:txBody>
          <a:bodyPr/>
          <a:lstStyle/>
          <a:p>
            <a:endParaRPr lang="sv-SE"/>
          </a:p>
        </p:txBody>
      </p:sp>
      <p:sp>
        <p:nvSpPr>
          <p:cNvPr id="7" name="Platshållare för bildnummer 6">
            <a:extLst>
              <a:ext uri="{FF2B5EF4-FFF2-40B4-BE49-F238E27FC236}">
                <a16:creationId xmlns:a16="http://schemas.microsoft.com/office/drawing/2014/main" id="{6F9689FD-8A53-DA90-B4AC-1EA971FE74C4}"/>
              </a:ext>
            </a:extLst>
          </p:cNvPr>
          <p:cNvSpPr>
            <a:spLocks noGrp="1"/>
          </p:cNvSpPr>
          <p:nvPr>
            <p:ph type="sldNum" sz="quarter" idx="12"/>
          </p:nvPr>
        </p:nvSpPr>
        <p:spPr>
          <a:xfrm>
            <a:off x="8610600" y="6356350"/>
            <a:ext cx="2743200" cy="365125"/>
          </a:xfrm>
          <a:prstGeom prst="rect">
            <a:avLst/>
          </a:prstGeom>
        </p:spPr>
        <p:txBody>
          <a:bodyPr/>
          <a:lstStyle/>
          <a:p>
            <a:fld id="{2BDCCBC2-D806-EC40-B5F9-E9EA69257F79}" type="slidenum">
              <a:rPr lang="sv-SE" smtClean="0"/>
              <a:t>‹#›</a:t>
            </a:fld>
            <a:endParaRPr lang="sv-SE"/>
          </a:p>
        </p:txBody>
      </p:sp>
      <p:sp>
        <p:nvSpPr>
          <p:cNvPr id="12" name="Platshållare för bild 2">
            <a:extLst>
              <a:ext uri="{FF2B5EF4-FFF2-40B4-BE49-F238E27FC236}">
                <a16:creationId xmlns:a16="http://schemas.microsoft.com/office/drawing/2014/main" id="{88874A2B-6822-C281-4B2D-3ABE93DFA5D9}"/>
              </a:ext>
            </a:extLst>
          </p:cNvPr>
          <p:cNvSpPr>
            <a:spLocks noGrp="1"/>
          </p:cNvSpPr>
          <p:nvPr>
            <p:ph type="pic" idx="13"/>
          </p:nvPr>
        </p:nvSpPr>
        <p:spPr>
          <a:xfrm>
            <a:off x="1224639" y="1620568"/>
            <a:ext cx="4320262" cy="4240481"/>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sv-SE"/>
          </a:p>
        </p:txBody>
      </p:sp>
      <p:sp>
        <p:nvSpPr>
          <p:cNvPr id="13" name="Rubrik 1">
            <a:extLst>
              <a:ext uri="{FF2B5EF4-FFF2-40B4-BE49-F238E27FC236}">
                <a16:creationId xmlns:a16="http://schemas.microsoft.com/office/drawing/2014/main" id="{CB80A38F-536C-4A53-3AF2-DB4E5FE6FF9B}"/>
              </a:ext>
            </a:extLst>
          </p:cNvPr>
          <p:cNvSpPr>
            <a:spLocks noGrp="1"/>
          </p:cNvSpPr>
          <p:nvPr>
            <p:ph type="title"/>
          </p:nvPr>
        </p:nvSpPr>
        <p:spPr>
          <a:xfrm>
            <a:off x="6928322" y="923453"/>
            <a:ext cx="3932237" cy="3118840"/>
          </a:xfrm>
        </p:spPr>
        <p:txBody>
          <a:bodyPr anchor="b">
            <a:noAutofit/>
          </a:bodyPr>
          <a:lstStyle>
            <a:lvl1pPr>
              <a:defRPr sz="5400"/>
            </a:lvl1pPr>
          </a:lstStyle>
          <a:p>
            <a:r>
              <a:rPr lang="sv-SE" dirty="0"/>
              <a:t>Klicka här för att ändra mall för rubrikformat</a:t>
            </a:r>
          </a:p>
        </p:txBody>
      </p:sp>
      <p:sp>
        <p:nvSpPr>
          <p:cNvPr id="14" name="Platshållare för text 3">
            <a:extLst>
              <a:ext uri="{FF2B5EF4-FFF2-40B4-BE49-F238E27FC236}">
                <a16:creationId xmlns:a16="http://schemas.microsoft.com/office/drawing/2014/main" id="{06DCD7FB-4173-A0EC-F501-CB8830DCE16E}"/>
              </a:ext>
            </a:extLst>
          </p:cNvPr>
          <p:cNvSpPr>
            <a:spLocks noGrp="1"/>
          </p:cNvSpPr>
          <p:nvPr>
            <p:ph type="body" sz="half" idx="2"/>
          </p:nvPr>
        </p:nvSpPr>
        <p:spPr>
          <a:xfrm>
            <a:off x="6928322" y="4042293"/>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sv-SE" dirty="0"/>
              <a:t>Klicka här för att ändra format på bakgrundstexten</a:t>
            </a:r>
          </a:p>
        </p:txBody>
      </p:sp>
    </p:spTree>
    <p:extLst>
      <p:ext uri="{BB962C8B-B14F-4D97-AF65-F5344CB8AC3E}">
        <p14:creationId xmlns:p14="http://schemas.microsoft.com/office/powerpoint/2010/main" val="1017895051"/>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type="title" preserve="1">
  <p:cSld name="Rubrikbild">
    <p:spTree>
      <p:nvGrpSpPr>
        <p:cNvPr id="1" name=""/>
        <p:cNvGrpSpPr/>
        <p:nvPr/>
      </p:nvGrpSpPr>
      <p:grpSpPr>
        <a:xfrm>
          <a:off x="0" y="0"/>
          <a:ext cx="0" cy="0"/>
          <a:chOff x="0" y="0"/>
          <a:chExt cx="0" cy="0"/>
        </a:xfrm>
      </p:grpSpPr>
      <p:pic>
        <p:nvPicPr>
          <p:cNvPr id="7" name="Bildobjekt 6">
            <a:extLst>
              <a:ext uri="{FF2B5EF4-FFF2-40B4-BE49-F238E27FC236}">
                <a16:creationId xmlns:a16="http://schemas.microsoft.com/office/drawing/2014/main" id="{5C2C4548-D24F-2A81-83BE-9895AF042414}"/>
              </a:ext>
            </a:extLst>
          </p:cNvPr>
          <p:cNvPicPr>
            <a:picLocks noChangeAspect="1"/>
          </p:cNvPicPr>
          <p:nvPr userDrawn="1"/>
        </p:nvPicPr>
        <p:blipFill>
          <a:blip r:embed="rId2"/>
          <a:stretch>
            <a:fillRect/>
          </a:stretch>
        </p:blipFill>
        <p:spPr>
          <a:xfrm>
            <a:off x="0" y="0"/>
            <a:ext cx="12192000" cy="6858000"/>
          </a:xfrm>
          <a:prstGeom prst="rect">
            <a:avLst/>
          </a:prstGeom>
        </p:spPr>
      </p:pic>
      <p:sp>
        <p:nvSpPr>
          <p:cNvPr id="2" name="Rubrik 1">
            <a:extLst>
              <a:ext uri="{FF2B5EF4-FFF2-40B4-BE49-F238E27FC236}">
                <a16:creationId xmlns:a16="http://schemas.microsoft.com/office/drawing/2014/main" id="{57B96C72-BB80-BCE9-6722-56EFA200D155}"/>
              </a:ext>
            </a:extLst>
          </p:cNvPr>
          <p:cNvSpPr>
            <a:spLocks noGrp="1"/>
          </p:cNvSpPr>
          <p:nvPr>
            <p:ph type="ctrTitle"/>
          </p:nvPr>
        </p:nvSpPr>
        <p:spPr>
          <a:xfrm>
            <a:off x="1524000" y="1122363"/>
            <a:ext cx="9144000" cy="2387600"/>
          </a:xfrm>
        </p:spPr>
        <p:txBody>
          <a:bodyPr anchor="b"/>
          <a:lstStyle>
            <a:lvl1pPr algn="ctr">
              <a:defRPr sz="6000"/>
            </a:lvl1pPr>
          </a:lstStyle>
          <a:p>
            <a:r>
              <a:rPr lang="sv-SE"/>
              <a:t>Klicka här för att ändra mall för rubrikformat</a:t>
            </a:r>
          </a:p>
        </p:txBody>
      </p:sp>
      <p:sp>
        <p:nvSpPr>
          <p:cNvPr id="3" name="Underrubrik 2">
            <a:extLst>
              <a:ext uri="{FF2B5EF4-FFF2-40B4-BE49-F238E27FC236}">
                <a16:creationId xmlns:a16="http://schemas.microsoft.com/office/drawing/2014/main" id="{F702F9FC-DDF7-0DCB-18DA-FCA2295D9791}"/>
              </a:ext>
            </a:extLst>
          </p:cNvPr>
          <p:cNvSpPr>
            <a:spLocks noGrp="1"/>
          </p:cNvSpPr>
          <p:nvPr>
            <p:ph type="subTitle" idx="1"/>
          </p:nvPr>
        </p:nvSpPr>
        <p:spPr>
          <a:xfrm>
            <a:off x="1524000" y="3602038"/>
            <a:ext cx="9144000" cy="1655762"/>
          </a:xfrm>
        </p:spPr>
        <p:txBody>
          <a:bodyPr>
            <a:normAutofit/>
          </a:bodyPr>
          <a:lstStyle>
            <a:lvl1pPr marL="0" indent="0" algn="ctr">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a:t>Klicka här för att ändra mall för underrubrikformat</a:t>
            </a:r>
          </a:p>
        </p:txBody>
      </p:sp>
      <p:sp>
        <p:nvSpPr>
          <p:cNvPr id="4" name="Platshållare för datum 3">
            <a:extLst>
              <a:ext uri="{FF2B5EF4-FFF2-40B4-BE49-F238E27FC236}">
                <a16:creationId xmlns:a16="http://schemas.microsoft.com/office/drawing/2014/main" id="{DA16682C-1ADC-FD24-97C0-EFC8B1DA6F69}"/>
              </a:ext>
            </a:extLst>
          </p:cNvPr>
          <p:cNvSpPr>
            <a:spLocks noGrp="1"/>
          </p:cNvSpPr>
          <p:nvPr>
            <p:ph type="dt" sz="half" idx="10"/>
          </p:nvPr>
        </p:nvSpPr>
        <p:spPr>
          <a:xfrm>
            <a:off x="838200" y="6356350"/>
            <a:ext cx="2743200" cy="365125"/>
          </a:xfrm>
          <a:prstGeom prst="rect">
            <a:avLst/>
          </a:prstGeom>
        </p:spPr>
        <p:txBody>
          <a:bodyPr/>
          <a:lstStyle/>
          <a:p>
            <a:fld id="{274FDEAF-E340-7F46-B99F-5796D016AD9E}" type="datetimeFigureOut">
              <a:rPr lang="sv-SE" smtClean="0"/>
              <a:t>2026-03-04</a:t>
            </a:fld>
            <a:endParaRPr lang="sv-SE"/>
          </a:p>
        </p:txBody>
      </p:sp>
      <p:sp>
        <p:nvSpPr>
          <p:cNvPr id="5" name="Platshållare för sidfot 4">
            <a:extLst>
              <a:ext uri="{FF2B5EF4-FFF2-40B4-BE49-F238E27FC236}">
                <a16:creationId xmlns:a16="http://schemas.microsoft.com/office/drawing/2014/main" id="{83D6120B-99F7-33F6-8A50-FAE0921C06F7}"/>
              </a:ext>
            </a:extLst>
          </p:cNvPr>
          <p:cNvSpPr>
            <a:spLocks noGrp="1"/>
          </p:cNvSpPr>
          <p:nvPr>
            <p:ph type="ftr" sz="quarter" idx="11"/>
          </p:nvPr>
        </p:nvSpPr>
        <p:spPr>
          <a:xfrm>
            <a:off x="4038600" y="6356350"/>
            <a:ext cx="4114800" cy="365125"/>
          </a:xfrm>
          <a:prstGeom prst="rect">
            <a:avLst/>
          </a:prstGeom>
        </p:spPr>
        <p:txBody>
          <a:bodyPr/>
          <a:lstStyle/>
          <a:p>
            <a:endParaRPr lang="sv-SE"/>
          </a:p>
        </p:txBody>
      </p:sp>
      <p:sp>
        <p:nvSpPr>
          <p:cNvPr id="6" name="Platshållare för bildnummer 5">
            <a:extLst>
              <a:ext uri="{FF2B5EF4-FFF2-40B4-BE49-F238E27FC236}">
                <a16:creationId xmlns:a16="http://schemas.microsoft.com/office/drawing/2014/main" id="{87C4695B-5BDA-E0CF-A857-7953B6FA1B19}"/>
              </a:ext>
            </a:extLst>
          </p:cNvPr>
          <p:cNvSpPr>
            <a:spLocks noGrp="1"/>
          </p:cNvSpPr>
          <p:nvPr>
            <p:ph type="sldNum" sz="quarter" idx="12"/>
          </p:nvPr>
        </p:nvSpPr>
        <p:spPr>
          <a:xfrm>
            <a:off x="8610600" y="6356350"/>
            <a:ext cx="2743200" cy="365125"/>
          </a:xfrm>
          <a:prstGeom prst="rect">
            <a:avLst/>
          </a:prstGeom>
        </p:spPr>
        <p:txBody>
          <a:bodyPr/>
          <a:lstStyle/>
          <a:p>
            <a:fld id="{2BDCCBC2-D806-EC40-B5F9-E9EA69257F79}" type="slidenum">
              <a:rPr lang="sv-SE" smtClean="0"/>
              <a:t>‹#›</a:t>
            </a:fld>
            <a:endParaRPr lang="sv-SE"/>
          </a:p>
        </p:txBody>
      </p:sp>
      <p:pic>
        <p:nvPicPr>
          <p:cNvPr id="8" name="Bildobjekt 7">
            <a:extLst>
              <a:ext uri="{FF2B5EF4-FFF2-40B4-BE49-F238E27FC236}">
                <a16:creationId xmlns:a16="http://schemas.microsoft.com/office/drawing/2014/main" id="{B8B253B0-8154-D176-5F18-E32F6B94AB30}"/>
              </a:ext>
            </a:extLst>
          </p:cNvPr>
          <p:cNvPicPr>
            <a:picLocks noChangeAspect="1"/>
          </p:cNvPicPr>
          <p:nvPr userDrawn="1"/>
        </p:nvPicPr>
        <p:blipFill>
          <a:blip r:embed="rId3"/>
          <a:stretch>
            <a:fillRect/>
          </a:stretch>
        </p:blipFill>
        <p:spPr>
          <a:xfrm>
            <a:off x="10350378" y="0"/>
            <a:ext cx="1003422" cy="1264920"/>
          </a:xfrm>
          <a:prstGeom prst="rect">
            <a:avLst/>
          </a:prstGeom>
        </p:spPr>
      </p:pic>
    </p:spTree>
    <p:extLst>
      <p:ext uri="{BB962C8B-B14F-4D97-AF65-F5344CB8AC3E}">
        <p14:creationId xmlns:p14="http://schemas.microsoft.com/office/powerpoint/2010/main" val="821311272"/>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1_Rubrikbild">
    <p:spTree>
      <p:nvGrpSpPr>
        <p:cNvPr id="1" name=""/>
        <p:cNvGrpSpPr/>
        <p:nvPr/>
      </p:nvGrpSpPr>
      <p:grpSpPr>
        <a:xfrm>
          <a:off x="0" y="0"/>
          <a:ext cx="0" cy="0"/>
          <a:chOff x="0" y="0"/>
          <a:chExt cx="0" cy="0"/>
        </a:xfrm>
      </p:grpSpPr>
      <p:sp>
        <p:nvSpPr>
          <p:cNvPr id="11" name="Platshållare för bild 2">
            <a:extLst>
              <a:ext uri="{FF2B5EF4-FFF2-40B4-BE49-F238E27FC236}">
                <a16:creationId xmlns:a16="http://schemas.microsoft.com/office/drawing/2014/main" id="{0A4FFC36-F5CC-79D4-BD92-3E14C4D17416}"/>
              </a:ext>
            </a:extLst>
          </p:cNvPr>
          <p:cNvSpPr>
            <a:spLocks noGrp="1"/>
          </p:cNvSpPr>
          <p:nvPr>
            <p:ph type="pic" idx="14"/>
          </p:nvPr>
        </p:nvSpPr>
        <p:spPr>
          <a:xfrm>
            <a:off x="1" y="0"/>
            <a:ext cx="12192000" cy="68580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sv-SE"/>
          </a:p>
        </p:txBody>
      </p:sp>
      <p:sp>
        <p:nvSpPr>
          <p:cNvPr id="4" name="Platshållare för datum 3">
            <a:extLst>
              <a:ext uri="{FF2B5EF4-FFF2-40B4-BE49-F238E27FC236}">
                <a16:creationId xmlns:a16="http://schemas.microsoft.com/office/drawing/2014/main" id="{DA16682C-1ADC-FD24-97C0-EFC8B1DA6F69}"/>
              </a:ext>
            </a:extLst>
          </p:cNvPr>
          <p:cNvSpPr>
            <a:spLocks noGrp="1"/>
          </p:cNvSpPr>
          <p:nvPr>
            <p:ph type="dt" sz="half" idx="10"/>
          </p:nvPr>
        </p:nvSpPr>
        <p:spPr>
          <a:xfrm>
            <a:off x="838200" y="6356350"/>
            <a:ext cx="2743200" cy="365125"/>
          </a:xfrm>
          <a:prstGeom prst="rect">
            <a:avLst/>
          </a:prstGeom>
        </p:spPr>
        <p:txBody>
          <a:bodyPr/>
          <a:lstStyle/>
          <a:p>
            <a:fld id="{274FDEAF-E340-7F46-B99F-5796D016AD9E}" type="datetimeFigureOut">
              <a:rPr lang="sv-SE" smtClean="0"/>
              <a:t>2026-03-04</a:t>
            </a:fld>
            <a:endParaRPr lang="sv-SE"/>
          </a:p>
        </p:txBody>
      </p:sp>
      <p:sp>
        <p:nvSpPr>
          <p:cNvPr id="5" name="Platshållare för sidfot 4">
            <a:extLst>
              <a:ext uri="{FF2B5EF4-FFF2-40B4-BE49-F238E27FC236}">
                <a16:creationId xmlns:a16="http://schemas.microsoft.com/office/drawing/2014/main" id="{83D6120B-99F7-33F6-8A50-FAE0921C06F7}"/>
              </a:ext>
            </a:extLst>
          </p:cNvPr>
          <p:cNvSpPr>
            <a:spLocks noGrp="1"/>
          </p:cNvSpPr>
          <p:nvPr>
            <p:ph type="ftr" sz="quarter" idx="11"/>
          </p:nvPr>
        </p:nvSpPr>
        <p:spPr>
          <a:xfrm>
            <a:off x="4038600" y="6356350"/>
            <a:ext cx="4114800" cy="365125"/>
          </a:xfrm>
          <a:prstGeom prst="rect">
            <a:avLst/>
          </a:prstGeom>
        </p:spPr>
        <p:txBody>
          <a:bodyPr/>
          <a:lstStyle/>
          <a:p>
            <a:endParaRPr lang="sv-SE"/>
          </a:p>
        </p:txBody>
      </p:sp>
      <p:sp>
        <p:nvSpPr>
          <p:cNvPr id="6" name="Platshållare för bildnummer 5">
            <a:extLst>
              <a:ext uri="{FF2B5EF4-FFF2-40B4-BE49-F238E27FC236}">
                <a16:creationId xmlns:a16="http://schemas.microsoft.com/office/drawing/2014/main" id="{87C4695B-5BDA-E0CF-A857-7953B6FA1B19}"/>
              </a:ext>
            </a:extLst>
          </p:cNvPr>
          <p:cNvSpPr>
            <a:spLocks noGrp="1"/>
          </p:cNvSpPr>
          <p:nvPr>
            <p:ph type="sldNum" sz="quarter" idx="12"/>
          </p:nvPr>
        </p:nvSpPr>
        <p:spPr>
          <a:xfrm>
            <a:off x="8610600" y="6356350"/>
            <a:ext cx="2743200" cy="365125"/>
          </a:xfrm>
          <a:prstGeom prst="rect">
            <a:avLst/>
          </a:prstGeom>
        </p:spPr>
        <p:txBody>
          <a:bodyPr/>
          <a:lstStyle/>
          <a:p>
            <a:fld id="{2BDCCBC2-D806-EC40-B5F9-E9EA69257F79}" type="slidenum">
              <a:rPr lang="sv-SE" smtClean="0"/>
              <a:t>‹#›</a:t>
            </a:fld>
            <a:endParaRPr lang="sv-SE"/>
          </a:p>
        </p:txBody>
      </p:sp>
      <p:pic>
        <p:nvPicPr>
          <p:cNvPr id="8" name="Bildobjekt 7">
            <a:extLst>
              <a:ext uri="{FF2B5EF4-FFF2-40B4-BE49-F238E27FC236}">
                <a16:creationId xmlns:a16="http://schemas.microsoft.com/office/drawing/2014/main" id="{B8B253B0-8154-D176-5F18-E32F6B94AB30}"/>
              </a:ext>
            </a:extLst>
          </p:cNvPr>
          <p:cNvPicPr>
            <a:picLocks noChangeAspect="1"/>
          </p:cNvPicPr>
          <p:nvPr userDrawn="1"/>
        </p:nvPicPr>
        <p:blipFill>
          <a:blip r:embed="rId2"/>
          <a:stretch>
            <a:fillRect/>
          </a:stretch>
        </p:blipFill>
        <p:spPr>
          <a:xfrm>
            <a:off x="10350378" y="0"/>
            <a:ext cx="1003422" cy="1264920"/>
          </a:xfrm>
          <a:prstGeom prst="rect">
            <a:avLst/>
          </a:prstGeom>
        </p:spPr>
      </p:pic>
      <p:sp>
        <p:nvSpPr>
          <p:cNvPr id="10" name="Rubrik 1">
            <a:extLst>
              <a:ext uri="{FF2B5EF4-FFF2-40B4-BE49-F238E27FC236}">
                <a16:creationId xmlns:a16="http://schemas.microsoft.com/office/drawing/2014/main" id="{AF154008-5688-CB97-CC11-FD060147D8B3}"/>
              </a:ext>
            </a:extLst>
          </p:cNvPr>
          <p:cNvSpPr>
            <a:spLocks noGrp="1"/>
          </p:cNvSpPr>
          <p:nvPr>
            <p:ph type="ctrTitle"/>
          </p:nvPr>
        </p:nvSpPr>
        <p:spPr>
          <a:xfrm>
            <a:off x="2779414" y="1984375"/>
            <a:ext cx="6633172" cy="2387600"/>
          </a:xfrm>
        </p:spPr>
        <p:txBody>
          <a:bodyPr anchor="b"/>
          <a:lstStyle>
            <a:lvl1pPr algn="ctr">
              <a:defRPr sz="6000"/>
            </a:lvl1pPr>
          </a:lstStyle>
          <a:p>
            <a:r>
              <a:rPr lang="sv-SE" dirty="0"/>
              <a:t>Klicka här för att ändra mall för rubrikformat</a:t>
            </a:r>
          </a:p>
        </p:txBody>
      </p:sp>
    </p:spTree>
    <p:extLst>
      <p:ext uri="{BB962C8B-B14F-4D97-AF65-F5344CB8AC3E}">
        <p14:creationId xmlns:p14="http://schemas.microsoft.com/office/powerpoint/2010/main" val="3888380097"/>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om">
    <p:spTree>
      <p:nvGrpSpPr>
        <p:cNvPr id="1" name=""/>
        <p:cNvGrpSpPr/>
        <p:nvPr/>
      </p:nvGrpSpPr>
      <p:grpSpPr>
        <a:xfrm>
          <a:off x="0" y="0"/>
          <a:ext cx="0" cy="0"/>
          <a:chOff x="0" y="0"/>
          <a:chExt cx="0" cy="0"/>
        </a:xfrm>
      </p:grpSpPr>
      <p:sp>
        <p:nvSpPr>
          <p:cNvPr id="2" name="Platshållare för datum 1">
            <a:extLst>
              <a:ext uri="{FF2B5EF4-FFF2-40B4-BE49-F238E27FC236}">
                <a16:creationId xmlns:a16="http://schemas.microsoft.com/office/drawing/2014/main" id="{04D770ED-6FE8-4B71-B1F9-1F99E27B8CAA}"/>
              </a:ext>
            </a:extLst>
          </p:cNvPr>
          <p:cNvSpPr>
            <a:spLocks noGrp="1"/>
          </p:cNvSpPr>
          <p:nvPr>
            <p:ph type="dt" sz="half" idx="10"/>
          </p:nvPr>
        </p:nvSpPr>
        <p:spPr>
          <a:xfrm>
            <a:off x="838200" y="6356350"/>
            <a:ext cx="2743200" cy="365125"/>
          </a:xfrm>
          <a:prstGeom prst="rect">
            <a:avLst/>
          </a:prstGeom>
        </p:spPr>
        <p:txBody>
          <a:bodyPr/>
          <a:lstStyle/>
          <a:p>
            <a:fld id="{274FDEAF-E340-7F46-B99F-5796D016AD9E}" type="datetimeFigureOut">
              <a:rPr lang="sv-SE" smtClean="0"/>
              <a:t>2026-03-04</a:t>
            </a:fld>
            <a:endParaRPr lang="sv-SE"/>
          </a:p>
        </p:txBody>
      </p:sp>
      <p:sp>
        <p:nvSpPr>
          <p:cNvPr id="3" name="Platshållare för sidfot 2">
            <a:extLst>
              <a:ext uri="{FF2B5EF4-FFF2-40B4-BE49-F238E27FC236}">
                <a16:creationId xmlns:a16="http://schemas.microsoft.com/office/drawing/2014/main" id="{9D52138C-38D9-4A4C-460D-BF3F3A70B539}"/>
              </a:ext>
            </a:extLst>
          </p:cNvPr>
          <p:cNvSpPr>
            <a:spLocks noGrp="1"/>
          </p:cNvSpPr>
          <p:nvPr>
            <p:ph type="ftr" sz="quarter" idx="11"/>
          </p:nvPr>
        </p:nvSpPr>
        <p:spPr>
          <a:xfrm>
            <a:off x="4038600" y="6356350"/>
            <a:ext cx="4114800" cy="365125"/>
          </a:xfrm>
          <a:prstGeom prst="rect">
            <a:avLst/>
          </a:prstGeom>
        </p:spPr>
        <p:txBody>
          <a:bodyPr/>
          <a:lstStyle/>
          <a:p>
            <a:endParaRPr lang="sv-SE"/>
          </a:p>
        </p:txBody>
      </p:sp>
      <p:sp>
        <p:nvSpPr>
          <p:cNvPr id="4" name="Platshållare för bildnummer 3">
            <a:extLst>
              <a:ext uri="{FF2B5EF4-FFF2-40B4-BE49-F238E27FC236}">
                <a16:creationId xmlns:a16="http://schemas.microsoft.com/office/drawing/2014/main" id="{30DBBBBA-C58C-5DC9-C888-0685FDCB0E2D}"/>
              </a:ext>
            </a:extLst>
          </p:cNvPr>
          <p:cNvSpPr>
            <a:spLocks noGrp="1"/>
          </p:cNvSpPr>
          <p:nvPr>
            <p:ph type="sldNum" sz="quarter" idx="12"/>
          </p:nvPr>
        </p:nvSpPr>
        <p:spPr>
          <a:xfrm>
            <a:off x="8610600" y="6356350"/>
            <a:ext cx="2743200" cy="365125"/>
          </a:xfrm>
          <a:prstGeom prst="rect">
            <a:avLst/>
          </a:prstGeom>
        </p:spPr>
        <p:txBody>
          <a:bodyPr/>
          <a:lstStyle/>
          <a:p>
            <a:fld id="{2BDCCBC2-D806-EC40-B5F9-E9EA69257F79}" type="slidenum">
              <a:rPr lang="sv-SE" smtClean="0"/>
              <a:t>‹#›</a:t>
            </a:fld>
            <a:endParaRPr lang="sv-SE"/>
          </a:p>
        </p:txBody>
      </p:sp>
      <p:sp>
        <p:nvSpPr>
          <p:cNvPr id="10" name="Rektangel 9">
            <a:extLst>
              <a:ext uri="{FF2B5EF4-FFF2-40B4-BE49-F238E27FC236}">
                <a16:creationId xmlns:a16="http://schemas.microsoft.com/office/drawing/2014/main" id="{BAA44517-A636-1AC1-A560-B9C1E734E38E}"/>
              </a:ext>
            </a:extLst>
          </p:cNvPr>
          <p:cNvSpPr/>
          <p:nvPr userDrawn="1"/>
        </p:nvSpPr>
        <p:spPr>
          <a:xfrm>
            <a:off x="-1" y="0"/>
            <a:ext cx="12192001" cy="6858000"/>
          </a:xfrm>
          <a:prstGeom prst="rect">
            <a:avLst/>
          </a:prstGeom>
          <a:solidFill>
            <a:schemeClr val="accent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9" name="Platshållare för bild 2">
            <a:extLst>
              <a:ext uri="{FF2B5EF4-FFF2-40B4-BE49-F238E27FC236}">
                <a16:creationId xmlns:a16="http://schemas.microsoft.com/office/drawing/2014/main" id="{ABD2A708-2B06-4C90-B3B3-F16123C8C652}"/>
              </a:ext>
            </a:extLst>
          </p:cNvPr>
          <p:cNvSpPr>
            <a:spLocks noGrp="1"/>
          </p:cNvSpPr>
          <p:nvPr>
            <p:ph type="pic" idx="13"/>
          </p:nvPr>
        </p:nvSpPr>
        <p:spPr>
          <a:xfrm>
            <a:off x="6618083" y="0"/>
            <a:ext cx="5573917" cy="68580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sv-SE"/>
          </a:p>
        </p:txBody>
      </p:sp>
      <p:pic>
        <p:nvPicPr>
          <p:cNvPr id="14" name="Bildobjekt 13">
            <a:extLst>
              <a:ext uri="{FF2B5EF4-FFF2-40B4-BE49-F238E27FC236}">
                <a16:creationId xmlns:a16="http://schemas.microsoft.com/office/drawing/2014/main" id="{2C6E6B15-0ACD-CD8A-3217-A1D9DE05BD1E}"/>
              </a:ext>
            </a:extLst>
          </p:cNvPr>
          <p:cNvPicPr>
            <a:picLocks noChangeAspect="1"/>
          </p:cNvPicPr>
          <p:nvPr userDrawn="1"/>
        </p:nvPicPr>
        <p:blipFill>
          <a:blip r:embed="rId2"/>
          <a:stretch>
            <a:fillRect/>
          </a:stretch>
        </p:blipFill>
        <p:spPr>
          <a:xfrm>
            <a:off x="10350378" y="0"/>
            <a:ext cx="1003422" cy="1264920"/>
          </a:xfrm>
          <a:prstGeom prst="rect">
            <a:avLst/>
          </a:prstGeom>
        </p:spPr>
      </p:pic>
      <p:pic>
        <p:nvPicPr>
          <p:cNvPr id="7" name="Bildobjekt 6">
            <a:extLst>
              <a:ext uri="{FF2B5EF4-FFF2-40B4-BE49-F238E27FC236}">
                <a16:creationId xmlns:a16="http://schemas.microsoft.com/office/drawing/2014/main" id="{12CC1146-427B-0708-A598-0658F9ADC510}"/>
              </a:ext>
            </a:extLst>
          </p:cNvPr>
          <p:cNvPicPr>
            <a:picLocks noChangeAspect="1"/>
          </p:cNvPicPr>
          <p:nvPr userDrawn="1"/>
        </p:nvPicPr>
        <p:blipFill>
          <a:blip r:embed="rId3"/>
          <a:stretch>
            <a:fillRect/>
          </a:stretch>
        </p:blipFill>
        <p:spPr>
          <a:xfrm>
            <a:off x="706925" y="613572"/>
            <a:ext cx="6418152" cy="5413571"/>
          </a:xfrm>
          <a:prstGeom prst="rect">
            <a:avLst/>
          </a:prstGeom>
        </p:spPr>
      </p:pic>
      <p:sp>
        <p:nvSpPr>
          <p:cNvPr id="11" name="Rubrik 1">
            <a:extLst>
              <a:ext uri="{FF2B5EF4-FFF2-40B4-BE49-F238E27FC236}">
                <a16:creationId xmlns:a16="http://schemas.microsoft.com/office/drawing/2014/main" id="{42508EC6-DB22-04CA-2BEC-689EA6AFE816}"/>
              </a:ext>
            </a:extLst>
          </p:cNvPr>
          <p:cNvSpPr>
            <a:spLocks noGrp="1"/>
          </p:cNvSpPr>
          <p:nvPr>
            <p:ph type="title"/>
          </p:nvPr>
        </p:nvSpPr>
        <p:spPr>
          <a:xfrm>
            <a:off x="1516157" y="2204519"/>
            <a:ext cx="4587686" cy="1600200"/>
          </a:xfrm>
        </p:spPr>
        <p:txBody>
          <a:bodyPr anchor="b">
            <a:noAutofit/>
          </a:bodyPr>
          <a:lstStyle>
            <a:lvl1pPr>
              <a:defRPr sz="5400"/>
            </a:lvl1pPr>
          </a:lstStyle>
          <a:p>
            <a:r>
              <a:rPr lang="sv-SE" dirty="0"/>
              <a:t>Klicka här för att ändra mall för rubrikformat</a:t>
            </a:r>
          </a:p>
        </p:txBody>
      </p:sp>
      <p:sp>
        <p:nvSpPr>
          <p:cNvPr id="12" name="Platshållare för text 3">
            <a:extLst>
              <a:ext uri="{FF2B5EF4-FFF2-40B4-BE49-F238E27FC236}">
                <a16:creationId xmlns:a16="http://schemas.microsoft.com/office/drawing/2014/main" id="{1188521E-200B-583F-2481-3A15C09BDBC5}"/>
              </a:ext>
            </a:extLst>
          </p:cNvPr>
          <p:cNvSpPr>
            <a:spLocks noGrp="1"/>
          </p:cNvSpPr>
          <p:nvPr>
            <p:ph type="body" sz="half" idx="2"/>
          </p:nvPr>
        </p:nvSpPr>
        <p:spPr>
          <a:xfrm>
            <a:off x="1516157" y="3804719"/>
            <a:ext cx="4587686"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sv-SE" dirty="0"/>
              <a:t>Klicka här för att ändra format på bakgrundstexten</a:t>
            </a:r>
          </a:p>
        </p:txBody>
      </p:sp>
    </p:spTree>
    <p:extLst>
      <p:ext uri="{BB962C8B-B14F-4D97-AF65-F5344CB8AC3E}">
        <p14:creationId xmlns:p14="http://schemas.microsoft.com/office/powerpoint/2010/main" val="4290997630"/>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2_Avsnittsrubrik">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34CAFC63-EB46-3757-7C01-1B47444764BE}"/>
              </a:ext>
            </a:extLst>
          </p:cNvPr>
          <p:cNvSpPr>
            <a:spLocks noGrp="1"/>
          </p:cNvSpPr>
          <p:nvPr>
            <p:ph type="title"/>
          </p:nvPr>
        </p:nvSpPr>
        <p:spPr>
          <a:xfrm>
            <a:off x="1501807" y="1302332"/>
            <a:ext cx="4917100" cy="2852737"/>
          </a:xfrm>
        </p:spPr>
        <p:txBody>
          <a:bodyPr anchor="b"/>
          <a:lstStyle>
            <a:lvl1pPr>
              <a:defRPr sz="6000"/>
            </a:lvl1pPr>
          </a:lstStyle>
          <a:p>
            <a:r>
              <a:rPr lang="sv-SE" dirty="0"/>
              <a:t>Klicka här för att ändra mall för rubrikformat</a:t>
            </a:r>
          </a:p>
        </p:txBody>
      </p:sp>
      <p:sp>
        <p:nvSpPr>
          <p:cNvPr id="3" name="Platshållare för text 2">
            <a:extLst>
              <a:ext uri="{FF2B5EF4-FFF2-40B4-BE49-F238E27FC236}">
                <a16:creationId xmlns:a16="http://schemas.microsoft.com/office/drawing/2014/main" id="{ECF27B9A-A5BD-7E2A-06C8-7C95AB7E6ABD}"/>
              </a:ext>
            </a:extLst>
          </p:cNvPr>
          <p:cNvSpPr>
            <a:spLocks noGrp="1"/>
          </p:cNvSpPr>
          <p:nvPr>
            <p:ph type="body" idx="1"/>
          </p:nvPr>
        </p:nvSpPr>
        <p:spPr>
          <a:xfrm>
            <a:off x="1501807" y="4182057"/>
            <a:ext cx="4917100" cy="1500187"/>
          </a:xfrm>
        </p:spPr>
        <p:txBody>
          <a:bodyPr>
            <a:normAutofit/>
          </a:bodyPr>
          <a:lstStyle>
            <a:lvl1pPr marL="0" indent="0">
              <a:buNone/>
              <a:defRPr sz="1600">
                <a:solidFill>
                  <a:schemeClr val="bg1"/>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sv-SE" dirty="0"/>
              <a:t>Klicka här för att ändra format på bakgrundstexten</a:t>
            </a:r>
          </a:p>
        </p:txBody>
      </p:sp>
      <p:sp>
        <p:nvSpPr>
          <p:cNvPr id="4" name="Platshållare för datum 3">
            <a:extLst>
              <a:ext uri="{FF2B5EF4-FFF2-40B4-BE49-F238E27FC236}">
                <a16:creationId xmlns:a16="http://schemas.microsoft.com/office/drawing/2014/main" id="{1C090962-63D6-5F0C-39BE-DC5E81069947}"/>
              </a:ext>
            </a:extLst>
          </p:cNvPr>
          <p:cNvSpPr>
            <a:spLocks noGrp="1"/>
          </p:cNvSpPr>
          <p:nvPr>
            <p:ph type="dt" sz="half" idx="10"/>
          </p:nvPr>
        </p:nvSpPr>
        <p:spPr>
          <a:xfrm>
            <a:off x="838200" y="6356350"/>
            <a:ext cx="2743200" cy="365125"/>
          </a:xfrm>
          <a:prstGeom prst="rect">
            <a:avLst/>
          </a:prstGeom>
        </p:spPr>
        <p:txBody>
          <a:bodyPr/>
          <a:lstStyle/>
          <a:p>
            <a:fld id="{274FDEAF-E340-7F46-B99F-5796D016AD9E}" type="datetimeFigureOut">
              <a:rPr lang="sv-SE" smtClean="0"/>
              <a:t>2026-03-04</a:t>
            </a:fld>
            <a:endParaRPr lang="sv-SE"/>
          </a:p>
        </p:txBody>
      </p:sp>
      <p:sp>
        <p:nvSpPr>
          <p:cNvPr id="5" name="Platshållare för sidfot 4">
            <a:extLst>
              <a:ext uri="{FF2B5EF4-FFF2-40B4-BE49-F238E27FC236}">
                <a16:creationId xmlns:a16="http://schemas.microsoft.com/office/drawing/2014/main" id="{69D85B63-10BE-AC71-FB17-B7AE1BAE7DC7}"/>
              </a:ext>
            </a:extLst>
          </p:cNvPr>
          <p:cNvSpPr>
            <a:spLocks noGrp="1"/>
          </p:cNvSpPr>
          <p:nvPr>
            <p:ph type="ftr" sz="quarter" idx="11"/>
          </p:nvPr>
        </p:nvSpPr>
        <p:spPr>
          <a:xfrm>
            <a:off x="4038600" y="6356350"/>
            <a:ext cx="4114800" cy="365125"/>
          </a:xfrm>
          <a:prstGeom prst="rect">
            <a:avLst/>
          </a:prstGeom>
        </p:spPr>
        <p:txBody>
          <a:bodyPr/>
          <a:lstStyle/>
          <a:p>
            <a:endParaRPr lang="sv-SE"/>
          </a:p>
        </p:txBody>
      </p:sp>
      <p:sp>
        <p:nvSpPr>
          <p:cNvPr id="6" name="Platshållare för bildnummer 5">
            <a:extLst>
              <a:ext uri="{FF2B5EF4-FFF2-40B4-BE49-F238E27FC236}">
                <a16:creationId xmlns:a16="http://schemas.microsoft.com/office/drawing/2014/main" id="{921632D1-E434-D5A0-939E-ADC1E8E88B0C}"/>
              </a:ext>
            </a:extLst>
          </p:cNvPr>
          <p:cNvSpPr>
            <a:spLocks noGrp="1"/>
          </p:cNvSpPr>
          <p:nvPr>
            <p:ph type="sldNum" sz="quarter" idx="12"/>
          </p:nvPr>
        </p:nvSpPr>
        <p:spPr>
          <a:xfrm>
            <a:off x="8610600" y="6356350"/>
            <a:ext cx="2743200" cy="365125"/>
          </a:xfrm>
          <a:prstGeom prst="rect">
            <a:avLst/>
          </a:prstGeom>
        </p:spPr>
        <p:txBody>
          <a:bodyPr/>
          <a:lstStyle/>
          <a:p>
            <a:fld id="{2BDCCBC2-D806-EC40-B5F9-E9EA69257F79}" type="slidenum">
              <a:rPr lang="sv-SE" smtClean="0"/>
              <a:t>‹#›</a:t>
            </a:fld>
            <a:endParaRPr lang="sv-SE"/>
          </a:p>
        </p:txBody>
      </p:sp>
      <p:pic>
        <p:nvPicPr>
          <p:cNvPr id="12" name="Bildobjekt 11">
            <a:extLst>
              <a:ext uri="{FF2B5EF4-FFF2-40B4-BE49-F238E27FC236}">
                <a16:creationId xmlns:a16="http://schemas.microsoft.com/office/drawing/2014/main" id="{2042ED24-E784-E7EC-69CC-AA3E221BD4B8}"/>
              </a:ext>
            </a:extLst>
          </p:cNvPr>
          <p:cNvPicPr>
            <a:picLocks noChangeAspect="1"/>
          </p:cNvPicPr>
          <p:nvPr userDrawn="1"/>
        </p:nvPicPr>
        <p:blipFill>
          <a:blip r:embed="rId2"/>
          <a:stretch>
            <a:fillRect/>
          </a:stretch>
        </p:blipFill>
        <p:spPr>
          <a:xfrm>
            <a:off x="0" y="0"/>
            <a:ext cx="895634" cy="6858000"/>
          </a:xfrm>
          <a:prstGeom prst="rect">
            <a:avLst/>
          </a:prstGeom>
        </p:spPr>
      </p:pic>
      <p:sp>
        <p:nvSpPr>
          <p:cNvPr id="15" name="Platshållare för bild 2">
            <a:extLst>
              <a:ext uri="{FF2B5EF4-FFF2-40B4-BE49-F238E27FC236}">
                <a16:creationId xmlns:a16="http://schemas.microsoft.com/office/drawing/2014/main" id="{8BA56911-6C4E-DBA7-B187-C108C63CA385}"/>
              </a:ext>
            </a:extLst>
          </p:cNvPr>
          <p:cNvSpPr>
            <a:spLocks noGrp="1"/>
          </p:cNvSpPr>
          <p:nvPr>
            <p:ph type="pic" idx="14"/>
          </p:nvPr>
        </p:nvSpPr>
        <p:spPr>
          <a:xfrm>
            <a:off x="6876107" y="0"/>
            <a:ext cx="5315893" cy="68580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sv-SE"/>
          </a:p>
        </p:txBody>
      </p:sp>
    </p:spTree>
    <p:extLst>
      <p:ext uri="{BB962C8B-B14F-4D97-AF65-F5344CB8AC3E}">
        <p14:creationId xmlns:p14="http://schemas.microsoft.com/office/powerpoint/2010/main" val="340344470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3_Rubrikbild">
    <p:spTree>
      <p:nvGrpSpPr>
        <p:cNvPr id="1" name=""/>
        <p:cNvGrpSpPr/>
        <p:nvPr/>
      </p:nvGrpSpPr>
      <p:grpSpPr>
        <a:xfrm>
          <a:off x="0" y="0"/>
          <a:ext cx="0" cy="0"/>
          <a:chOff x="0" y="0"/>
          <a:chExt cx="0" cy="0"/>
        </a:xfrm>
      </p:grpSpPr>
      <p:sp>
        <p:nvSpPr>
          <p:cNvPr id="11" name="Platshållare för bild 2">
            <a:extLst>
              <a:ext uri="{FF2B5EF4-FFF2-40B4-BE49-F238E27FC236}">
                <a16:creationId xmlns:a16="http://schemas.microsoft.com/office/drawing/2014/main" id="{0A4FFC36-F5CC-79D4-BD92-3E14C4D17416}"/>
              </a:ext>
            </a:extLst>
          </p:cNvPr>
          <p:cNvSpPr>
            <a:spLocks noGrp="1"/>
          </p:cNvSpPr>
          <p:nvPr>
            <p:ph type="pic" idx="14"/>
          </p:nvPr>
        </p:nvSpPr>
        <p:spPr>
          <a:xfrm>
            <a:off x="0" y="0"/>
            <a:ext cx="12192000" cy="68580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sv-SE"/>
          </a:p>
        </p:txBody>
      </p:sp>
      <p:sp>
        <p:nvSpPr>
          <p:cNvPr id="4" name="Platshållare för datum 3">
            <a:extLst>
              <a:ext uri="{FF2B5EF4-FFF2-40B4-BE49-F238E27FC236}">
                <a16:creationId xmlns:a16="http://schemas.microsoft.com/office/drawing/2014/main" id="{DA16682C-1ADC-FD24-97C0-EFC8B1DA6F69}"/>
              </a:ext>
            </a:extLst>
          </p:cNvPr>
          <p:cNvSpPr>
            <a:spLocks noGrp="1"/>
          </p:cNvSpPr>
          <p:nvPr>
            <p:ph type="dt" sz="half" idx="10"/>
          </p:nvPr>
        </p:nvSpPr>
        <p:spPr>
          <a:xfrm>
            <a:off x="838200" y="6356350"/>
            <a:ext cx="2743200" cy="365125"/>
          </a:xfrm>
          <a:prstGeom prst="rect">
            <a:avLst/>
          </a:prstGeom>
        </p:spPr>
        <p:txBody>
          <a:bodyPr/>
          <a:lstStyle/>
          <a:p>
            <a:fld id="{274FDEAF-E340-7F46-B99F-5796D016AD9E}" type="datetimeFigureOut">
              <a:rPr lang="sv-SE" smtClean="0"/>
              <a:t>2026-03-04</a:t>
            </a:fld>
            <a:endParaRPr lang="sv-SE"/>
          </a:p>
        </p:txBody>
      </p:sp>
      <p:sp>
        <p:nvSpPr>
          <p:cNvPr id="5" name="Platshållare för sidfot 4">
            <a:extLst>
              <a:ext uri="{FF2B5EF4-FFF2-40B4-BE49-F238E27FC236}">
                <a16:creationId xmlns:a16="http://schemas.microsoft.com/office/drawing/2014/main" id="{83D6120B-99F7-33F6-8A50-FAE0921C06F7}"/>
              </a:ext>
            </a:extLst>
          </p:cNvPr>
          <p:cNvSpPr>
            <a:spLocks noGrp="1"/>
          </p:cNvSpPr>
          <p:nvPr>
            <p:ph type="ftr" sz="quarter" idx="11"/>
          </p:nvPr>
        </p:nvSpPr>
        <p:spPr>
          <a:xfrm>
            <a:off x="4038600" y="6356350"/>
            <a:ext cx="4114800" cy="365125"/>
          </a:xfrm>
          <a:prstGeom prst="rect">
            <a:avLst/>
          </a:prstGeom>
        </p:spPr>
        <p:txBody>
          <a:bodyPr/>
          <a:lstStyle/>
          <a:p>
            <a:endParaRPr lang="sv-SE"/>
          </a:p>
        </p:txBody>
      </p:sp>
      <p:sp>
        <p:nvSpPr>
          <p:cNvPr id="6" name="Platshållare för bildnummer 5">
            <a:extLst>
              <a:ext uri="{FF2B5EF4-FFF2-40B4-BE49-F238E27FC236}">
                <a16:creationId xmlns:a16="http://schemas.microsoft.com/office/drawing/2014/main" id="{87C4695B-5BDA-E0CF-A857-7953B6FA1B19}"/>
              </a:ext>
            </a:extLst>
          </p:cNvPr>
          <p:cNvSpPr>
            <a:spLocks noGrp="1"/>
          </p:cNvSpPr>
          <p:nvPr>
            <p:ph type="sldNum" sz="quarter" idx="12"/>
          </p:nvPr>
        </p:nvSpPr>
        <p:spPr>
          <a:xfrm>
            <a:off x="8610600" y="6356350"/>
            <a:ext cx="2743200" cy="365125"/>
          </a:xfrm>
          <a:prstGeom prst="rect">
            <a:avLst/>
          </a:prstGeom>
        </p:spPr>
        <p:txBody>
          <a:bodyPr/>
          <a:lstStyle/>
          <a:p>
            <a:fld id="{2BDCCBC2-D806-EC40-B5F9-E9EA69257F79}" type="slidenum">
              <a:rPr lang="sv-SE" smtClean="0"/>
              <a:t>‹#›</a:t>
            </a:fld>
            <a:endParaRPr lang="sv-SE"/>
          </a:p>
        </p:txBody>
      </p:sp>
      <p:pic>
        <p:nvPicPr>
          <p:cNvPr id="8" name="Bildobjekt 7">
            <a:extLst>
              <a:ext uri="{FF2B5EF4-FFF2-40B4-BE49-F238E27FC236}">
                <a16:creationId xmlns:a16="http://schemas.microsoft.com/office/drawing/2014/main" id="{B8B253B0-8154-D176-5F18-E32F6B94AB30}"/>
              </a:ext>
            </a:extLst>
          </p:cNvPr>
          <p:cNvPicPr>
            <a:picLocks noChangeAspect="1"/>
          </p:cNvPicPr>
          <p:nvPr userDrawn="1"/>
        </p:nvPicPr>
        <p:blipFill>
          <a:blip r:embed="rId2"/>
          <a:stretch>
            <a:fillRect/>
          </a:stretch>
        </p:blipFill>
        <p:spPr>
          <a:xfrm>
            <a:off x="10350378" y="0"/>
            <a:ext cx="1003422" cy="1264920"/>
          </a:xfrm>
          <a:prstGeom prst="rect">
            <a:avLst/>
          </a:prstGeom>
        </p:spPr>
      </p:pic>
      <p:sp>
        <p:nvSpPr>
          <p:cNvPr id="2" name="Rubrik 1">
            <a:extLst>
              <a:ext uri="{FF2B5EF4-FFF2-40B4-BE49-F238E27FC236}">
                <a16:creationId xmlns:a16="http://schemas.microsoft.com/office/drawing/2014/main" id="{920D785A-13C6-ECAA-9118-0BF058A8F32E}"/>
              </a:ext>
            </a:extLst>
          </p:cNvPr>
          <p:cNvSpPr>
            <a:spLocks noGrp="1"/>
          </p:cNvSpPr>
          <p:nvPr>
            <p:ph type="ctrTitle"/>
          </p:nvPr>
        </p:nvSpPr>
        <p:spPr>
          <a:xfrm>
            <a:off x="1524000" y="1457342"/>
            <a:ext cx="9144000" cy="2387600"/>
          </a:xfrm>
        </p:spPr>
        <p:txBody>
          <a:bodyPr anchor="b"/>
          <a:lstStyle>
            <a:lvl1pPr algn="ctr">
              <a:defRPr sz="6000"/>
            </a:lvl1pPr>
          </a:lstStyle>
          <a:p>
            <a:r>
              <a:rPr lang="sv-SE" dirty="0"/>
              <a:t>Klicka här för att ändra mall för rubrikformat</a:t>
            </a:r>
          </a:p>
        </p:txBody>
      </p:sp>
      <p:sp>
        <p:nvSpPr>
          <p:cNvPr id="3" name="Underrubrik 2">
            <a:extLst>
              <a:ext uri="{FF2B5EF4-FFF2-40B4-BE49-F238E27FC236}">
                <a16:creationId xmlns:a16="http://schemas.microsoft.com/office/drawing/2014/main" id="{0E46C50A-0FBC-F75A-AC43-776229445F46}"/>
              </a:ext>
            </a:extLst>
          </p:cNvPr>
          <p:cNvSpPr>
            <a:spLocks noGrp="1"/>
          </p:cNvSpPr>
          <p:nvPr>
            <p:ph type="subTitle" idx="1"/>
          </p:nvPr>
        </p:nvSpPr>
        <p:spPr>
          <a:xfrm>
            <a:off x="1524000" y="3937017"/>
            <a:ext cx="9144000" cy="1655762"/>
          </a:xfrm>
        </p:spPr>
        <p:txBody>
          <a:bodyPr>
            <a:normAutofit/>
          </a:bodyPr>
          <a:lstStyle>
            <a:lvl1pPr marL="0" indent="0" algn="ctr">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a:t>Klicka här för att ändra mall för underrubrikformat</a:t>
            </a:r>
          </a:p>
        </p:txBody>
      </p:sp>
    </p:spTree>
    <p:extLst>
      <p:ext uri="{BB962C8B-B14F-4D97-AF65-F5344CB8AC3E}">
        <p14:creationId xmlns:p14="http://schemas.microsoft.com/office/powerpoint/2010/main" val="1870965874"/>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2_Rubrikbild">
    <p:spTree>
      <p:nvGrpSpPr>
        <p:cNvPr id="1" name=""/>
        <p:cNvGrpSpPr/>
        <p:nvPr/>
      </p:nvGrpSpPr>
      <p:grpSpPr>
        <a:xfrm>
          <a:off x="0" y="0"/>
          <a:ext cx="0" cy="0"/>
          <a:chOff x="0" y="0"/>
          <a:chExt cx="0" cy="0"/>
        </a:xfrm>
      </p:grpSpPr>
      <p:sp>
        <p:nvSpPr>
          <p:cNvPr id="4" name="Platshållare för datum 3">
            <a:extLst>
              <a:ext uri="{FF2B5EF4-FFF2-40B4-BE49-F238E27FC236}">
                <a16:creationId xmlns:a16="http://schemas.microsoft.com/office/drawing/2014/main" id="{DA16682C-1ADC-FD24-97C0-EFC8B1DA6F69}"/>
              </a:ext>
            </a:extLst>
          </p:cNvPr>
          <p:cNvSpPr>
            <a:spLocks noGrp="1"/>
          </p:cNvSpPr>
          <p:nvPr>
            <p:ph type="dt" sz="half" idx="10"/>
          </p:nvPr>
        </p:nvSpPr>
        <p:spPr>
          <a:xfrm>
            <a:off x="838200" y="6356350"/>
            <a:ext cx="2743200" cy="365125"/>
          </a:xfrm>
          <a:prstGeom prst="rect">
            <a:avLst/>
          </a:prstGeom>
        </p:spPr>
        <p:txBody>
          <a:bodyPr/>
          <a:lstStyle/>
          <a:p>
            <a:fld id="{274FDEAF-E340-7F46-B99F-5796D016AD9E}" type="datetimeFigureOut">
              <a:rPr lang="sv-SE" smtClean="0"/>
              <a:t>2026-03-04</a:t>
            </a:fld>
            <a:endParaRPr lang="sv-SE"/>
          </a:p>
        </p:txBody>
      </p:sp>
      <p:sp>
        <p:nvSpPr>
          <p:cNvPr id="5" name="Platshållare för sidfot 4">
            <a:extLst>
              <a:ext uri="{FF2B5EF4-FFF2-40B4-BE49-F238E27FC236}">
                <a16:creationId xmlns:a16="http://schemas.microsoft.com/office/drawing/2014/main" id="{83D6120B-99F7-33F6-8A50-FAE0921C06F7}"/>
              </a:ext>
            </a:extLst>
          </p:cNvPr>
          <p:cNvSpPr>
            <a:spLocks noGrp="1"/>
          </p:cNvSpPr>
          <p:nvPr>
            <p:ph type="ftr" sz="quarter" idx="11"/>
          </p:nvPr>
        </p:nvSpPr>
        <p:spPr>
          <a:xfrm>
            <a:off x="4038600" y="6356350"/>
            <a:ext cx="4114800" cy="365125"/>
          </a:xfrm>
          <a:prstGeom prst="rect">
            <a:avLst/>
          </a:prstGeom>
        </p:spPr>
        <p:txBody>
          <a:bodyPr/>
          <a:lstStyle/>
          <a:p>
            <a:endParaRPr lang="sv-SE"/>
          </a:p>
        </p:txBody>
      </p:sp>
      <p:sp>
        <p:nvSpPr>
          <p:cNvPr id="6" name="Platshållare för bildnummer 5">
            <a:extLst>
              <a:ext uri="{FF2B5EF4-FFF2-40B4-BE49-F238E27FC236}">
                <a16:creationId xmlns:a16="http://schemas.microsoft.com/office/drawing/2014/main" id="{87C4695B-5BDA-E0CF-A857-7953B6FA1B19}"/>
              </a:ext>
            </a:extLst>
          </p:cNvPr>
          <p:cNvSpPr>
            <a:spLocks noGrp="1"/>
          </p:cNvSpPr>
          <p:nvPr>
            <p:ph type="sldNum" sz="quarter" idx="12"/>
          </p:nvPr>
        </p:nvSpPr>
        <p:spPr>
          <a:xfrm>
            <a:off x="8610600" y="6356350"/>
            <a:ext cx="2743200" cy="365125"/>
          </a:xfrm>
          <a:prstGeom prst="rect">
            <a:avLst/>
          </a:prstGeom>
        </p:spPr>
        <p:txBody>
          <a:bodyPr/>
          <a:lstStyle/>
          <a:p>
            <a:fld id="{2BDCCBC2-D806-EC40-B5F9-E9EA69257F79}" type="slidenum">
              <a:rPr lang="sv-SE" smtClean="0"/>
              <a:t>‹#›</a:t>
            </a:fld>
            <a:endParaRPr lang="sv-SE"/>
          </a:p>
        </p:txBody>
      </p:sp>
      <p:pic>
        <p:nvPicPr>
          <p:cNvPr id="8" name="Bildobjekt 7">
            <a:extLst>
              <a:ext uri="{FF2B5EF4-FFF2-40B4-BE49-F238E27FC236}">
                <a16:creationId xmlns:a16="http://schemas.microsoft.com/office/drawing/2014/main" id="{B8B253B0-8154-D176-5F18-E32F6B94AB30}"/>
              </a:ext>
            </a:extLst>
          </p:cNvPr>
          <p:cNvPicPr>
            <a:picLocks noChangeAspect="1"/>
          </p:cNvPicPr>
          <p:nvPr userDrawn="1"/>
        </p:nvPicPr>
        <p:blipFill>
          <a:blip r:embed="rId2"/>
          <a:stretch>
            <a:fillRect/>
          </a:stretch>
        </p:blipFill>
        <p:spPr>
          <a:xfrm>
            <a:off x="10350378" y="0"/>
            <a:ext cx="1003422" cy="1264920"/>
          </a:xfrm>
          <a:prstGeom prst="rect">
            <a:avLst/>
          </a:prstGeom>
        </p:spPr>
      </p:pic>
      <p:sp>
        <p:nvSpPr>
          <p:cNvPr id="7" name="Rubrik 1">
            <a:extLst>
              <a:ext uri="{FF2B5EF4-FFF2-40B4-BE49-F238E27FC236}">
                <a16:creationId xmlns:a16="http://schemas.microsoft.com/office/drawing/2014/main" id="{3897FCAE-863A-8350-4114-64212983BB90}"/>
              </a:ext>
            </a:extLst>
          </p:cNvPr>
          <p:cNvSpPr>
            <a:spLocks noGrp="1"/>
          </p:cNvSpPr>
          <p:nvPr>
            <p:ph type="ctrTitle"/>
          </p:nvPr>
        </p:nvSpPr>
        <p:spPr>
          <a:xfrm>
            <a:off x="1674891" y="1955548"/>
            <a:ext cx="6633172" cy="3286408"/>
          </a:xfrm>
        </p:spPr>
        <p:txBody>
          <a:bodyPr anchor="t">
            <a:noAutofit/>
          </a:bodyPr>
          <a:lstStyle>
            <a:lvl1pPr algn="l">
              <a:lnSpc>
                <a:spcPct val="80000"/>
              </a:lnSpc>
              <a:defRPr sz="8000"/>
            </a:lvl1pPr>
          </a:lstStyle>
          <a:p>
            <a:r>
              <a:rPr lang="sv-SE" dirty="0"/>
              <a:t>Klicka här för att ändra mall för rubrikformat</a:t>
            </a:r>
          </a:p>
        </p:txBody>
      </p:sp>
    </p:spTree>
    <p:extLst>
      <p:ext uri="{BB962C8B-B14F-4D97-AF65-F5344CB8AC3E}">
        <p14:creationId xmlns:p14="http://schemas.microsoft.com/office/powerpoint/2010/main" val="1356600371"/>
      </p:ext>
    </p:extLst>
  </p:cSld>
  <p:clrMapOvr>
    <a:masterClrMapping/>
  </p:clrMapOvr>
  <p:extLst>
    <p:ext uri="{DCECCB84-F9BA-43D5-87BE-67443E8EF086}">
      <p15:sldGuideLst xmlns:p15="http://schemas.microsoft.com/office/powerpoint/2012/main">
        <p15:guide id="1" orient="horz" pos="2183">
          <p15:clr>
            <a:srgbClr val="FBAE40"/>
          </p15:clr>
        </p15:guide>
        <p15:guide id="2" pos="3840">
          <p15:clr>
            <a:srgbClr val="FBAE40"/>
          </p15:clr>
        </p15:guide>
      </p15:sldGuideLst>
    </p:ext>
  </p:extLs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Rubrik och innehåll">
    <p:spTree>
      <p:nvGrpSpPr>
        <p:cNvPr id="1" name=""/>
        <p:cNvGrpSpPr/>
        <p:nvPr/>
      </p:nvGrpSpPr>
      <p:grpSpPr>
        <a:xfrm>
          <a:off x="0" y="0"/>
          <a:ext cx="0" cy="0"/>
          <a:chOff x="0" y="0"/>
          <a:chExt cx="0" cy="0"/>
        </a:xfrm>
      </p:grpSpPr>
      <p:sp>
        <p:nvSpPr>
          <p:cNvPr id="8" name="Rektangel 7">
            <a:extLst>
              <a:ext uri="{FF2B5EF4-FFF2-40B4-BE49-F238E27FC236}">
                <a16:creationId xmlns:a16="http://schemas.microsoft.com/office/drawing/2014/main" id="{BC2FE66E-6EE9-50EC-DBE0-62C50B0CDCC4}"/>
              </a:ext>
            </a:extLst>
          </p:cNvPr>
          <p:cNvSpPr/>
          <p:nvPr userDrawn="1"/>
        </p:nvSpPr>
        <p:spPr>
          <a:xfrm>
            <a:off x="0" y="0"/>
            <a:ext cx="12192000" cy="6858000"/>
          </a:xfrm>
          <a:prstGeom prst="rect">
            <a:avLst/>
          </a:prstGeom>
          <a:solidFill>
            <a:schemeClr val="accent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4" name="Platshållare för datum 3">
            <a:extLst>
              <a:ext uri="{FF2B5EF4-FFF2-40B4-BE49-F238E27FC236}">
                <a16:creationId xmlns:a16="http://schemas.microsoft.com/office/drawing/2014/main" id="{2B2A6CAB-C3A9-825B-2847-5B938014DD8C}"/>
              </a:ext>
            </a:extLst>
          </p:cNvPr>
          <p:cNvSpPr>
            <a:spLocks noGrp="1"/>
          </p:cNvSpPr>
          <p:nvPr>
            <p:ph type="dt" sz="half" idx="10"/>
          </p:nvPr>
        </p:nvSpPr>
        <p:spPr>
          <a:xfrm>
            <a:off x="838200" y="6356350"/>
            <a:ext cx="2743200" cy="365125"/>
          </a:xfrm>
          <a:prstGeom prst="rect">
            <a:avLst/>
          </a:prstGeom>
        </p:spPr>
        <p:txBody>
          <a:bodyPr/>
          <a:lstStyle/>
          <a:p>
            <a:fld id="{274FDEAF-E340-7F46-B99F-5796D016AD9E}" type="datetimeFigureOut">
              <a:rPr lang="sv-SE" smtClean="0"/>
              <a:t>2026-03-04</a:t>
            </a:fld>
            <a:endParaRPr lang="sv-SE"/>
          </a:p>
        </p:txBody>
      </p:sp>
      <p:sp>
        <p:nvSpPr>
          <p:cNvPr id="5" name="Platshållare för sidfot 4">
            <a:extLst>
              <a:ext uri="{FF2B5EF4-FFF2-40B4-BE49-F238E27FC236}">
                <a16:creationId xmlns:a16="http://schemas.microsoft.com/office/drawing/2014/main" id="{E8554113-F273-3F70-8CD3-7305F01C5376}"/>
              </a:ext>
            </a:extLst>
          </p:cNvPr>
          <p:cNvSpPr>
            <a:spLocks noGrp="1"/>
          </p:cNvSpPr>
          <p:nvPr>
            <p:ph type="ftr" sz="quarter" idx="11"/>
          </p:nvPr>
        </p:nvSpPr>
        <p:spPr>
          <a:xfrm>
            <a:off x="4038600" y="6356350"/>
            <a:ext cx="4114800" cy="365125"/>
          </a:xfrm>
          <a:prstGeom prst="rect">
            <a:avLst/>
          </a:prstGeom>
        </p:spPr>
        <p:txBody>
          <a:bodyPr/>
          <a:lstStyle/>
          <a:p>
            <a:endParaRPr lang="sv-SE"/>
          </a:p>
        </p:txBody>
      </p:sp>
      <p:sp>
        <p:nvSpPr>
          <p:cNvPr id="6" name="Platshållare för bildnummer 5">
            <a:extLst>
              <a:ext uri="{FF2B5EF4-FFF2-40B4-BE49-F238E27FC236}">
                <a16:creationId xmlns:a16="http://schemas.microsoft.com/office/drawing/2014/main" id="{09CD731F-0ECB-5233-D42A-31AA599C5FBE}"/>
              </a:ext>
            </a:extLst>
          </p:cNvPr>
          <p:cNvSpPr>
            <a:spLocks noGrp="1"/>
          </p:cNvSpPr>
          <p:nvPr>
            <p:ph type="sldNum" sz="quarter" idx="12"/>
          </p:nvPr>
        </p:nvSpPr>
        <p:spPr>
          <a:xfrm>
            <a:off x="8610600" y="6356350"/>
            <a:ext cx="2743200" cy="365125"/>
          </a:xfrm>
          <a:prstGeom prst="rect">
            <a:avLst/>
          </a:prstGeom>
        </p:spPr>
        <p:txBody>
          <a:bodyPr/>
          <a:lstStyle/>
          <a:p>
            <a:fld id="{2BDCCBC2-D806-EC40-B5F9-E9EA69257F79}" type="slidenum">
              <a:rPr lang="sv-SE" smtClean="0"/>
              <a:t>‹#›</a:t>
            </a:fld>
            <a:endParaRPr lang="sv-SE"/>
          </a:p>
        </p:txBody>
      </p:sp>
      <p:pic>
        <p:nvPicPr>
          <p:cNvPr id="10" name="Bildobjekt 9">
            <a:extLst>
              <a:ext uri="{FF2B5EF4-FFF2-40B4-BE49-F238E27FC236}">
                <a16:creationId xmlns:a16="http://schemas.microsoft.com/office/drawing/2014/main" id="{2019E2A5-554E-8B1D-D0E9-063AE071AE89}"/>
              </a:ext>
            </a:extLst>
          </p:cNvPr>
          <p:cNvPicPr>
            <a:picLocks noChangeAspect="1"/>
          </p:cNvPicPr>
          <p:nvPr userDrawn="1"/>
        </p:nvPicPr>
        <p:blipFill>
          <a:blip r:embed="rId2"/>
          <a:stretch>
            <a:fillRect/>
          </a:stretch>
        </p:blipFill>
        <p:spPr>
          <a:xfrm>
            <a:off x="10350378" y="0"/>
            <a:ext cx="1003422" cy="1264920"/>
          </a:xfrm>
          <a:prstGeom prst="rect">
            <a:avLst/>
          </a:prstGeom>
        </p:spPr>
      </p:pic>
      <p:sp>
        <p:nvSpPr>
          <p:cNvPr id="12" name="Rubrik 1">
            <a:extLst>
              <a:ext uri="{FF2B5EF4-FFF2-40B4-BE49-F238E27FC236}">
                <a16:creationId xmlns:a16="http://schemas.microsoft.com/office/drawing/2014/main" id="{63048D6C-B354-8FE1-BA30-F51E056D0373}"/>
              </a:ext>
            </a:extLst>
          </p:cNvPr>
          <p:cNvSpPr>
            <a:spLocks noGrp="1"/>
          </p:cNvSpPr>
          <p:nvPr>
            <p:ph type="title"/>
          </p:nvPr>
        </p:nvSpPr>
        <p:spPr>
          <a:xfrm>
            <a:off x="1671119" y="1955548"/>
            <a:ext cx="6636944" cy="1325563"/>
          </a:xfrm>
        </p:spPr>
        <p:txBody>
          <a:bodyPr/>
          <a:lstStyle/>
          <a:p>
            <a:r>
              <a:rPr lang="sv-SE"/>
              <a:t>Klicka här för att ändra mall för rubrikformat</a:t>
            </a:r>
          </a:p>
        </p:txBody>
      </p:sp>
      <p:sp>
        <p:nvSpPr>
          <p:cNvPr id="13" name="Platshållare för innehåll 2">
            <a:extLst>
              <a:ext uri="{FF2B5EF4-FFF2-40B4-BE49-F238E27FC236}">
                <a16:creationId xmlns:a16="http://schemas.microsoft.com/office/drawing/2014/main" id="{83F76E52-BD39-F79A-8901-C3157B80AB33}"/>
              </a:ext>
            </a:extLst>
          </p:cNvPr>
          <p:cNvSpPr>
            <a:spLocks noGrp="1"/>
          </p:cNvSpPr>
          <p:nvPr>
            <p:ph idx="1"/>
          </p:nvPr>
        </p:nvSpPr>
        <p:spPr>
          <a:xfrm>
            <a:off x="1671119" y="3416048"/>
            <a:ext cx="6636944" cy="4351338"/>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Tree>
    <p:extLst>
      <p:ext uri="{BB962C8B-B14F-4D97-AF65-F5344CB8AC3E}">
        <p14:creationId xmlns:p14="http://schemas.microsoft.com/office/powerpoint/2010/main" val="2171480519"/>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22.xml><?xml version="1.0" encoding="utf-8"?>
<p:sldLayout xmlns:a="http://schemas.openxmlformats.org/drawingml/2006/main" xmlns:r="http://schemas.openxmlformats.org/officeDocument/2006/relationships" xmlns:p="http://schemas.openxmlformats.org/presentationml/2006/main" type="secHead" preserve="1">
  <p:cSld name="Avsnittsrubrik">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34CAFC63-EB46-3757-7C01-1B47444764BE}"/>
              </a:ext>
            </a:extLst>
          </p:cNvPr>
          <p:cNvSpPr>
            <a:spLocks noGrp="1"/>
          </p:cNvSpPr>
          <p:nvPr>
            <p:ph type="title"/>
          </p:nvPr>
        </p:nvSpPr>
        <p:spPr>
          <a:xfrm>
            <a:off x="1674891" y="1121263"/>
            <a:ext cx="6762939" cy="2852737"/>
          </a:xfrm>
        </p:spPr>
        <p:txBody>
          <a:bodyPr anchor="b"/>
          <a:lstStyle>
            <a:lvl1pPr>
              <a:defRPr sz="6000"/>
            </a:lvl1pPr>
          </a:lstStyle>
          <a:p>
            <a:r>
              <a:rPr lang="sv-SE"/>
              <a:t>Klicka här för att ändra mall för rubrikformat</a:t>
            </a:r>
          </a:p>
        </p:txBody>
      </p:sp>
      <p:sp>
        <p:nvSpPr>
          <p:cNvPr id="3" name="Platshållare för text 2">
            <a:extLst>
              <a:ext uri="{FF2B5EF4-FFF2-40B4-BE49-F238E27FC236}">
                <a16:creationId xmlns:a16="http://schemas.microsoft.com/office/drawing/2014/main" id="{ECF27B9A-A5BD-7E2A-06C8-7C95AB7E6ABD}"/>
              </a:ext>
            </a:extLst>
          </p:cNvPr>
          <p:cNvSpPr>
            <a:spLocks noGrp="1"/>
          </p:cNvSpPr>
          <p:nvPr>
            <p:ph type="body" idx="1"/>
          </p:nvPr>
        </p:nvSpPr>
        <p:spPr>
          <a:xfrm>
            <a:off x="1674891" y="4000988"/>
            <a:ext cx="6762939" cy="1500187"/>
          </a:xfrm>
        </p:spPr>
        <p:txBody>
          <a:bodyPr>
            <a:normAutofit/>
          </a:bodyPr>
          <a:lstStyle>
            <a:lvl1pPr marL="0" indent="0">
              <a:buNone/>
              <a:defRPr sz="1600">
                <a:solidFill>
                  <a:schemeClr val="bg1"/>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sv-SE"/>
              <a:t>Klicka här för att ändra format på bakgrundstexten</a:t>
            </a:r>
          </a:p>
        </p:txBody>
      </p:sp>
      <p:sp>
        <p:nvSpPr>
          <p:cNvPr id="4" name="Platshållare för datum 3">
            <a:extLst>
              <a:ext uri="{FF2B5EF4-FFF2-40B4-BE49-F238E27FC236}">
                <a16:creationId xmlns:a16="http://schemas.microsoft.com/office/drawing/2014/main" id="{1C090962-63D6-5F0C-39BE-DC5E81069947}"/>
              </a:ext>
            </a:extLst>
          </p:cNvPr>
          <p:cNvSpPr>
            <a:spLocks noGrp="1"/>
          </p:cNvSpPr>
          <p:nvPr>
            <p:ph type="dt" sz="half" idx="10"/>
          </p:nvPr>
        </p:nvSpPr>
        <p:spPr>
          <a:xfrm>
            <a:off x="838200" y="6356350"/>
            <a:ext cx="2743200" cy="365125"/>
          </a:xfrm>
          <a:prstGeom prst="rect">
            <a:avLst/>
          </a:prstGeom>
        </p:spPr>
        <p:txBody>
          <a:bodyPr/>
          <a:lstStyle/>
          <a:p>
            <a:fld id="{274FDEAF-E340-7F46-B99F-5796D016AD9E}" type="datetimeFigureOut">
              <a:rPr lang="sv-SE" smtClean="0"/>
              <a:t>2026-03-04</a:t>
            </a:fld>
            <a:endParaRPr lang="sv-SE"/>
          </a:p>
        </p:txBody>
      </p:sp>
      <p:sp>
        <p:nvSpPr>
          <p:cNvPr id="5" name="Platshållare för sidfot 4">
            <a:extLst>
              <a:ext uri="{FF2B5EF4-FFF2-40B4-BE49-F238E27FC236}">
                <a16:creationId xmlns:a16="http://schemas.microsoft.com/office/drawing/2014/main" id="{69D85B63-10BE-AC71-FB17-B7AE1BAE7DC7}"/>
              </a:ext>
            </a:extLst>
          </p:cNvPr>
          <p:cNvSpPr>
            <a:spLocks noGrp="1"/>
          </p:cNvSpPr>
          <p:nvPr>
            <p:ph type="ftr" sz="quarter" idx="11"/>
          </p:nvPr>
        </p:nvSpPr>
        <p:spPr>
          <a:xfrm>
            <a:off x="4038600" y="6356350"/>
            <a:ext cx="4114800" cy="365125"/>
          </a:xfrm>
          <a:prstGeom prst="rect">
            <a:avLst/>
          </a:prstGeom>
        </p:spPr>
        <p:txBody>
          <a:bodyPr/>
          <a:lstStyle/>
          <a:p>
            <a:endParaRPr lang="sv-SE"/>
          </a:p>
        </p:txBody>
      </p:sp>
      <p:sp>
        <p:nvSpPr>
          <p:cNvPr id="6" name="Platshållare för bildnummer 5">
            <a:extLst>
              <a:ext uri="{FF2B5EF4-FFF2-40B4-BE49-F238E27FC236}">
                <a16:creationId xmlns:a16="http://schemas.microsoft.com/office/drawing/2014/main" id="{921632D1-E434-D5A0-939E-ADC1E8E88B0C}"/>
              </a:ext>
            </a:extLst>
          </p:cNvPr>
          <p:cNvSpPr>
            <a:spLocks noGrp="1"/>
          </p:cNvSpPr>
          <p:nvPr>
            <p:ph type="sldNum" sz="quarter" idx="12"/>
          </p:nvPr>
        </p:nvSpPr>
        <p:spPr>
          <a:xfrm>
            <a:off x="8610600" y="6356350"/>
            <a:ext cx="2743200" cy="365125"/>
          </a:xfrm>
          <a:prstGeom prst="rect">
            <a:avLst/>
          </a:prstGeom>
        </p:spPr>
        <p:txBody>
          <a:bodyPr/>
          <a:lstStyle/>
          <a:p>
            <a:fld id="{2BDCCBC2-D806-EC40-B5F9-E9EA69257F79}" type="slidenum">
              <a:rPr lang="sv-SE" smtClean="0"/>
              <a:t>‹#›</a:t>
            </a:fld>
            <a:endParaRPr lang="sv-SE"/>
          </a:p>
        </p:txBody>
      </p:sp>
    </p:spTree>
    <p:extLst>
      <p:ext uri="{BB962C8B-B14F-4D97-AF65-F5344CB8AC3E}">
        <p14:creationId xmlns:p14="http://schemas.microsoft.com/office/powerpoint/2010/main" val="574143457"/>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Två delar">
    <p:spTree>
      <p:nvGrpSpPr>
        <p:cNvPr id="1" name=""/>
        <p:cNvGrpSpPr/>
        <p:nvPr/>
      </p:nvGrpSpPr>
      <p:grpSpPr>
        <a:xfrm>
          <a:off x="0" y="0"/>
          <a:ext cx="0" cy="0"/>
          <a:chOff x="0" y="0"/>
          <a:chExt cx="0" cy="0"/>
        </a:xfrm>
      </p:grpSpPr>
      <p:sp>
        <p:nvSpPr>
          <p:cNvPr id="5" name="Platshållare för datum 4">
            <a:extLst>
              <a:ext uri="{FF2B5EF4-FFF2-40B4-BE49-F238E27FC236}">
                <a16:creationId xmlns:a16="http://schemas.microsoft.com/office/drawing/2014/main" id="{BA72EFC8-8E15-3380-E0A5-BE8FAD92243A}"/>
              </a:ext>
            </a:extLst>
          </p:cNvPr>
          <p:cNvSpPr>
            <a:spLocks noGrp="1"/>
          </p:cNvSpPr>
          <p:nvPr>
            <p:ph type="dt" sz="half" idx="10"/>
          </p:nvPr>
        </p:nvSpPr>
        <p:spPr>
          <a:xfrm>
            <a:off x="838200" y="6356350"/>
            <a:ext cx="2743200" cy="365125"/>
          </a:xfrm>
          <a:prstGeom prst="rect">
            <a:avLst/>
          </a:prstGeom>
        </p:spPr>
        <p:txBody>
          <a:bodyPr/>
          <a:lstStyle/>
          <a:p>
            <a:fld id="{274FDEAF-E340-7F46-B99F-5796D016AD9E}" type="datetimeFigureOut">
              <a:rPr lang="sv-SE" smtClean="0"/>
              <a:t>2026-03-04</a:t>
            </a:fld>
            <a:endParaRPr lang="sv-SE"/>
          </a:p>
        </p:txBody>
      </p:sp>
      <p:sp>
        <p:nvSpPr>
          <p:cNvPr id="6" name="Platshållare för sidfot 5">
            <a:extLst>
              <a:ext uri="{FF2B5EF4-FFF2-40B4-BE49-F238E27FC236}">
                <a16:creationId xmlns:a16="http://schemas.microsoft.com/office/drawing/2014/main" id="{1C6EF3AD-BB5D-1C46-A730-D2C1ABC83A21}"/>
              </a:ext>
            </a:extLst>
          </p:cNvPr>
          <p:cNvSpPr>
            <a:spLocks noGrp="1"/>
          </p:cNvSpPr>
          <p:nvPr>
            <p:ph type="ftr" sz="quarter" idx="11"/>
          </p:nvPr>
        </p:nvSpPr>
        <p:spPr>
          <a:xfrm>
            <a:off x="4038600" y="6356350"/>
            <a:ext cx="4114800" cy="365125"/>
          </a:xfrm>
          <a:prstGeom prst="rect">
            <a:avLst/>
          </a:prstGeom>
        </p:spPr>
        <p:txBody>
          <a:bodyPr/>
          <a:lstStyle/>
          <a:p>
            <a:endParaRPr lang="sv-SE"/>
          </a:p>
        </p:txBody>
      </p:sp>
      <p:sp>
        <p:nvSpPr>
          <p:cNvPr id="7" name="Platshållare för bildnummer 6">
            <a:extLst>
              <a:ext uri="{FF2B5EF4-FFF2-40B4-BE49-F238E27FC236}">
                <a16:creationId xmlns:a16="http://schemas.microsoft.com/office/drawing/2014/main" id="{260AAEDB-6B97-D60B-BDC1-D3E6944296CE}"/>
              </a:ext>
            </a:extLst>
          </p:cNvPr>
          <p:cNvSpPr>
            <a:spLocks noGrp="1"/>
          </p:cNvSpPr>
          <p:nvPr>
            <p:ph type="sldNum" sz="quarter" idx="12"/>
          </p:nvPr>
        </p:nvSpPr>
        <p:spPr>
          <a:xfrm>
            <a:off x="8610600" y="6356350"/>
            <a:ext cx="2743200" cy="365125"/>
          </a:xfrm>
          <a:prstGeom prst="rect">
            <a:avLst/>
          </a:prstGeom>
        </p:spPr>
        <p:txBody>
          <a:bodyPr/>
          <a:lstStyle/>
          <a:p>
            <a:fld id="{2BDCCBC2-D806-EC40-B5F9-E9EA69257F79}" type="slidenum">
              <a:rPr lang="sv-SE" smtClean="0"/>
              <a:t>‹#›</a:t>
            </a:fld>
            <a:endParaRPr lang="sv-SE"/>
          </a:p>
        </p:txBody>
      </p:sp>
      <p:sp>
        <p:nvSpPr>
          <p:cNvPr id="8" name="Rubrik 1">
            <a:extLst>
              <a:ext uri="{FF2B5EF4-FFF2-40B4-BE49-F238E27FC236}">
                <a16:creationId xmlns:a16="http://schemas.microsoft.com/office/drawing/2014/main" id="{6673C82F-CAE3-4ECD-925C-6A6467DA5F8E}"/>
              </a:ext>
            </a:extLst>
          </p:cNvPr>
          <p:cNvSpPr>
            <a:spLocks noGrp="1"/>
          </p:cNvSpPr>
          <p:nvPr>
            <p:ph type="title"/>
          </p:nvPr>
        </p:nvSpPr>
        <p:spPr>
          <a:xfrm>
            <a:off x="838200" y="1650717"/>
            <a:ext cx="10515600" cy="1325563"/>
          </a:xfrm>
        </p:spPr>
        <p:txBody>
          <a:bodyPr/>
          <a:lstStyle/>
          <a:p>
            <a:r>
              <a:rPr lang="sv-SE"/>
              <a:t>Klicka här för att ändra mall för rubrikformat</a:t>
            </a:r>
          </a:p>
        </p:txBody>
      </p:sp>
      <p:sp>
        <p:nvSpPr>
          <p:cNvPr id="9" name="Platshållare för innehåll 2">
            <a:extLst>
              <a:ext uri="{FF2B5EF4-FFF2-40B4-BE49-F238E27FC236}">
                <a16:creationId xmlns:a16="http://schemas.microsoft.com/office/drawing/2014/main" id="{58E8D033-BED2-3222-CE9D-BF8460C3A303}"/>
              </a:ext>
            </a:extLst>
          </p:cNvPr>
          <p:cNvSpPr>
            <a:spLocks noGrp="1"/>
          </p:cNvSpPr>
          <p:nvPr>
            <p:ph sz="half" idx="1"/>
          </p:nvPr>
        </p:nvSpPr>
        <p:spPr>
          <a:xfrm>
            <a:off x="838200" y="3111217"/>
            <a:ext cx="5181600" cy="2999872"/>
          </a:xfrm>
        </p:spPr>
        <p:txBody>
          <a:bodyPr>
            <a:normAutofit/>
          </a:bodyPr>
          <a:lstStyle>
            <a:lvl1pPr>
              <a:defRPr sz="1600"/>
            </a:lvl1pPr>
            <a:lvl2pPr>
              <a:defRPr sz="1600"/>
            </a:lvl2pPr>
            <a:lvl3pPr>
              <a:defRPr sz="1600"/>
            </a:lvl3pPr>
            <a:lvl4pPr>
              <a:defRPr sz="1600"/>
            </a:lvl4pPr>
            <a:lvl5pPr>
              <a:defRPr sz="1600"/>
            </a:lvl5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10" name="Platshållare för innehåll 3">
            <a:extLst>
              <a:ext uri="{FF2B5EF4-FFF2-40B4-BE49-F238E27FC236}">
                <a16:creationId xmlns:a16="http://schemas.microsoft.com/office/drawing/2014/main" id="{6FD81A41-CEDB-3C78-F47D-7DBEC697AA1A}"/>
              </a:ext>
            </a:extLst>
          </p:cNvPr>
          <p:cNvSpPr>
            <a:spLocks noGrp="1"/>
          </p:cNvSpPr>
          <p:nvPr>
            <p:ph sz="half" idx="2"/>
          </p:nvPr>
        </p:nvSpPr>
        <p:spPr>
          <a:xfrm>
            <a:off x="6172200" y="3111217"/>
            <a:ext cx="5181600" cy="2999872"/>
          </a:xfrm>
        </p:spPr>
        <p:txBody>
          <a:bodyPr>
            <a:normAutofit/>
          </a:bodyPr>
          <a:lstStyle>
            <a:lvl1pPr>
              <a:defRPr sz="1600"/>
            </a:lvl1pPr>
            <a:lvl2pPr>
              <a:defRPr sz="1600"/>
            </a:lvl2pPr>
            <a:lvl3pPr>
              <a:defRPr sz="1600"/>
            </a:lvl3pPr>
            <a:lvl4pPr>
              <a:defRPr sz="1600"/>
            </a:lvl4pPr>
            <a:lvl5pPr>
              <a:defRPr sz="1600"/>
            </a:lvl5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Tree>
    <p:extLst>
      <p:ext uri="{BB962C8B-B14F-4D97-AF65-F5344CB8AC3E}">
        <p14:creationId xmlns:p14="http://schemas.microsoft.com/office/powerpoint/2010/main" val="94678953"/>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1_Avsnittsrubrik">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34CAFC63-EB46-3757-7C01-1B47444764BE}"/>
              </a:ext>
            </a:extLst>
          </p:cNvPr>
          <p:cNvSpPr>
            <a:spLocks noGrp="1"/>
          </p:cNvSpPr>
          <p:nvPr>
            <p:ph type="title"/>
          </p:nvPr>
        </p:nvSpPr>
        <p:spPr>
          <a:xfrm>
            <a:off x="6096000" y="1709738"/>
            <a:ext cx="4917100" cy="2852737"/>
          </a:xfrm>
        </p:spPr>
        <p:txBody>
          <a:bodyPr anchor="b"/>
          <a:lstStyle>
            <a:lvl1pPr>
              <a:defRPr sz="6000"/>
            </a:lvl1pPr>
          </a:lstStyle>
          <a:p>
            <a:r>
              <a:rPr lang="sv-SE" dirty="0"/>
              <a:t>Klicka här för att ändra mall för rubrikformat</a:t>
            </a:r>
          </a:p>
        </p:txBody>
      </p:sp>
      <p:sp>
        <p:nvSpPr>
          <p:cNvPr id="3" name="Platshållare för text 2">
            <a:extLst>
              <a:ext uri="{FF2B5EF4-FFF2-40B4-BE49-F238E27FC236}">
                <a16:creationId xmlns:a16="http://schemas.microsoft.com/office/drawing/2014/main" id="{ECF27B9A-A5BD-7E2A-06C8-7C95AB7E6ABD}"/>
              </a:ext>
            </a:extLst>
          </p:cNvPr>
          <p:cNvSpPr>
            <a:spLocks noGrp="1"/>
          </p:cNvSpPr>
          <p:nvPr>
            <p:ph type="body" idx="1"/>
          </p:nvPr>
        </p:nvSpPr>
        <p:spPr>
          <a:xfrm>
            <a:off x="6096000" y="4589463"/>
            <a:ext cx="4917100" cy="1500187"/>
          </a:xfrm>
        </p:spPr>
        <p:txBody>
          <a:bodyPr>
            <a:normAutofit/>
          </a:bodyPr>
          <a:lstStyle>
            <a:lvl1pPr marL="0" indent="0">
              <a:buNone/>
              <a:defRPr sz="1600">
                <a:solidFill>
                  <a:schemeClr val="bg1"/>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sv-SE" dirty="0"/>
              <a:t>Klicka här för att ändra format på bakgrundstexten</a:t>
            </a:r>
          </a:p>
        </p:txBody>
      </p:sp>
      <p:sp>
        <p:nvSpPr>
          <p:cNvPr id="4" name="Platshållare för datum 3">
            <a:extLst>
              <a:ext uri="{FF2B5EF4-FFF2-40B4-BE49-F238E27FC236}">
                <a16:creationId xmlns:a16="http://schemas.microsoft.com/office/drawing/2014/main" id="{1C090962-63D6-5F0C-39BE-DC5E81069947}"/>
              </a:ext>
            </a:extLst>
          </p:cNvPr>
          <p:cNvSpPr>
            <a:spLocks noGrp="1"/>
          </p:cNvSpPr>
          <p:nvPr>
            <p:ph type="dt" sz="half" idx="10"/>
          </p:nvPr>
        </p:nvSpPr>
        <p:spPr>
          <a:xfrm>
            <a:off x="838200" y="6356350"/>
            <a:ext cx="2743200" cy="365125"/>
          </a:xfrm>
          <a:prstGeom prst="rect">
            <a:avLst/>
          </a:prstGeom>
        </p:spPr>
        <p:txBody>
          <a:bodyPr/>
          <a:lstStyle/>
          <a:p>
            <a:fld id="{274FDEAF-E340-7F46-B99F-5796D016AD9E}" type="datetimeFigureOut">
              <a:rPr lang="sv-SE" smtClean="0"/>
              <a:t>2026-03-04</a:t>
            </a:fld>
            <a:endParaRPr lang="sv-SE"/>
          </a:p>
        </p:txBody>
      </p:sp>
      <p:sp>
        <p:nvSpPr>
          <p:cNvPr id="5" name="Platshållare för sidfot 4">
            <a:extLst>
              <a:ext uri="{FF2B5EF4-FFF2-40B4-BE49-F238E27FC236}">
                <a16:creationId xmlns:a16="http://schemas.microsoft.com/office/drawing/2014/main" id="{69D85B63-10BE-AC71-FB17-B7AE1BAE7DC7}"/>
              </a:ext>
            </a:extLst>
          </p:cNvPr>
          <p:cNvSpPr>
            <a:spLocks noGrp="1"/>
          </p:cNvSpPr>
          <p:nvPr>
            <p:ph type="ftr" sz="quarter" idx="11"/>
          </p:nvPr>
        </p:nvSpPr>
        <p:spPr>
          <a:xfrm>
            <a:off x="4038600" y="6356350"/>
            <a:ext cx="4114800" cy="365125"/>
          </a:xfrm>
          <a:prstGeom prst="rect">
            <a:avLst/>
          </a:prstGeom>
        </p:spPr>
        <p:txBody>
          <a:bodyPr/>
          <a:lstStyle/>
          <a:p>
            <a:endParaRPr lang="sv-SE"/>
          </a:p>
        </p:txBody>
      </p:sp>
      <p:sp>
        <p:nvSpPr>
          <p:cNvPr id="6" name="Platshållare för bildnummer 5">
            <a:extLst>
              <a:ext uri="{FF2B5EF4-FFF2-40B4-BE49-F238E27FC236}">
                <a16:creationId xmlns:a16="http://schemas.microsoft.com/office/drawing/2014/main" id="{921632D1-E434-D5A0-939E-ADC1E8E88B0C}"/>
              </a:ext>
            </a:extLst>
          </p:cNvPr>
          <p:cNvSpPr>
            <a:spLocks noGrp="1"/>
          </p:cNvSpPr>
          <p:nvPr>
            <p:ph type="sldNum" sz="quarter" idx="12"/>
          </p:nvPr>
        </p:nvSpPr>
        <p:spPr>
          <a:xfrm>
            <a:off x="8610600" y="6356350"/>
            <a:ext cx="2743200" cy="365125"/>
          </a:xfrm>
          <a:prstGeom prst="rect">
            <a:avLst/>
          </a:prstGeom>
        </p:spPr>
        <p:txBody>
          <a:bodyPr/>
          <a:lstStyle/>
          <a:p>
            <a:fld id="{2BDCCBC2-D806-EC40-B5F9-E9EA69257F79}" type="slidenum">
              <a:rPr lang="sv-SE" smtClean="0"/>
              <a:t>‹#›</a:t>
            </a:fld>
            <a:endParaRPr lang="sv-SE"/>
          </a:p>
        </p:txBody>
      </p:sp>
      <p:sp>
        <p:nvSpPr>
          <p:cNvPr id="18" name="Platshållare för bild 2">
            <a:extLst>
              <a:ext uri="{FF2B5EF4-FFF2-40B4-BE49-F238E27FC236}">
                <a16:creationId xmlns:a16="http://schemas.microsoft.com/office/drawing/2014/main" id="{2133587C-6D2A-3FB8-6540-85FA1F230C34}"/>
              </a:ext>
            </a:extLst>
          </p:cNvPr>
          <p:cNvSpPr>
            <a:spLocks noGrp="1"/>
          </p:cNvSpPr>
          <p:nvPr>
            <p:ph type="pic" idx="14"/>
          </p:nvPr>
        </p:nvSpPr>
        <p:spPr>
          <a:xfrm>
            <a:off x="4529" y="0"/>
            <a:ext cx="5315893" cy="68580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sv-SE"/>
          </a:p>
        </p:txBody>
      </p:sp>
    </p:spTree>
    <p:extLst>
      <p:ext uri="{BB962C8B-B14F-4D97-AF65-F5344CB8AC3E}">
        <p14:creationId xmlns:p14="http://schemas.microsoft.com/office/powerpoint/2010/main" val="3522341602"/>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woTxTwoObj" preserve="1">
  <p:cSld name="Jämförelse">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D417F4FE-D3F5-14BE-C7B8-6E5E2F307650}"/>
              </a:ext>
            </a:extLst>
          </p:cNvPr>
          <p:cNvSpPr>
            <a:spLocks noGrp="1"/>
          </p:cNvSpPr>
          <p:nvPr>
            <p:ph type="title"/>
          </p:nvPr>
        </p:nvSpPr>
        <p:spPr>
          <a:xfrm>
            <a:off x="839788" y="365125"/>
            <a:ext cx="10515600" cy="1325563"/>
          </a:xfrm>
        </p:spPr>
        <p:txBody>
          <a:bodyPr/>
          <a:lstStyle/>
          <a:p>
            <a:r>
              <a:rPr lang="sv-SE"/>
              <a:t>Klicka här för att ändra mall för rubrikformat</a:t>
            </a:r>
          </a:p>
        </p:txBody>
      </p:sp>
      <p:sp>
        <p:nvSpPr>
          <p:cNvPr id="3" name="Platshållare för text 2">
            <a:extLst>
              <a:ext uri="{FF2B5EF4-FFF2-40B4-BE49-F238E27FC236}">
                <a16:creationId xmlns:a16="http://schemas.microsoft.com/office/drawing/2014/main" id="{0F02D44B-7AB9-662D-5793-F9F5BB1FC560}"/>
              </a:ext>
            </a:extLst>
          </p:cNvPr>
          <p:cNvSpPr>
            <a:spLocks noGrp="1"/>
          </p:cNvSpPr>
          <p:nvPr>
            <p:ph type="body" idx="1"/>
          </p:nvPr>
        </p:nvSpPr>
        <p:spPr>
          <a:xfrm>
            <a:off x="839788" y="1681163"/>
            <a:ext cx="5157787" cy="823912"/>
          </a:xfrm>
        </p:spPr>
        <p:txBody>
          <a:bodyPr anchor="b"/>
          <a:lstStyle>
            <a:lvl1pPr marL="0" indent="0">
              <a:buNone/>
              <a:defRPr sz="2400" b="1">
                <a:latin typeface="Bebas Neue Bold" panose="020B0606020202050201" pitchFamily="34" charset="77"/>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a:t>Klicka här för att ändra format på bakgrundstexten</a:t>
            </a:r>
          </a:p>
        </p:txBody>
      </p:sp>
      <p:sp>
        <p:nvSpPr>
          <p:cNvPr id="4" name="Platshållare för innehåll 3">
            <a:extLst>
              <a:ext uri="{FF2B5EF4-FFF2-40B4-BE49-F238E27FC236}">
                <a16:creationId xmlns:a16="http://schemas.microsoft.com/office/drawing/2014/main" id="{17B4E0B3-8184-06C8-E97A-6ED5AEAB2B16}"/>
              </a:ext>
            </a:extLst>
          </p:cNvPr>
          <p:cNvSpPr>
            <a:spLocks noGrp="1"/>
          </p:cNvSpPr>
          <p:nvPr>
            <p:ph sz="half" idx="2"/>
          </p:nvPr>
        </p:nvSpPr>
        <p:spPr>
          <a:xfrm>
            <a:off x="839788" y="2505075"/>
            <a:ext cx="5157787" cy="3684588"/>
          </a:xfrm>
        </p:spPr>
        <p:txBody>
          <a:bodyPr>
            <a:normAutofit/>
          </a:bodyPr>
          <a:lstStyle>
            <a:lvl1pPr>
              <a:defRPr sz="1600"/>
            </a:lvl1pPr>
            <a:lvl2pPr>
              <a:defRPr sz="1600"/>
            </a:lvl2pPr>
            <a:lvl3pPr>
              <a:defRPr sz="1600"/>
            </a:lvl3pPr>
            <a:lvl4pPr>
              <a:defRPr sz="1600"/>
            </a:lvl4pPr>
            <a:lvl5pPr>
              <a:defRPr sz="1600"/>
            </a:lvl5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5" name="Platshållare för text 4">
            <a:extLst>
              <a:ext uri="{FF2B5EF4-FFF2-40B4-BE49-F238E27FC236}">
                <a16:creationId xmlns:a16="http://schemas.microsoft.com/office/drawing/2014/main" id="{00EEC9EF-CCF2-CD25-23D9-4E2BB5C0837D}"/>
              </a:ext>
            </a:extLst>
          </p:cNvPr>
          <p:cNvSpPr>
            <a:spLocks noGrp="1"/>
          </p:cNvSpPr>
          <p:nvPr>
            <p:ph type="body" sz="quarter" idx="3"/>
          </p:nvPr>
        </p:nvSpPr>
        <p:spPr>
          <a:xfrm>
            <a:off x="6172200" y="1681163"/>
            <a:ext cx="5183188" cy="823912"/>
          </a:xfrm>
        </p:spPr>
        <p:txBody>
          <a:bodyPr anchor="b"/>
          <a:lstStyle>
            <a:lvl1pPr marL="0" indent="0">
              <a:buNone/>
              <a:defRPr sz="2400" b="1">
                <a:latin typeface="Bebas Neue Bold" panose="020B0606020202050201" pitchFamily="34" charset="77"/>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a:t>Klicka här för att ändra format på bakgrundstexten</a:t>
            </a:r>
          </a:p>
        </p:txBody>
      </p:sp>
      <p:sp>
        <p:nvSpPr>
          <p:cNvPr id="6" name="Platshållare för innehåll 5">
            <a:extLst>
              <a:ext uri="{FF2B5EF4-FFF2-40B4-BE49-F238E27FC236}">
                <a16:creationId xmlns:a16="http://schemas.microsoft.com/office/drawing/2014/main" id="{093A8BA4-CCC0-6389-9F66-969FF690E2B8}"/>
              </a:ext>
            </a:extLst>
          </p:cNvPr>
          <p:cNvSpPr>
            <a:spLocks noGrp="1"/>
          </p:cNvSpPr>
          <p:nvPr>
            <p:ph sz="quarter" idx="4"/>
          </p:nvPr>
        </p:nvSpPr>
        <p:spPr>
          <a:xfrm>
            <a:off x="6172200" y="2505075"/>
            <a:ext cx="5183188" cy="3684588"/>
          </a:xfrm>
        </p:spPr>
        <p:txBody>
          <a:bodyPr>
            <a:normAutofit/>
          </a:bodyPr>
          <a:lstStyle>
            <a:lvl1pPr>
              <a:defRPr sz="1600"/>
            </a:lvl1pPr>
            <a:lvl2pPr>
              <a:defRPr sz="1600"/>
            </a:lvl2pPr>
            <a:lvl3pPr>
              <a:defRPr sz="1600"/>
            </a:lvl3pPr>
            <a:lvl4pPr>
              <a:defRPr sz="1600"/>
            </a:lvl4pPr>
            <a:lvl5pPr>
              <a:defRPr sz="1600"/>
            </a:lvl5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7" name="Platshållare för datum 6">
            <a:extLst>
              <a:ext uri="{FF2B5EF4-FFF2-40B4-BE49-F238E27FC236}">
                <a16:creationId xmlns:a16="http://schemas.microsoft.com/office/drawing/2014/main" id="{EC08F4B1-BA3F-F953-63EB-E7A60B103F54}"/>
              </a:ext>
            </a:extLst>
          </p:cNvPr>
          <p:cNvSpPr>
            <a:spLocks noGrp="1"/>
          </p:cNvSpPr>
          <p:nvPr>
            <p:ph type="dt" sz="half" idx="10"/>
          </p:nvPr>
        </p:nvSpPr>
        <p:spPr>
          <a:xfrm>
            <a:off x="838200" y="6356350"/>
            <a:ext cx="2743200" cy="365125"/>
          </a:xfrm>
          <a:prstGeom prst="rect">
            <a:avLst/>
          </a:prstGeom>
        </p:spPr>
        <p:txBody>
          <a:bodyPr/>
          <a:lstStyle/>
          <a:p>
            <a:fld id="{274FDEAF-E340-7F46-B99F-5796D016AD9E}" type="datetimeFigureOut">
              <a:rPr lang="sv-SE" smtClean="0"/>
              <a:t>2026-03-04</a:t>
            </a:fld>
            <a:endParaRPr lang="sv-SE"/>
          </a:p>
        </p:txBody>
      </p:sp>
      <p:sp>
        <p:nvSpPr>
          <p:cNvPr id="8" name="Platshållare för sidfot 7">
            <a:extLst>
              <a:ext uri="{FF2B5EF4-FFF2-40B4-BE49-F238E27FC236}">
                <a16:creationId xmlns:a16="http://schemas.microsoft.com/office/drawing/2014/main" id="{A9BA79FE-4965-3376-FD62-D50A1164E96B}"/>
              </a:ext>
            </a:extLst>
          </p:cNvPr>
          <p:cNvSpPr>
            <a:spLocks noGrp="1"/>
          </p:cNvSpPr>
          <p:nvPr>
            <p:ph type="ftr" sz="quarter" idx="11"/>
          </p:nvPr>
        </p:nvSpPr>
        <p:spPr>
          <a:xfrm>
            <a:off x="4038600" y="6356350"/>
            <a:ext cx="4114800" cy="365125"/>
          </a:xfrm>
          <a:prstGeom prst="rect">
            <a:avLst/>
          </a:prstGeom>
        </p:spPr>
        <p:txBody>
          <a:bodyPr/>
          <a:lstStyle/>
          <a:p>
            <a:endParaRPr lang="sv-SE"/>
          </a:p>
        </p:txBody>
      </p:sp>
      <p:sp>
        <p:nvSpPr>
          <p:cNvPr id="9" name="Platshållare för bildnummer 8">
            <a:extLst>
              <a:ext uri="{FF2B5EF4-FFF2-40B4-BE49-F238E27FC236}">
                <a16:creationId xmlns:a16="http://schemas.microsoft.com/office/drawing/2014/main" id="{FA369DC0-38D5-8B2C-77C5-138A87875F0D}"/>
              </a:ext>
            </a:extLst>
          </p:cNvPr>
          <p:cNvSpPr>
            <a:spLocks noGrp="1"/>
          </p:cNvSpPr>
          <p:nvPr>
            <p:ph type="sldNum" sz="quarter" idx="12"/>
          </p:nvPr>
        </p:nvSpPr>
        <p:spPr>
          <a:xfrm>
            <a:off x="8610600" y="6356350"/>
            <a:ext cx="2743200" cy="365125"/>
          </a:xfrm>
          <a:prstGeom prst="rect">
            <a:avLst/>
          </a:prstGeom>
        </p:spPr>
        <p:txBody>
          <a:bodyPr/>
          <a:lstStyle/>
          <a:p>
            <a:fld id="{2BDCCBC2-D806-EC40-B5F9-E9EA69257F79}" type="slidenum">
              <a:rPr lang="sv-SE" smtClean="0"/>
              <a:t>‹#›</a:t>
            </a:fld>
            <a:endParaRPr lang="sv-SE"/>
          </a:p>
        </p:txBody>
      </p:sp>
    </p:spTree>
    <p:extLst>
      <p:ext uri="{BB962C8B-B14F-4D97-AF65-F5344CB8AC3E}">
        <p14:creationId xmlns:p14="http://schemas.microsoft.com/office/powerpoint/2010/main" val="4220715294"/>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Endast rubrik">
    <p:spTree>
      <p:nvGrpSpPr>
        <p:cNvPr id="1" name=""/>
        <p:cNvGrpSpPr/>
        <p:nvPr/>
      </p:nvGrpSpPr>
      <p:grpSpPr>
        <a:xfrm>
          <a:off x="0" y="0"/>
          <a:ext cx="0" cy="0"/>
          <a:chOff x="0" y="0"/>
          <a:chExt cx="0" cy="0"/>
        </a:xfrm>
      </p:grpSpPr>
      <p:sp>
        <p:nvSpPr>
          <p:cNvPr id="3" name="Platshållare för datum 2">
            <a:extLst>
              <a:ext uri="{FF2B5EF4-FFF2-40B4-BE49-F238E27FC236}">
                <a16:creationId xmlns:a16="http://schemas.microsoft.com/office/drawing/2014/main" id="{490C27BB-E56D-51CB-A455-A1B2071DC2EF}"/>
              </a:ext>
            </a:extLst>
          </p:cNvPr>
          <p:cNvSpPr>
            <a:spLocks noGrp="1"/>
          </p:cNvSpPr>
          <p:nvPr>
            <p:ph type="dt" sz="half" idx="10"/>
          </p:nvPr>
        </p:nvSpPr>
        <p:spPr>
          <a:xfrm>
            <a:off x="838200" y="6356350"/>
            <a:ext cx="2743200" cy="365125"/>
          </a:xfrm>
          <a:prstGeom prst="rect">
            <a:avLst/>
          </a:prstGeom>
        </p:spPr>
        <p:txBody>
          <a:bodyPr/>
          <a:lstStyle/>
          <a:p>
            <a:fld id="{274FDEAF-E340-7F46-B99F-5796D016AD9E}" type="datetimeFigureOut">
              <a:rPr lang="sv-SE" smtClean="0"/>
              <a:t>2026-03-04</a:t>
            </a:fld>
            <a:endParaRPr lang="sv-SE"/>
          </a:p>
        </p:txBody>
      </p:sp>
      <p:sp>
        <p:nvSpPr>
          <p:cNvPr id="4" name="Platshållare för sidfot 3">
            <a:extLst>
              <a:ext uri="{FF2B5EF4-FFF2-40B4-BE49-F238E27FC236}">
                <a16:creationId xmlns:a16="http://schemas.microsoft.com/office/drawing/2014/main" id="{A4461E0C-B7D4-E1B8-9D3D-C43A675BC796}"/>
              </a:ext>
            </a:extLst>
          </p:cNvPr>
          <p:cNvSpPr>
            <a:spLocks noGrp="1"/>
          </p:cNvSpPr>
          <p:nvPr>
            <p:ph type="ftr" sz="quarter" idx="11"/>
          </p:nvPr>
        </p:nvSpPr>
        <p:spPr>
          <a:xfrm>
            <a:off x="4038600" y="6356350"/>
            <a:ext cx="4114800" cy="365125"/>
          </a:xfrm>
          <a:prstGeom prst="rect">
            <a:avLst/>
          </a:prstGeom>
        </p:spPr>
        <p:txBody>
          <a:bodyPr/>
          <a:lstStyle/>
          <a:p>
            <a:endParaRPr lang="sv-SE"/>
          </a:p>
        </p:txBody>
      </p:sp>
      <p:sp>
        <p:nvSpPr>
          <p:cNvPr id="5" name="Platshållare för bildnummer 4">
            <a:extLst>
              <a:ext uri="{FF2B5EF4-FFF2-40B4-BE49-F238E27FC236}">
                <a16:creationId xmlns:a16="http://schemas.microsoft.com/office/drawing/2014/main" id="{34AB520D-4255-1814-A4FA-CAE7F30DE370}"/>
              </a:ext>
            </a:extLst>
          </p:cNvPr>
          <p:cNvSpPr>
            <a:spLocks noGrp="1"/>
          </p:cNvSpPr>
          <p:nvPr>
            <p:ph type="sldNum" sz="quarter" idx="12"/>
          </p:nvPr>
        </p:nvSpPr>
        <p:spPr>
          <a:xfrm>
            <a:off x="8610600" y="6356350"/>
            <a:ext cx="2743200" cy="365125"/>
          </a:xfrm>
          <a:prstGeom prst="rect">
            <a:avLst/>
          </a:prstGeom>
        </p:spPr>
        <p:txBody>
          <a:bodyPr/>
          <a:lstStyle/>
          <a:p>
            <a:fld id="{2BDCCBC2-D806-EC40-B5F9-E9EA69257F79}" type="slidenum">
              <a:rPr lang="sv-SE" smtClean="0"/>
              <a:t>‹#›</a:t>
            </a:fld>
            <a:endParaRPr lang="sv-SE"/>
          </a:p>
        </p:txBody>
      </p:sp>
      <p:sp>
        <p:nvSpPr>
          <p:cNvPr id="6" name="Rubrik 1">
            <a:extLst>
              <a:ext uri="{FF2B5EF4-FFF2-40B4-BE49-F238E27FC236}">
                <a16:creationId xmlns:a16="http://schemas.microsoft.com/office/drawing/2014/main" id="{E2E70049-804A-60F6-567C-169BE31244A9}"/>
              </a:ext>
            </a:extLst>
          </p:cNvPr>
          <p:cNvSpPr>
            <a:spLocks noGrp="1"/>
          </p:cNvSpPr>
          <p:nvPr>
            <p:ph type="ctrTitle"/>
          </p:nvPr>
        </p:nvSpPr>
        <p:spPr>
          <a:xfrm>
            <a:off x="1674891" y="1955548"/>
            <a:ext cx="6633172" cy="3286408"/>
          </a:xfrm>
        </p:spPr>
        <p:txBody>
          <a:bodyPr anchor="t">
            <a:noAutofit/>
          </a:bodyPr>
          <a:lstStyle>
            <a:lvl1pPr algn="l">
              <a:lnSpc>
                <a:spcPct val="80000"/>
              </a:lnSpc>
              <a:defRPr sz="8000"/>
            </a:lvl1pPr>
          </a:lstStyle>
          <a:p>
            <a:r>
              <a:rPr lang="sv-SE" dirty="0"/>
              <a:t>Klicka här för att ändra mall för rubrikformat</a:t>
            </a:r>
          </a:p>
        </p:txBody>
      </p:sp>
    </p:spTree>
    <p:extLst>
      <p:ext uri="{BB962C8B-B14F-4D97-AF65-F5344CB8AC3E}">
        <p14:creationId xmlns:p14="http://schemas.microsoft.com/office/powerpoint/2010/main" val="3411455247"/>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Text med bildtext">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37C14709-4F2F-49BE-0463-0BF6F22DAD95}"/>
              </a:ext>
            </a:extLst>
          </p:cNvPr>
          <p:cNvSpPr>
            <a:spLocks noGrp="1"/>
          </p:cNvSpPr>
          <p:nvPr>
            <p:ph type="title"/>
          </p:nvPr>
        </p:nvSpPr>
        <p:spPr>
          <a:xfrm>
            <a:off x="1224639" y="805758"/>
            <a:ext cx="3932237" cy="3236535"/>
          </a:xfrm>
        </p:spPr>
        <p:txBody>
          <a:bodyPr anchor="b">
            <a:noAutofit/>
          </a:bodyPr>
          <a:lstStyle>
            <a:lvl1pPr>
              <a:defRPr sz="5400"/>
            </a:lvl1pPr>
          </a:lstStyle>
          <a:p>
            <a:r>
              <a:rPr lang="sv-SE" dirty="0"/>
              <a:t>Klicka här för att ändra mall för rubrikformat</a:t>
            </a:r>
          </a:p>
        </p:txBody>
      </p:sp>
      <p:sp>
        <p:nvSpPr>
          <p:cNvPr id="4" name="Platshållare för text 3">
            <a:extLst>
              <a:ext uri="{FF2B5EF4-FFF2-40B4-BE49-F238E27FC236}">
                <a16:creationId xmlns:a16="http://schemas.microsoft.com/office/drawing/2014/main" id="{71E94C29-257D-8B56-D432-C026F024D632}"/>
              </a:ext>
            </a:extLst>
          </p:cNvPr>
          <p:cNvSpPr>
            <a:spLocks noGrp="1"/>
          </p:cNvSpPr>
          <p:nvPr>
            <p:ph type="body" sz="half" idx="2"/>
          </p:nvPr>
        </p:nvSpPr>
        <p:spPr>
          <a:xfrm>
            <a:off x="1224639" y="4042293"/>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sv-SE" dirty="0"/>
              <a:t>Klicka här för att ändra format på bakgrundstexten</a:t>
            </a:r>
          </a:p>
        </p:txBody>
      </p:sp>
      <p:sp>
        <p:nvSpPr>
          <p:cNvPr id="5" name="Platshållare för datum 4">
            <a:extLst>
              <a:ext uri="{FF2B5EF4-FFF2-40B4-BE49-F238E27FC236}">
                <a16:creationId xmlns:a16="http://schemas.microsoft.com/office/drawing/2014/main" id="{BCB35593-B71C-D210-055A-165BA0D078E9}"/>
              </a:ext>
            </a:extLst>
          </p:cNvPr>
          <p:cNvSpPr>
            <a:spLocks noGrp="1"/>
          </p:cNvSpPr>
          <p:nvPr>
            <p:ph type="dt" sz="half" idx="10"/>
          </p:nvPr>
        </p:nvSpPr>
        <p:spPr>
          <a:xfrm>
            <a:off x="838200" y="6356350"/>
            <a:ext cx="2743200" cy="365125"/>
          </a:xfrm>
          <a:prstGeom prst="rect">
            <a:avLst/>
          </a:prstGeom>
        </p:spPr>
        <p:txBody>
          <a:bodyPr/>
          <a:lstStyle/>
          <a:p>
            <a:fld id="{274FDEAF-E340-7F46-B99F-5796D016AD9E}" type="datetimeFigureOut">
              <a:rPr lang="sv-SE" smtClean="0"/>
              <a:t>2026-03-04</a:t>
            </a:fld>
            <a:endParaRPr lang="sv-SE"/>
          </a:p>
        </p:txBody>
      </p:sp>
      <p:sp>
        <p:nvSpPr>
          <p:cNvPr id="6" name="Platshållare för sidfot 5">
            <a:extLst>
              <a:ext uri="{FF2B5EF4-FFF2-40B4-BE49-F238E27FC236}">
                <a16:creationId xmlns:a16="http://schemas.microsoft.com/office/drawing/2014/main" id="{C9E41300-C850-1681-7DF1-2D38157D8096}"/>
              </a:ext>
            </a:extLst>
          </p:cNvPr>
          <p:cNvSpPr>
            <a:spLocks noGrp="1"/>
          </p:cNvSpPr>
          <p:nvPr>
            <p:ph type="ftr" sz="quarter" idx="11"/>
          </p:nvPr>
        </p:nvSpPr>
        <p:spPr>
          <a:xfrm>
            <a:off x="4038600" y="6356350"/>
            <a:ext cx="4114800" cy="365125"/>
          </a:xfrm>
          <a:prstGeom prst="rect">
            <a:avLst/>
          </a:prstGeom>
        </p:spPr>
        <p:txBody>
          <a:bodyPr/>
          <a:lstStyle/>
          <a:p>
            <a:endParaRPr lang="sv-SE"/>
          </a:p>
        </p:txBody>
      </p:sp>
      <p:sp>
        <p:nvSpPr>
          <p:cNvPr id="7" name="Platshållare för bildnummer 6">
            <a:extLst>
              <a:ext uri="{FF2B5EF4-FFF2-40B4-BE49-F238E27FC236}">
                <a16:creationId xmlns:a16="http://schemas.microsoft.com/office/drawing/2014/main" id="{A18A8E41-BE57-271C-FF54-778809F2D4B7}"/>
              </a:ext>
            </a:extLst>
          </p:cNvPr>
          <p:cNvSpPr>
            <a:spLocks noGrp="1"/>
          </p:cNvSpPr>
          <p:nvPr>
            <p:ph type="sldNum" sz="quarter" idx="12"/>
          </p:nvPr>
        </p:nvSpPr>
        <p:spPr>
          <a:xfrm>
            <a:off x="8610600" y="6356350"/>
            <a:ext cx="2743200" cy="365125"/>
          </a:xfrm>
          <a:prstGeom prst="rect">
            <a:avLst/>
          </a:prstGeom>
        </p:spPr>
        <p:txBody>
          <a:bodyPr/>
          <a:lstStyle/>
          <a:p>
            <a:fld id="{2BDCCBC2-D806-EC40-B5F9-E9EA69257F79}" type="slidenum">
              <a:rPr lang="sv-SE" smtClean="0"/>
              <a:t>‹#›</a:t>
            </a:fld>
            <a:endParaRPr lang="sv-SE"/>
          </a:p>
        </p:txBody>
      </p:sp>
      <p:pic>
        <p:nvPicPr>
          <p:cNvPr id="10" name="Bildobjekt 9">
            <a:extLst>
              <a:ext uri="{FF2B5EF4-FFF2-40B4-BE49-F238E27FC236}">
                <a16:creationId xmlns:a16="http://schemas.microsoft.com/office/drawing/2014/main" id="{CD80B0C9-6CD7-7FE0-C4BC-CD699FBC0202}"/>
              </a:ext>
            </a:extLst>
          </p:cNvPr>
          <p:cNvPicPr>
            <a:picLocks noChangeAspect="1"/>
          </p:cNvPicPr>
          <p:nvPr userDrawn="1"/>
        </p:nvPicPr>
        <p:blipFill>
          <a:blip r:embed="rId2"/>
          <a:stretch>
            <a:fillRect/>
          </a:stretch>
        </p:blipFill>
        <p:spPr>
          <a:xfrm>
            <a:off x="0" y="0"/>
            <a:ext cx="895634" cy="6858000"/>
          </a:xfrm>
          <a:prstGeom prst="rect">
            <a:avLst/>
          </a:prstGeom>
        </p:spPr>
      </p:pic>
      <p:sp>
        <p:nvSpPr>
          <p:cNvPr id="12" name="Platshållare för bild 2">
            <a:extLst>
              <a:ext uri="{FF2B5EF4-FFF2-40B4-BE49-F238E27FC236}">
                <a16:creationId xmlns:a16="http://schemas.microsoft.com/office/drawing/2014/main" id="{19355453-76F4-50FF-E14D-98C591FADD77}"/>
              </a:ext>
            </a:extLst>
          </p:cNvPr>
          <p:cNvSpPr>
            <a:spLocks noGrp="1"/>
          </p:cNvSpPr>
          <p:nvPr>
            <p:ph type="pic" idx="13"/>
          </p:nvPr>
        </p:nvSpPr>
        <p:spPr>
          <a:xfrm>
            <a:off x="7035126" y="1620568"/>
            <a:ext cx="4320262" cy="4240481"/>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sv-SE"/>
          </a:p>
        </p:txBody>
      </p:sp>
    </p:spTree>
    <p:extLst>
      <p:ext uri="{BB962C8B-B14F-4D97-AF65-F5344CB8AC3E}">
        <p14:creationId xmlns:p14="http://schemas.microsoft.com/office/powerpoint/2010/main" val="4189846746"/>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Bild med bildtext">
    <p:spTree>
      <p:nvGrpSpPr>
        <p:cNvPr id="1" name=""/>
        <p:cNvGrpSpPr/>
        <p:nvPr/>
      </p:nvGrpSpPr>
      <p:grpSpPr>
        <a:xfrm>
          <a:off x="0" y="0"/>
          <a:ext cx="0" cy="0"/>
          <a:chOff x="0" y="0"/>
          <a:chExt cx="0" cy="0"/>
        </a:xfrm>
      </p:grpSpPr>
      <p:sp>
        <p:nvSpPr>
          <p:cNvPr id="5" name="Platshållare för datum 4">
            <a:extLst>
              <a:ext uri="{FF2B5EF4-FFF2-40B4-BE49-F238E27FC236}">
                <a16:creationId xmlns:a16="http://schemas.microsoft.com/office/drawing/2014/main" id="{E2CC066B-9AFD-49AD-BF7F-CFEEC2414666}"/>
              </a:ext>
            </a:extLst>
          </p:cNvPr>
          <p:cNvSpPr>
            <a:spLocks noGrp="1"/>
          </p:cNvSpPr>
          <p:nvPr>
            <p:ph type="dt" sz="half" idx="10"/>
          </p:nvPr>
        </p:nvSpPr>
        <p:spPr>
          <a:xfrm>
            <a:off x="838200" y="6356350"/>
            <a:ext cx="2743200" cy="365125"/>
          </a:xfrm>
          <a:prstGeom prst="rect">
            <a:avLst/>
          </a:prstGeom>
        </p:spPr>
        <p:txBody>
          <a:bodyPr/>
          <a:lstStyle/>
          <a:p>
            <a:fld id="{274FDEAF-E340-7F46-B99F-5796D016AD9E}" type="datetimeFigureOut">
              <a:rPr lang="sv-SE" smtClean="0"/>
              <a:t>2026-03-04</a:t>
            </a:fld>
            <a:endParaRPr lang="sv-SE"/>
          </a:p>
        </p:txBody>
      </p:sp>
      <p:sp>
        <p:nvSpPr>
          <p:cNvPr id="6" name="Platshållare för sidfot 5">
            <a:extLst>
              <a:ext uri="{FF2B5EF4-FFF2-40B4-BE49-F238E27FC236}">
                <a16:creationId xmlns:a16="http://schemas.microsoft.com/office/drawing/2014/main" id="{83721FA4-4F40-8F19-330B-DBD480875EC6}"/>
              </a:ext>
            </a:extLst>
          </p:cNvPr>
          <p:cNvSpPr>
            <a:spLocks noGrp="1"/>
          </p:cNvSpPr>
          <p:nvPr>
            <p:ph type="ftr" sz="quarter" idx="11"/>
          </p:nvPr>
        </p:nvSpPr>
        <p:spPr>
          <a:xfrm>
            <a:off x="4038600" y="6356350"/>
            <a:ext cx="4114800" cy="365125"/>
          </a:xfrm>
          <a:prstGeom prst="rect">
            <a:avLst/>
          </a:prstGeom>
        </p:spPr>
        <p:txBody>
          <a:bodyPr/>
          <a:lstStyle/>
          <a:p>
            <a:endParaRPr lang="sv-SE"/>
          </a:p>
        </p:txBody>
      </p:sp>
      <p:sp>
        <p:nvSpPr>
          <p:cNvPr id="7" name="Platshållare för bildnummer 6">
            <a:extLst>
              <a:ext uri="{FF2B5EF4-FFF2-40B4-BE49-F238E27FC236}">
                <a16:creationId xmlns:a16="http://schemas.microsoft.com/office/drawing/2014/main" id="{6F9689FD-8A53-DA90-B4AC-1EA971FE74C4}"/>
              </a:ext>
            </a:extLst>
          </p:cNvPr>
          <p:cNvSpPr>
            <a:spLocks noGrp="1"/>
          </p:cNvSpPr>
          <p:nvPr>
            <p:ph type="sldNum" sz="quarter" idx="12"/>
          </p:nvPr>
        </p:nvSpPr>
        <p:spPr>
          <a:xfrm>
            <a:off x="8610600" y="6356350"/>
            <a:ext cx="2743200" cy="365125"/>
          </a:xfrm>
          <a:prstGeom prst="rect">
            <a:avLst/>
          </a:prstGeom>
        </p:spPr>
        <p:txBody>
          <a:bodyPr/>
          <a:lstStyle/>
          <a:p>
            <a:fld id="{2BDCCBC2-D806-EC40-B5F9-E9EA69257F79}" type="slidenum">
              <a:rPr lang="sv-SE" smtClean="0"/>
              <a:t>‹#›</a:t>
            </a:fld>
            <a:endParaRPr lang="sv-SE"/>
          </a:p>
        </p:txBody>
      </p:sp>
      <p:sp>
        <p:nvSpPr>
          <p:cNvPr id="12" name="Platshållare för bild 2">
            <a:extLst>
              <a:ext uri="{FF2B5EF4-FFF2-40B4-BE49-F238E27FC236}">
                <a16:creationId xmlns:a16="http://schemas.microsoft.com/office/drawing/2014/main" id="{88874A2B-6822-C281-4B2D-3ABE93DFA5D9}"/>
              </a:ext>
            </a:extLst>
          </p:cNvPr>
          <p:cNvSpPr>
            <a:spLocks noGrp="1"/>
          </p:cNvSpPr>
          <p:nvPr>
            <p:ph type="pic" idx="13"/>
          </p:nvPr>
        </p:nvSpPr>
        <p:spPr>
          <a:xfrm>
            <a:off x="1224639" y="1620568"/>
            <a:ext cx="4320262" cy="4240481"/>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sv-SE"/>
          </a:p>
        </p:txBody>
      </p:sp>
      <p:sp>
        <p:nvSpPr>
          <p:cNvPr id="13" name="Rubrik 1">
            <a:extLst>
              <a:ext uri="{FF2B5EF4-FFF2-40B4-BE49-F238E27FC236}">
                <a16:creationId xmlns:a16="http://schemas.microsoft.com/office/drawing/2014/main" id="{CB80A38F-536C-4A53-3AF2-DB4E5FE6FF9B}"/>
              </a:ext>
            </a:extLst>
          </p:cNvPr>
          <p:cNvSpPr>
            <a:spLocks noGrp="1"/>
          </p:cNvSpPr>
          <p:nvPr>
            <p:ph type="title"/>
          </p:nvPr>
        </p:nvSpPr>
        <p:spPr>
          <a:xfrm>
            <a:off x="6928323" y="896293"/>
            <a:ext cx="3932237" cy="3146000"/>
          </a:xfrm>
        </p:spPr>
        <p:txBody>
          <a:bodyPr anchor="b">
            <a:noAutofit/>
          </a:bodyPr>
          <a:lstStyle>
            <a:lvl1pPr>
              <a:defRPr sz="5400"/>
            </a:lvl1pPr>
          </a:lstStyle>
          <a:p>
            <a:r>
              <a:rPr lang="sv-SE" dirty="0"/>
              <a:t>Klicka här för att ändra mall för rubrikformat</a:t>
            </a:r>
          </a:p>
        </p:txBody>
      </p:sp>
      <p:sp>
        <p:nvSpPr>
          <p:cNvPr id="14" name="Platshållare för text 3">
            <a:extLst>
              <a:ext uri="{FF2B5EF4-FFF2-40B4-BE49-F238E27FC236}">
                <a16:creationId xmlns:a16="http://schemas.microsoft.com/office/drawing/2014/main" id="{06DCD7FB-4173-A0EC-F501-CB8830DCE16E}"/>
              </a:ext>
            </a:extLst>
          </p:cNvPr>
          <p:cNvSpPr>
            <a:spLocks noGrp="1"/>
          </p:cNvSpPr>
          <p:nvPr>
            <p:ph type="body" sz="half" idx="2"/>
          </p:nvPr>
        </p:nvSpPr>
        <p:spPr>
          <a:xfrm>
            <a:off x="6928323" y="4042293"/>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sv-SE" dirty="0"/>
              <a:t>Klicka här för att ändra format på bakgrundstexten</a:t>
            </a:r>
          </a:p>
        </p:txBody>
      </p:sp>
    </p:spTree>
    <p:extLst>
      <p:ext uri="{BB962C8B-B14F-4D97-AF65-F5344CB8AC3E}">
        <p14:creationId xmlns:p14="http://schemas.microsoft.com/office/powerpoint/2010/main" val="1100983975"/>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4_Rubrikbild">
    <p:spTree>
      <p:nvGrpSpPr>
        <p:cNvPr id="1" name=""/>
        <p:cNvGrpSpPr/>
        <p:nvPr/>
      </p:nvGrpSpPr>
      <p:grpSpPr>
        <a:xfrm>
          <a:off x="0" y="0"/>
          <a:ext cx="0" cy="0"/>
          <a:chOff x="0" y="0"/>
          <a:chExt cx="0" cy="0"/>
        </a:xfrm>
      </p:grpSpPr>
      <p:sp>
        <p:nvSpPr>
          <p:cNvPr id="11" name="Platshållare för bild 2">
            <a:extLst>
              <a:ext uri="{FF2B5EF4-FFF2-40B4-BE49-F238E27FC236}">
                <a16:creationId xmlns:a16="http://schemas.microsoft.com/office/drawing/2014/main" id="{0A4FFC36-F5CC-79D4-BD92-3E14C4D17416}"/>
              </a:ext>
            </a:extLst>
          </p:cNvPr>
          <p:cNvSpPr>
            <a:spLocks noGrp="1"/>
          </p:cNvSpPr>
          <p:nvPr>
            <p:ph type="pic" idx="14"/>
          </p:nvPr>
        </p:nvSpPr>
        <p:spPr>
          <a:xfrm>
            <a:off x="0" y="0"/>
            <a:ext cx="12192000" cy="68580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sv-SE"/>
          </a:p>
        </p:txBody>
      </p:sp>
      <p:sp>
        <p:nvSpPr>
          <p:cNvPr id="4" name="Platshållare för datum 3">
            <a:extLst>
              <a:ext uri="{FF2B5EF4-FFF2-40B4-BE49-F238E27FC236}">
                <a16:creationId xmlns:a16="http://schemas.microsoft.com/office/drawing/2014/main" id="{DA16682C-1ADC-FD24-97C0-EFC8B1DA6F69}"/>
              </a:ext>
            </a:extLst>
          </p:cNvPr>
          <p:cNvSpPr>
            <a:spLocks noGrp="1"/>
          </p:cNvSpPr>
          <p:nvPr>
            <p:ph type="dt" sz="half" idx="10"/>
          </p:nvPr>
        </p:nvSpPr>
        <p:spPr>
          <a:xfrm>
            <a:off x="838200" y="6356350"/>
            <a:ext cx="2743200" cy="365125"/>
          </a:xfrm>
          <a:prstGeom prst="rect">
            <a:avLst/>
          </a:prstGeom>
        </p:spPr>
        <p:txBody>
          <a:bodyPr/>
          <a:lstStyle/>
          <a:p>
            <a:fld id="{274FDEAF-E340-7F46-B99F-5796D016AD9E}" type="datetimeFigureOut">
              <a:rPr lang="sv-SE" smtClean="0"/>
              <a:t>2026-03-04</a:t>
            </a:fld>
            <a:endParaRPr lang="sv-SE"/>
          </a:p>
        </p:txBody>
      </p:sp>
      <p:sp>
        <p:nvSpPr>
          <p:cNvPr id="5" name="Platshållare för sidfot 4">
            <a:extLst>
              <a:ext uri="{FF2B5EF4-FFF2-40B4-BE49-F238E27FC236}">
                <a16:creationId xmlns:a16="http://schemas.microsoft.com/office/drawing/2014/main" id="{83D6120B-99F7-33F6-8A50-FAE0921C06F7}"/>
              </a:ext>
            </a:extLst>
          </p:cNvPr>
          <p:cNvSpPr>
            <a:spLocks noGrp="1"/>
          </p:cNvSpPr>
          <p:nvPr>
            <p:ph type="ftr" sz="quarter" idx="11"/>
          </p:nvPr>
        </p:nvSpPr>
        <p:spPr>
          <a:xfrm>
            <a:off x="4038600" y="6356350"/>
            <a:ext cx="4114800" cy="365125"/>
          </a:xfrm>
          <a:prstGeom prst="rect">
            <a:avLst/>
          </a:prstGeom>
        </p:spPr>
        <p:txBody>
          <a:bodyPr/>
          <a:lstStyle/>
          <a:p>
            <a:endParaRPr lang="sv-SE"/>
          </a:p>
        </p:txBody>
      </p:sp>
      <p:sp>
        <p:nvSpPr>
          <p:cNvPr id="6" name="Platshållare för bildnummer 5">
            <a:extLst>
              <a:ext uri="{FF2B5EF4-FFF2-40B4-BE49-F238E27FC236}">
                <a16:creationId xmlns:a16="http://schemas.microsoft.com/office/drawing/2014/main" id="{87C4695B-5BDA-E0CF-A857-7953B6FA1B19}"/>
              </a:ext>
            </a:extLst>
          </p:cNvPr>
          <p:cNvSpPr>
            <a:spLocks noGrp="1"/>
          </p:cNvSpPr>
          <p:nvPr>
            <p:ph type="sldNum" sz="quarter" idx="12"/>
          </p:nvPr>
        </p:nvSpPr>
        <p:spPr>
          <a:xfrm>
            <a:off x="8610600" y="6356350"/>
            <a:ext cx="2743200" cy="365125"/>
          </a:xfrm>
          <a:prstGeom prst="rect">
            <a:avLst/>
          </a:prstGeom>
        </p:spPr>
        <p:txBody>
          <a:bodyPr/>
          <a:lstStyle/>
          <a:p>
            <a:fld id="{2BDCCBC2-D806-EC40-B5F9-E9EA69257F79}" type="slidenum">
              <a:rPr lang="sv-SE" smtClean="0"/>
              <a:t>‹#›</a:t>
            </a:fld>
            <a:endParaRPr lang="sv-SE"/>
          </a:p>
        </p:txBody>
      </p:sp>
      <p:pic>
        <p:nvPicPr>
          <p:cNvPr id="8" name="Bildobjekt 7">
            <a:extLst>
              <a:ext uri="{FF2B5EF4-FFF2-40B4-BE49-F238E27FC236}">
                <a16:creationId xmlns:a16="http://schemas.microsoft.com/office/drawing/2014/main" id="{B8B253B0-8154-D176-5F18-E32F6B94AB30}"/>
              </a:ext>
            </a:extLst>
          </p:cNvPr>
          <p:cNvPicPr>
            <a:picLocks noChangeAspect="1"/>
          </p:cNvPicPr>
          <p:nvPr userDrawn="1"/>
        </p:nvPicPr>
        <p:blipFill>
          <a:blip r:embed="rId2"/>
          <a:stretch>
            <a:fillRect/>
          </a:stretch>
        </p:blipFill>
        <p:spPr>
          <a:xfrm>
            <a:off x="10350378" y="0"/>
            <a:ext cx="1003422" cy="1264920"/>
          </a:xfrm>
          <a:prstGeom prst="rect">
            <a:avLst/>
          </a:prstGeom>
        </p:spPr>
      </p:pic>
    </p:spTree>
    <p:extLst>
      <p:ext uri="{BB962C8B-B14F-4D97-AF65-F5344CB8AC3E}">
        <p14:creationId xmlns:p14="http://schemas.microsoft.com/office/powerpoint/2010/main" val="1106131867"/>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Rubrikbild">
    <p:spTree>
      <p:nvGrpSpPr>
        <p:cNvPr id="1" name=""/>
        <p:cNvGrpSpPr/>
        <p:nvPr/>
      </p:nvGrpSpPr>
      <p:grpSpPr>
        <a:xfrm>
          <a:off x="0" y="0"/>
          <a:ext cx="0" cy="0"/>
          <a:chOff x="0" y="0"/>
          <a:chExt cx="0" cy="0"/>
        </a:xfrm>
      </p:grpSpPr>
      <p:sp>
        <p:nvSpPr>
          <p:cNvPr id="11" name="Platshållare för bild 2">
            <a:extLst>
              <a:ext uri="{FF2B5EF4-FFF2-40B4-BE49-F238E27FC236}">
                <a16:creationId xmlns:a16="http://schemas.microsoft.com/office/drawing/2014/main" id="{0A4FFC36-F5CC-79D4-BD92-3E14C4D17416}"/>
              </a:ext>
            </a:extLst>
          </p:cNvPr>
          <p:cNvSpPr>
            <a:spLocks noGrp="1"/>
          </p:cNvSpPr>
          <p:nvPr>
            <p:ph type="pic" idx="14"/>
          </p:nvPr>
        </p:nvSpPr>
        <p:spPr>
          <a:xfrm>
            <a:off x="0" y="0"/>
            <a:ext cx="12192000" cy="68580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sv-SE"/>
          </a:p>
        </p:txBody>
      </p:sp>
      <p:sp>
        <p:nvSpPr>
          <p:cNvPr id="4" name="Platshållare för datum 3">
            <a:extLst>
              <a:ext uri="{FF2B5EF4-FFF2-40B4-BE49-F238E27FC236}">
                <a16:creationId xmlns:a16="http://schemas.microsoft.com/office/drawing/2014/main" id="{DA16682C-1ADC-FD24-97C0-EFC8B1DA6F69}"/>
              </a:ext>
            </a:extLst>
          </p:cNvPr>
          <p:cNvSpPr>
            <a:spLocks noGrp="1"/>
          </p:cNvSpPr>
          <p:nvPr>
            <p:ph type="dt" sz="half" idx="10"/>
          </p:nvPr>
        </p:nvSpPr>
        <p:spPr>
          <a:xfrm>
            <a:off x="838200" y="6356350"/>
            <a:ext cx="2743200" cy="365125"/>
          </a:xfrm>
          <a:prstGeom prst="rect">
            <a:avLst/>
          </a:prstGeom>
        </p:spPr>
        <p:txBody>
          <a:bodyPr/>
          <a:lstStyle/>
          <a:p>
            <a:fld id="{274FDEAF-E340-7F46-B99F-5796D016AD9E}" type="datetimeFigureOut">
              <a:rPr lang="sv-SE" smtClean="0"/>
              <a:t>2026-03-04</a:t>
            </a:fld>
            <a:endParaRPr lang="sv-SE"/>
          </a:p>
        </p:txBody>
      </p:sp>
      <p:sp>
        <p:nvSpPr>
          <p:cNvPr id="5" name="Platshållare för sidfot 4">
            <a:extLst>
              <a:ext uri="{FF2B5EF4-FFF2-40B4-BE49-F238E27FC236}">
                <a16:creationId xmlns:a16="http://schemas.microsoft.com/office/drawing/2014/main" id="{83D6120B-99F7-33F6-8A50-FAE0921C06F7}"/>
              </a:ext>
            </a:extLst>
          </p:cNvPr>
          <p:cNvSpPr>
            <a:spLocks noGrp="1"/>
          </p:cNvSpPr>
          <p:nvPr>
            <p:ph type="ftr" sz="quarter" idx="11"/>
          </p:nvPr>
        </p:nvSpPr>
        <p:spPr>
          <a:xfrm>
            <a:off x="4038600" y="6356350"/>
            <a:ext cx="4114800" cy="365125"/>
          </a:xfrm>
          <a:prstGeom prst="rect">
            <a:avLst/>
          </a:prstGeom>
        </p:spPr>
        <p:txBody>
          <a:bodyPr/>
          <a:lstStyle/>
          <a:p>
            <a:endParaRPr lang="sv-SE"/>
          </a:p>
        </p:txBody>
      </p:sp>
      <p:sp>
        <p:nvSpPr>
          <p:cNvPr id="6" name="Platshållare för bildnummer 5">
            <a:extLst>
              <a:ext uri="{FF2B5EF4-FFF2-40B4-BE49-F238E27FC236}">
                <a16:creationId xmlns:a16="http://schemas.microsoft.com/office/drawing/2014/main" id="{87C4695B-5BDA-E0CF-A857-7953B6FA1B19}"/>
              </a:ext>
            </a:extLst>
          </p:cNvPr>
          <p:cNvSpPr>
            <a:spLocks noGrp="1"/>
          </p:cNvSpPr>
          <p:nvPr>
            <p:ph type="sldNum" sz="quarter" idx="12"/>
          </p:nvPr>
        </p:nvSpPr>
        <p:spPr>
          <a:xfrm>
            <a:off x="8610600" y="6356350"/>
            <a:ext cx="2743200" cy="365125"/>
          </a:xfrm>
          <a:prstGeom prst="rect">
            <a:avLst/>
          </a:prstGeom>
        </p:spPr>
        <p:txBody>
          <a:bodyPr/>
          <a:lstStyle/>
          <a:p>
            <a:fld id="{2BDCCBC2-D806-EC40-B5F9-E9EA69257F79}" type="slidenum">
              <a:rPr lang="sv-SE" smtClean="0"/>
              <a:t>‹#›</a:t>
            </a:fld>
            <a:endParaRPr lang="sv-SE"/>
          </a:p>
        </p:txBody>
      </p:sp>
      <p:pic>
        <p:nvPicPr>
          <p:cNvPr id="8" name="Bildobjekt 7">
            <a:extLst>
              <a:ext uri="{FF2B5EF4-FFF2-40B4-BE49-F238E27FC236}">
                <a16:creationId xmlns:a16="http://schemas.microsoft.com/office/drawing/2014/main" id="{B8B253B0-8154-D176-5F18-E32F6B94AB30}"/>
              </a:ext>
            </a:extLst>
          </p:cNvPr>
          <p:cNvPicPr>
            <a:picLocks noChangeAspect="1"/>
          </p:cNvPicPr>
          <p:nvPr userDrawn="1"/>
        </p:nvPicPr>
        <p:blipFill>
          <a:blip r:embed="rId2"/>
          <a:stretch>
            <a:fillRect/>
          </a:stretch>
        </p:blipFill>
        <p:spPr>
          <a:xfrm>
            <a:off x="10350378" y="0"/>
            <a:ext cx="1003422" cy="1264920"/>
          </a:xfrm>
          <a:prstGeom prst="rect">
            <a:avLst/>
          </a:prstGeom>
        </p:spPr>
      </p:pic>
      <p:sp>
        <p:nvSpPr>
          <p:cNvPr id="10" name="Rubrik 1">
            <a:extLst>
              <a:ext uri="{FF2B5EF4-FFF2-40B4-BE49-F238E27FC236}">
                <a16:creationId xmlns:a16="http://schemas.microsoft.com/office/drawing/2014/main" id="{AF154008-5688-CB97-CC11-FD060147D8B3}"/>
              </a:ext>
            </a:extLst>
          </p:cNvPr>
          <p:cNvSpPr>
            <a:spLocks noGrp="1"/>
          </p:cNvSpPr>
          <p:nvPr>
            <p:ph type="ctrTitle"/>
          </p:nvPr>
        </p:nvSpPr>
        <p:spPr>
          <a:xfrm>
            <a:off x="2779414" y="1913411"/>
            <a:ext cx="6633172" cy="2387600"/>
          </a:xfrm>
        </p:spPr>
        <p:txBody>
          <a:bodyPr anchor="b"/>
          <a:lstStyle>
            <a:lvl1pPr algn="ctr">
              <a:defRPr sz="6000"/>
            </a:lvl1pPr>
          </a:lstStyle>
          <a:p>
            <a:r>
              <a:rPr lang="sv-SE"/>
              <a:t>Klicka här för att ändra mall för rubrikformat</a:t>
            </a:r>
          </a:p>
        </p:txBody>
      </p:sp>
    </p:spTree>
    <p:extLst>
      <p:ext uri="{BB962C8B-B14F-4D97-AF65-F5344CB8AC3E}">
        <p14:creationId xmlns:p14="http://schemas.microsoft.com/office/powerpoint/2010/main" val="3984105581"/>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om">
    <p:spTree>
      <p:nvGrpSpPr>
        <p:cNvPr id="1" name=""/>
        <p:cNvGrpSpPr/>
        <p:nvPr/>
      </p:nvGrpSpPr>
      <p:grpSpPr>
        <a:xfrm>
          <a:off x="0" y="0"/>
          <a:ext cx="0" cy="0"/>
          <a:chOff x="0" y="0"/>
          <a:chExt cx="0" cy="0"/>
        </a:xfrm>
      </p:grpSpPr>
      <p:sp>
        <p:nvSpPr>
          <p:cNvPr id="2" name="Platshållare för datum 1">
            <a:extLst>
              <a:ext uri="{FF2B5EF4-FFF2-40B4-BE49-F238E27FC236}">
                <a16:creationId xmlns:a16="http://schemas.microsoft.com/office/drawing/2014/main" id="{04D770ED-6FE8-4B71-B1F9-1F99E27B8CAA}"/>
              </a:ext>
            </a:extLst>
          </p:cNvPr>
          <p:cNvSpPr>
            <a:spLocks noGrp="1"/>
          </p:cNvSpPr>
          <p:nvPr>
            <p:ph type="dt" sz="half" idx="10"/>
          </p:nvPr>
        </p:nvSpPr>
        <p:spPr>
          <a:xfrm>
            <a:off x="838200" y="6356350"/>
            <a:ext cx="2743200" cy="365125"/>
          </a:xfrm>
          <a:prstGeom prst="rect">
            <a:avLst/>
          </a:prstGeom>
        </p:spPr>
        <p:txBody>
          <a:bodyPr/>
          <a:lstStyle/>
          <a:p>
            <a:fld id="{274FDEAF-E340-7F46-B99F-5796D016AD9E}" type="datetimeFigureOut">
              <a:rPr lang="sv-SE" smtClean="0"/>
              <a:t>2026-03-04</a:t>
            </a:fld>
            <a:endParaRPr lang="sv-SE"/>
          </a:p>
        </p:txBody>
      </p:sp>
      <p:sp>
        <p:nvSpPr>
          <p:cNvPr id="3" name="Platshållare för sidfot 2">
            <a:extLst>
              <a:ext uri="{FF2B5EF4-FFF2-40B4-BE49-F238E27FC236}">
                <a16:creationId xmlns:a16="http://schemas.microsoft.com/office/drawing/2014/main" id="{9D52138C-38D9-4A4C-460D-BF3F3A70B539}"/>
              </a:ext>
            </a:extLst>
          </p:cNvPr>
          <p:cNvSpPr>
            <a:spLocks noGrp="1"/>
          </p:cNvSpPr>
          <p:nvPr>
            <p:ph type="ftr" sz="quarter" idx="11"/>
          </p:nvPr>
        </p:nvSpPr>
        <p:spPr>
          <a:xfrm>
            <a:off x="4038600" y="6356350"/>
            <a:ext cx="4114800" cy="365125"/>
          </a:xfrm>
          <a:prstGeom prst="rect">
            <a:avLst/>
          </a:prstGeom>
        </p:spPr>
        <p:txBody>
          <a:bodyPr/>
          <a:lstStyle/>
          <a:p>
            <a:endParaRPr lang="sv-SE"/>
          </a:p>
        </p:txBody>
      </p:sp>
      <p:sp>
        <p:nvSpPr>
          <p:cNvPr id="4" name="Platshållare för bildnummer 3">
            <a:extLst>
              <a:ext uri="{FF2B5EF4-FFF2-40B4-BE49-F238E27FC236}">
                <a16:creationId xmlns:a16="http://schemas.microsoft.com/office/drawing/2014/main" id="{30DBBBBA-C58C-5DC9-C888-0685FDCB0E2D}"/>
              </a:ext>
            </a:extLst>
          </p:cNvPr>
          <p:cNvSpPr>
            <a:spLocks noGrp="1"/>
          </p:cNvSpPr>
          <p:nvPr>
            <p:ph type="sldNum" sz="quarter" idx="12"/>
          </p:nvPr>
        </p:nvSpPr>
        <p:spPr>
          <a:xfrm>
            <a:off x="8610600" y="6356350"/>
            <a:ext cx="2743200" cy="365125"/>
          </a:xfrm>
          <a:prstGeom prst="rect">
            <a:avLst/>
          </a:prstGeom>
        </p:spPr>
        <p:txBody>
          <a:bodyPr/>
          <a:lstStyle/>
          <a:p>
            <a:fld id="{2BDCCBC2-D806-EC40-B5F9-E9EA69257F79}" type="slidenum">
              <a:rPr lang="sv-SE" smtClean="0"/>
              <a:t>‹#›</a:t>
            </a:fld>
            <a:endParaRPr lang="sv-SE"/>
          </a:p>
        </p:txBody>
      </p:sp>
      <p:sp>
        <p:nvSpPr>
          <p:cNvPr id="10" name="Rektangel 9">
            <a:extLst>
              <a:ext uri="{FF2B5EF4-FFF2-40B4-BE49-F238E27FC236}">
                <a16:creationId xmlns:a16="http://schemas.microsoft.com/office/drawing/2014/main" id="{BAA44517-A636-1AC1-A560-B9C1E734E38E}"/>
              </a:ext>
            </a:extLst>
          </p:cNvPr>
          <p:cNvSpPr/>
          <p:nvPr userDrawn="1"/>
        </p:nvSpPr>
        <p:spPr>
          <a:xfrm>
            <a:off x="-1" y="0"/>
            <a:ext cx="12192001" cy="6858000"/>
          </a:xfrm>
          <a:prstGeom prst="rect">
            <a:avLst/>
          </a:prstGeom>
          <a:solidFill>
            <a:schemeClr val="accent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9" name="Platshållare för bild 2">
            <a:extLst>
              <a:ext uri="{FF2B5EF4-FFF2-40B4-BE49-F238E27FC236}">
                <a16:creationId xmlns:a16="http://schemas.microsoft.com/office/drawing/2014/main" id="{ABD2A708-2B06-4C90-B3B3-F16123C8C652}"/>
              </a:ext>
            </a:extLst>
          </p:cNvPr>
          <p:cNvSpPr>
            <a:spLocks noGrp="1"/>
          </p:cNvSpPr>
          <p:nvPr>
            <p:ph type="pic" idx="13"/>
          </p:nvPr>
        </p:nvSpPr>
        <p:spPr>
          <a:xfrm>
            <a:off x="6618083" y="0"/>
            <a:ext cx="5573917" cy="68580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sv-SE"/>
          </a:p>
        </p:txBody>
      </p:sp>
      <p:pic>
        <p:nvPicPr>
          <p:cNvPr id="14" name="Bildobjekt 13">
            <a:extLst>
              <a:ext uri="{FF2B5EF4-FFF2-40B4-BE49-F238E27FC236}">
                <a16:creationId xmlns:a16="http://schemas.microsoft.com/office/drawing/2014/main" id="{2C6E6B15-0ACD-CD8A-3217-A1D9DE05BD1E}"/>
              </a:ext>
            </a:extLst>
          </p:cNvPr>
          <p:cNvPicPr>
            <a:picLocks noChangeAspect="1"/>
          </p:cNvPicPr>
          <p:nvPr userDrawn="1"/>
        </p:nvPicPr>
        <p:blipFill>
          <a:blip r:embed="rId2"/>
          <a:stretch>
            <a:fillRect/>
          </a:stretch>
        </p:blipFill>
        <p:spPr>
          <a:xfrm>
            <a:off x="10350378" y="0"/>
            <a:ext cx="1003422" cy="1264920"/>
          </a:xfrm>
          <a:prstGeom prst="rect">
            <a:avLst/>
          </a:prstGeom>
        </p:spPr>
      </p:pic>
      <p:pic>
        <p:nvPicPr>
          <p:cNvPr id="7" name="Bildobjekt 6">
            <a:extLst>
              <a:ext uri="{FF2B5EF4-FFF2-40B4-BE49-F238E27FC236}">
                <a16:creationId xmlns:a16="http://schemas.microsoft.com/office/drawing/2014/main" id="{12CC1146-427B-0708-A598-0658F9ADC510}"/>
              </a:ext>
            </a:extLst>
          </p:cNvPr>
          <p:cNvPicPr>
            <a:picLocks noChangeAspect="1"/>
          </p:cNvPicPr>
          <p:nvPr userDrawn="1"/>
        </p:nvPicPr>
        <p:blipFill>
          <a:blip r:embed="rId3"/>
          <a:stretch>
            <a:fillRect/>
          </a:stretch>
        </p:blipFill>
        <p:spPr>
          <a:xfrm>
            <a:off x="706925" y="613572"/>
            <a:ext cx="6418152" cy="5413571"/>
          </a:xfrm>
          <a:prstGeom prst="rect">
            <a:avLst/>
          </a:prstGeom>
        </p:spPr>
      </p:pic>
      <p:sp>
        <p:nvSpPr>
          <p:cNvPr id="11" name="Rubrik 1">
            <a:extLst>
              <a:ext uri="{FF2B5EF4-FFF2-40B4-BE49-F238E27FC236}">
                <a16:creationId xmlns:a16="http://schemas.microsoft.com/office/drawing/2014/main" id="{42508EC6-DB22-04CA-2BEC-689EA6AFE816}"/>
              </a:ext>
            </a:extLst>
          </p:cNvPr>
          <p:cNvSpPr>
            <a:spLocks noGrp="1"/>
          </p:cNvSpPr>
          <p:nvPr>
            <p:ph type="title"/>
          </p:nvPr>
        </p:nvSpPr>
        <p:spPr>
          <a:xfrm>
            <a:off x="1516157" y="2204519"/>
            <a:ext cx="4587686" cy="1600200"/>
          </a:xfrm>
        </p:spPr>
        <p:txBody>
          <a:bodyPr anchor="b">
            <a:noAutofit/>
          </a:bodyPr>
          <a:lstStyle>
            <a:lvl1pPr>
              <a:defRPr sz="5400"/>
            </a:lvl1pPr>
          </a:lstStyle>
          <a:p>
            <a:r>
              <a:rPr lang="sv-SE" dirty="0"/>
              <a:t>Klicka här för att ändra mall för rubrikformat</a:t>
            </a:r>
          </a:p>
        </p:txBody>
      </p:sp>
      <p:sp>
        <p:nvSpPr>
          <p:cNvPr id="12" name="Platshållare för text 3">
            <a:extLst>
              <a:ext uri="{FF2B5EF4-FFF2-40B4-BE49-F238E27FC236}">
                <a16:creationId xmlns:a16="http://schemas.microsoft.com/office/drawing/2014/main" id="{1188521E-200B-583F-2481-3A15C09BDBC5}"/>
              </a:ext>
            </a:extLst>
          </p:cNvPr>
          <p:cNvSpPr>
            <a:spLocks noGrp="1"/>
          </p:cNvSpPr>
          <p:nvPr>
            <p:ph type="body" sz="half" idx="2"/>
          </p:nvPr>
        </p:nvSpPr>
        <p:spPr>
          <a:xfrm>
            <a:off x="1516157" y="3804719"/>
            <a:ext cx="4587686"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sv-SE" dirty="0"/>
              <a:t>Klicka här för att ändra format på bakgrundstexten</a:t>
            </a:r>
          </a:p>
        </p:txBody>
      </p:sp>
    </p:spTree>
    <p:extLst>
      <p:ext uri="{BB962C8B-B14F-4D97-AF65-F5344CB8AC3E}">
        <p14:creationId xmlns:p14="http://schemas.microsoft.com/office/powerpoint/2010/main" val="3257852385"/>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2_Avsnittsrubrik">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34CAFC63-EB46-3757-7C01-1B47444764BE}"/>
              </a:ext>
            </a:extLst>
          </p:cNvPr>
          <p:cNvSpPr>
            <a:spLocks noGrp="1"/>
          </p:cNvSpPr>
          <p:nvPr>
            <p:ph type="title"/>
          </p:nvPr>
        </p:nvSpPr>
        <p:spPr>
          <a:xfrm>
            <a:off x="1501807" y="1302332"/>
            <a:ext cx="4917100" cy="2852737"/>
          </a:xfrm>
        </p:spPr>
        <p:txBody>
          <a:bodyPr anchor="b"/>
          <a:lstStyle>
            <a:lvl1pPr>
              <a:defRPr sz="6000"/>
            </a:lvl1pPr>
          </a:lstStyle>
          <a:p>
            <a:r>
              <a:rPr lang="sv-SE" dirty="0"/>
              <a:t>Klicka här för att ändra mall för rubrikformat</a:t>
            </a:r>
          </a:p>
        </p:txBody>
      </p:sp>
      <p:sp>
        <p:nvSpPr>
          <p:cNvPr id="3" name="Platshållare för text 2">
            <a:extLst>
              <a:ext uri="{FF2B5EF4-FFF2-40B4-BE49-F238E27FC236}">
                <a16:creationId xmlns:a16="http://schemas.microsoft.com/office/drawing/2014/main" id="{ECF27B9A-A5BD-7E2A-06C8-7C95AB7E6ABD}"/>
              </a:ext>
            </a:extLst>
          </p:cNvPr>
          <p:cNvSpPr>
            <a:spLocks noGrp="1"/>
          </p:cNvSpPr>
          <p:nvPr>
            <p:ph type="body" idx="1"/>
          </p:nvPr>
        </p:nvSpPr>
        <p:spPr>
          <a:xfrm>
            <a:off x="1501807" y="4182057"/>
            <a:ext cx="4917100" cy="1500187"/>
          </a:xfrm>
        </p:spPr>
        <p:txBody>
          <a:bodyPr>
            <a:normAutofit/>
          </a:bodyPr>
          <a:lstStyle>
            <a:lvl1pPr marL="0" indent="0">
              <a:buNone/>
              <a:defRPr sz="1600">
                <a:solidFill>
                  <a:schemeClr val="bg1"/>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sv-SE" dirty="0"/>
              <a:t>Klicka här för att ändra format på bakgrundstexten</a:t>
            </a:r>
          </a:p>
        </p:txBody>
      </p:sp>
      <p:sp>
        <p:nvSpPr>
          <p:cNvPr id="4" name="Platshållare för datum 3">
            <a:extLst>
              <a:ext uri="{FF2B5EF4-FFF2-40B4-BE49-F238E27FC236}">
                <a16:creationId xmlns:a16="http://schemas.microsoft.com/office/drawing/2014/main" id="{1C090962-63D6-5F0C-39BE-DC5E81069947}"/>
              </a:ext>
            </a:extLst>
          </p:cNvPr>
          <p:cNvSpPr>
            <a:spLocks noGrp="1"/>
          </p:cNvSpPr>
          <p:nvPr>
            <p:ph type="dt" sz="half" idx="10"/>
          </p:nvPr>
        </p:nvSpPr>
        <p:spPr>
          <a:xfrm>
            <a:off x="838200" y="6356350"/>
            <a:ext cx="2743200" cy="365125"/>
          </a:xfrm>
          <a:prstGeom prst="rect">
            <a:avLst/>
          </a:prstGeom>
        </p:spPr>
        <p:txBody>
          <a:bodyPr/>
          <a:lstStyle/>
          <a:p>
            <a:fld id="{274FDEAF-E340-7F46-B99F-5796D016AD9E}" type="datetimeFigureOut">
              <a:rPr lang="sv-SE" smtClean="0"/>
              <a:t>2026-03-04</a:t>
            </a:fld>
            <a:endParaRPr lang="sv-SE"/>
          </a:p>
        </p:txBody>
      </p:sp>
      <p:sp>
        <p:nvSpPr>
          <p:cNvPr id="5" name="Platshållare för sidfot 4">
            <a:extLst>
              <a:ext uri="{FF2B5EF4-FFF2-40B4-BE49-F238E27FC236}">
                <a16:creationId xmlns:a16="http://schemas.microsoft.com/office/drawing/2014/main" id="{69D85B63-10BE-AC71-FB17-B7AE1BAE7DC7}"/>
              </a:ext>
            </a:extLst>
          </p:cNvPr>
          <p:cNvSpPr>
            <a:spLocks noGrp="1"/>
          </p:cNvSpPr>
          <p:nvPr>
            <p:ph type="ftr" sz="quarter" idx="11"/>
          </p:nvPr>
        </p:nvSpPr>
        <p:spPr>
          <a:xfrm>
            <a:off x="4038600" y="6356350"/>
            <a:ext cx="4114800" cy="365125"/>
          </a:xfrm>
          <a:prstGeom prst="rect">
            <a:avLst/>
          </a:prstGeom>
        </p:spPr>
        <p:txBody>
          <a:bodyPr/>
          <a:lstStyle/>
          <a:p>
            <a:endParaRPr lang="sv-SE"/>
          </a:p>
        </p:txBody>
      </p:sp>
      <p:sp>
        <p:nvSpPr>
          <p:cNvPr id="6" name="Platshållare för bildnummer 5">
            <a:extLst>
              <a:ext uri="{FF2B5EF4-FFF2-40B4-BE49-F238E27FC236}">
                <a16:creationId xmlns:a16="http://schemas.microsoft.com/office/drawing/2014/main" id="{921632D1-E434-D5A0-939E-ADC1E8E88B0C}"/>
              </a:ext>
            </a:extLst>
          </p:cNvPr>
          <p:cNvSpPr>
            <a:spLocks noGrp="1"/>
          </p:cNvSpPr>
          <p:nvPr>
            <p:ph type="sldNum" sz="quarter" idx="12"/>
          </p:nvPr>
        </p:nvSpPr>
        <p:spPr>
          <a:xfrm>
            <a:off x="8610600" y="6356350"/>
            <a:ext cx="2743200" cy="365125"/>
          </a:xfrm>
          <a:prstGeom prst="rect">
            <a:avLst/>
          </a:prstGeom>
        </p:spPr>
        <p:txBody>
          <a:bodyPr/>
          <a:lstStyle/>
          <a:p>
            <a:fld id="{2BDCCBC2-D806-EC40-B5F9-E9EA69257F79}" type="slidenum">
              <a:rPr lang="sv-SE" smtClean="0"/>
              <a:t>‹#›</a:t>
            </a:fld>
            <a:endParaRPr lang="sv-SE"/>
          </a:p>
        </p:txBody>
      </p:sp>
      <p:pic>
        <p:nvPicPr>
          <p:cNvPr id="12" name="Bildobjekt 11">
            <a:extLst>
              <a:ext uri="{FF2B5EF4-FFF2-40B4-BE49-F238E27FC236}">
                <a16:creationId xmlns:a16="http://schemas.microsoft.com/office/drawing/2014/main" id="{2042ED24-E784-E7EC-69CC-AA3E221BD4B8}"/>
              </a:ext>
            </a:extLst>
          </p:cNvPr>
          <p:cNvPicPr>
            <a:picLocks noChangeAspect="1"/>
          </p:cNvPicPr>
          <p:nvPr userDrawn="1"/>
        </p:nvPicPr>
        <p:blipFill>
          <a:blip r:embed="rId2"/>
          <a:stretch>
            <a:fillRect/>
          </a:stretch>
        </p:blipFill>
        <p:spPr>
          <a:xfrm>
            <a:off x="0" y="0"/>
            <a:ext cx="895634" cy="6858000"/>
          </a:xfrm>
          <a:prstGeom prst="rect">
            <a:avLst/>
          </a:prstGeom>
        </p:spPr>
      </p:pic>
      <p:sp>
        <p:nvSpPr>
          <p:cNvPr id="15" name="Platshållare för bild 2">
            <a:extLst>
              <a:ext uri="{FF2B5EF4-FFF2-40B4-BE49-F238E27FC236}">
                <a16:creationId xmlns:a16="http://schemas.microsoft.com/office/drawing/2014/main" id="{8BA56911-6C4E-DBA7-B187-C108C63CA385}"/>
              </a:ext>
            </a:extLst>
          </p:cNvPr>
          <p:cNvSpPr>
            <a:spLocks noGrp="1"/>
          </p:cNvSpPr>
          <p:nvPr>
            <p:ph type="pic" idx="14"/>
          </p:nvPr>
        </p:nvSpPr>
        <p:spPr>
          <a:xfrm>
            <a:off x="6876107" y="0"/>
            <a:ext cx="5315893" cy="68580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sv-SE"/>
          </a:p>
        </p:txBody>
      </p:sp>
    </p:spTree>
    <p:extLst>
      <p:ext uri="{BB962C8B-B14F-4D97-AF65-F5344CB8AC3E}">
        <p14:creationId xmlns:p14="http://schemas.microsoft.com/office/powerpoint/2010/main" val="243588105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2_Rubrikbild">
    <p:spTree>
      <p:nvGrpSpPr>
        <p:cNvPr id="1" name=""/>
        <p:cNvGrpSpPr/>
        <p:nvPr/>
      </p:nvGrpSpPr>
      <p:grpSpPr>
        <a:xfrm>
          <a:off x="0" y="0"/>
          <a:ext cx="0" cy="0"/>
          <a:chOff x="0" y="0"/>
          <a:chExt cx="0" cy="0"/>
        </a:xfrm>
      </p:grpSpPr>
      <p:sp>
        <p:nvSpPr>
          <p:cNvPr id="4" name="Platshållare för datum 3">
            <a:extLst>
              <a:ext uri="{FF2B5EF4-FFF2-40B4-BE49-F238E27FC236}">
                <a16:creationId xmlns:a16="http://schemas.microsoft.com/office/drawing/2014/main" id="{DA16682C-1ADC-FD24-97C0-EFC8B1DA6F69}"/>
              </a:ext>
            </a:extLst>
          </p:cNvPr>
          <p:cNvSpPr>
            <a:spLocks noGrp="1"/>
          </p:cNvSpPr>
          <p:nvPr>
            <p:ph type="dt" sz="half" idx="10"/>
          </p:nvPr>
        </p:nvSpPr>
        <p:spPr>
          <a:xfrm>
            <a:off x="838200" y="6356350"/>
            <a:ext cx="2743200" cy="365125"/>
          </a:xfrm>
          <a:prstGeom prst="rect">
            <a:avLst/>
          </a:prstGeom>
        </p:spPr>
        <p:txBody>
          <a:bodyPr/>
          <a:lstStyle/>
          <a:p>
            <a:fld id="{274FDEAF-E340-7F46-B99F-5796D016AD9E}" type="datetimeFigureOut">
              <a:rPr lang="sv-SE" smtClean="0"/>
              <a:t>2026-03-04</a:t>
            </a:fld>
            <a:endParaRPr lang="sv-SE"/>
          </a:p>
        </p:txBody>
      </p:sp>
      <p:sp>
        <p:nvSpPr>
          <p:cNvPr id="5" name="Platshållare för sidfot 4">
            <a:extLst>
              <a:ext uri="{FF2B5EF4-FFF2-40B4-BE49-F238E27FC236}">
                <a16:creationId xmlns:a16="http://schemas.microsoft.com/office/drawing/2014/main" id="{83D6120B-99F7-33F6-8A50-FAE0921C06F7}"/>
              </a:ext>
            </a:extLst>
          </p:cNvPr>
          <p:cNvSpPr>
            <a:spLocks noGrp="1"/>
          </p:cNvSpPr>
          <p:nvPr>
            <p:ph type="ftr" sz="quarter" idx="11"/>
          </p:nvPr>
        </p:nvSpPr>
        <p:spPr>
          <a:xfrm>
            <a:off x="4038600" y="6356350"/>
            <a:ext cx="4114800" cy="365125"/>
          </a:xfrm>
          <a:prstGeom prst="rect">
            <a:avLst/>
          </a:prstGeom>
        </p:spPr>
        <p:txBody>
          <a:bodyPr/>
          <a:lstStyle/>
          <a:p>
            <a:endParaRPr lang="sv-SE"/>
          </a:p>
        </p:txBody>
      </p:sp>
      <p:sp>
        <p:nvSpPr>
          <p:cNvPr id="6" name="Platshållare för bildnummer 5">
            <a:extLst>
              <a:ext uri="{FF2B5EF4-FFF2-40B4-BE49-F238E27FC236}">
                <a16:creationId xmlns:a16="http://schemas.microsoft.com/office/drawing/2014/main" id="{87C4695B-5BDA-E0CF-A857-7953B6FA1B19}"/>
              </a:ext>
            </a:extLst>
          </p:cNvPr>
          <p:cNvSpPr>
            <a:spLocks noGrp="1"/>
          </p:cNvSpPr>
          <p:nvPr>
            <p:ph type="sldNum" sz="quarter" idx="12"/>
          </p:nvPr>
        </p:nvSpPr>
        <p:spPr>
          <a:xfrm>
            <a:off x="8610600" y="6356350"/>
            <a:ext cx="2743200" cy="365125"/>
          </a:xfrm>
          <a:prstGeom prst="rect">
            <a:avLst/>
          </a:prstGeom>
        </p:spPr>
        <p:txBody>
          <a:bodyPr/>
          <a:lstStyle/>
          <a:p>
            <a:fld id="{2BDCCBC2-D806-EC40-B5F9-E9EA69257F79}" type="slidenum">
              <a:rPr lang="sv-SE" smtClean="0"/>
              <a:t>‹#›</a:t>
            </a:fld>
            <a:endParaRPr lang="sv-SE"/>
          </a:p>
        </p:txBody>
      </p:sp>
      <p:pic>
        <p:nvPicPr>
          <p:cNvPr id="8" name="Bildobjekt 7">
            <a:extLst>
              <a:ext uri="{FF2B5EF4-FFF2-40B4-BE49-F238E27FC236}">
                <a16:creationId xmlns:a16="http://schemas.microsoft.com/office/drawing/2014/main" id="{B8B253B0-8154-D176-5F18-E32F6B94AB30}"/>
              </a:ext>
            </a:extLst>
          </p:cNvPr>
          <p:cNvPicPr>
            <a:picLocks noChangeAspect="1"/>
          </p:cNvPicPr>
          <p:nvPr userDrawn="1"/>
        </p:nvPicPr>
        <p:blipFill>
          <a:blip r:embed="rId2"/>
          <a:stretch>
            <a:fillRect/>
          </a:stretch>
        </p:blipFill>
        <p:spPr>
          <a:xfrm>
            <a:off x="10350378" y="0"/>
            <a:ext cx="1003422" cy="1264920"/>
          </a:xfrm>
          <a:prstGeom prst="rect">
            <a:avLst/>
          </a:prstGeom>
        </p:spPr>
      </p:pic>
      <p:sp>
        <p:nvSpPr>
          <p:cNvPr id="7" name="Rubrik 1">
            <a:extLst>
              <a:ext uri="{FF2B5EF4-FFF2-40B4-BE49-F238E27FC236}">
                <a16:creationId xmlns:a16="http://schemas.microsoft.com/office/drawing/2014/main" id="{3897FCAE-863A-8350-4114-64212983BB90}"/>
              </a:ext>
            </a:extLst>
          </p:cNvPr>
          <p:cNvSpPr>
            <a:spLocks noGrp="1"/>
          </p:cNvSpPr>
          <p:nvPr>
            <p:ph type="ctrTitle"/>
          </p:nvPr>
        </p:nvSpPr>
        <p:spPr>
          <a:xfrm>
            <a:off x="1674891" y="1955548"/>
            <a:ext cx="6633172" cy="3286408"/>
          </a:xfrm>
        </p:spPr>
        <p:txBody>
          <a:bodyPr anchor="t">
            <a:noAutofit/>
          </a:bodyPr>
          <a:lstStyle>
            <a:lvl1pPr algn="l">
              <a:lnSpc>
                <a:spcPct val="80000"/>
              </a:lnSpc>
              <a:defRPr sz="8000"/>
            </a:lvl1pPr>
          </a:lstStyle>
          <a:p>
            <a:r>
              <a:rPr lang="sv-SE" dirty="0"/>
              <a:t>Klicka här för att ändra mall för rubrikformat</a:t>
            </a:r>
          </a:p>
        </p:txBody>
      </p:sp>
      <p:sp>
        <p:nvSpPr>
          <p:cNvPr id="12" name="Rubrik 1">
            <a:extLst>
              <a:ext uri="{FF2B5EF4-FFF2-40B4-BE49-F238E27FC236}">
                <a16:creationId xmlns:a16="http://schemas.microsoft.com/office/drawing/2014/main" id="{6196F46B-0C60-B19B-CAB1-4C5ABF63EBDA}"/>
              </a:ext>
            </a:extLst>
          </p:cNvPr>
          <p:cNvSpPr txBox="1">
            <a:spLocks/>
          </p:cNvSpPr>
          <p:nvPr userDrawn="1"/>
        </p:nvSpPr>
        <p:spPr>
          <a:xfrm>
            <a:off x="1674891" y="851025"/>
            <a:ext cx="6633172" cy="3286408"/>
          </a:xfrm>
          <a:prstGeom prst="rect">
            <a:avLst/>
          </a:prstGeom>
        </p:spPr>
        <p:txBody>
          <a:bodyPr vert="horz" lIns="91440" tIns="45720" rIns="91440" bIns="45720" rtlCol="0" anchor="t">
            <a:noAutofit/>
          </a:bodyPr>
          <a:lstStyle>
            <a:lvl1pPr algn="l" defTabSz="914400" rtl="0" eaLnBrk="1" latinLnBrk="0" hangingPunct="1">
              <a:lnSpc>
                <a:spcPct val="70000"/>
              </a:lnSpc>
              <a:spcBef>
                <a:spcPct val="0"/>
              </a:spcBef>
              <a:buNone/>
              <a:defRPr sz="8000" b="1" i="0" kern="1200">
                <a:solidFill>
                  <a:schemeClr val="bg1"/>
                </a:solidFill>
                <a:latin typeface="Bebas Neue Bold" panose="020B0606020202050201" pitchFamily="34" charset="77"/>
                <a:ea typeface="+mj-ea"/>
                <a:cs typeface="+mj-cs"/>
              </a:defRPr>
            </a:lvl1pPr>
          </a:lstStyle>
          <a:p>
            <a:endParaRPr lang="sv-SE" dirty="0"/>
          </a:p>
        </p:txBody>
      </p:sp>
    </p:spTree>
    <p:extLst>
      <p:ext uri="{BB962C8B-B14F-4D97-AF65-F5344CB8AC3E}">
        <p14:creationId xmlns:p14="http://schemas.microsoft.com/office/powerpoint/2010/main" val="3720377104"/>
      </p:ext>
    </p:extLst>
  </p:cSld>
  <p:clrMapOvr>
    <a:masterClrMapping/>
  </p:clrMapOvr>
  <p:extLst>
    <p:ext uri="{DCECCB84-F9BA-43D5-87BE-67443E8EF086}">
      <p15:sldGuideLst xmlns:p15="http://schemas.microsoft.com/office/powerpoint/2012/main">
        <p15:guide id="1" orient="horz" pos="2183" userDrawn="1">
          <p15:clr>
            <a:srgbClr val="FBAE40"/>
          </p15:clr>
        </p15:guide>
        <p15:guide id="2" pos="3840">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Rubrik och innehåll">
    <p:spTree>
      <p:nvGrpSpPr>
        <p:cNvPr id="1" name=""/>
        <p:cNvGrpSpPr/>
        <p:nvPr/>
      </p:nvGrpSpPr>
      <p:grpSpPr>
        <a:xfrm>
          <a:off x="0" y="0"/>
          <a:ext cx="0" cy="0"/>
          <a:chOff x="0" y="0"/>
          <a:chExt cx="0" cy="0"/>
        </a:xfrm>
      </p:grpSpPr>
      <p:sp>
        <p:nvSpPr>
          <p:cNvPr id="4" name="Platshållare för datum 3">
            <a:extLst>
              <a:ext uri="{FF2B5EF4-FFF2-40B4-BE49-F238E27FC236}">
                <a16:creationId xmlns:a16="http://schemas.microsoft.com/office/drawing/2014/main" id="{2B2A6CAB-C3A9-825B-2847-5B938014DD8C}"/>
              </a:ext>
            </a:extLst>
          </p:cNvPr>
          <p:cNvSpPr>
            <a:spLocks noGrp="1"/>
          </p:cNvSpPr>
          <p:nvPr>
            <p:ph type="dt" sz="half" idx="10"/>
          </p:nvPr>
        </p:nvSpPr>
        <p:spPr>
          <a:xfrm>
            <a:off x="838200" y="6356350"/>
            <a:ext cx="2743200" cy="365125"/>
          </a:xfrm>
          <a:prstGeom prst="rect">
            <a:avLst/>
          </a:prstGeom>
        </p:spPr>
        <p:txBody>
          <a:bodyPr/>
          <a:lstStyle/>
          <a:p>
            <a:fld id="{274FDEAF-E340-7F46-B99F-5796D016AD9E}" type="datetimeFigureOut">
              <a:rPr lang="sv-SE" smtClean="0"/>
              <a:t>2026-03-04</a:t>
            </a:fld>
            <a:endParaRPr lang="sv-SE"/>
          </a:p>
        </p:txBody>
      </p:sp>
      <p:sp>
        <p:nvSpPr>
          <p:cNvPr id="5" name="Platshållare för sidfot 4">
            <a:extLst>
              <a:ext uri="{FF2B5EF4-FFF2-40B4-BE49-F238E27FC236}">
                <a16:creationId xmlns:a16="http://schemas.microsoft.com/office/drawing/2014/main" id="{E8554113-F273-3F70-8CD3-7305F01C5376}"/>
              </a:ext>
            </a:extLst>
          </p:cNvPr>
          <p:cNvSpPr>
            <a:spLocks noGrp="1"/>
          </p:cNvSpPr>
          <p:nvPr>
            <p:ph type="ftr" sz="quarter" idx="11"/>
          </p:nvPr>
        </p:nvSpPr>
        <p:spPr>
          <a:xfrm>
            <a:off x="4038600" y="6356350"/>
            <a:ext cx="4114800" cy="365125"/>
          </a:xfrm>
          <a:prstGeom prst="rect">
            <a:avLst/>
          </a:prstGeom>
        </p:spPr>
        <p:txBody>
          <a:bodyPr/>
          <a:lstStyle/>
          <a:p>
            <a:endParaRPr lang="sv-SE"/>
          </a:p>
        </p:txBody>
      </p:sp>
      <p:sp>
        <p:nvSpPr>
          <p:cNvPr id="6" name="Platshållare för bildnummer 5">
            <a:extLst>
              <a:ext uri="{FF2B5EF4-FFF2-40B4-BE49-F238E27FC236}">
                <a16:creationId xmlns:a16="http://schemas.microsoft.com/office/drawing/2014/main" id="{09CD731F-0ECB-5233-D42A-31AA599C5FBE}"/>
              </a:ext>
            </a:extLst>
          </p:cNvPr>
          <p:cNvSpPr>
            <a:spLocks noGrp="1"/>
          </p:cNvSpPr>
          <p:nvPr>
            <p:ph type="sldNum" sz="quarter" idx="12"/>
          </p:nvPr>
        </p:nvSpPr>
        <p:spPr>
          <a:xfrm>
            <a:off x="8610600" y="6356350"/>
            <a:ext cx="2743200" cy="365125"/>
          </a:xfrm>
          <a:prstGeom prst="rect">
            <a:avLst/>
          </a:prstGeom>
        </p:spPr>
        <p:txBody>
          <a:bodyPr/>
          <a:lstStyle/>
          <a:p>
            <a:fld id="{2BDCCBC2-D806-EC40-B5F9-E9EA69257F79}" type="slidenum">
              <a:rPr lang="sv-SE" smtClean="0"/>
              <a:t>‹#›</a:t>
            </a:fld>
            <a:endParaRPr lang="sv-SE"/>
          </a:p>
        </p:txBody>
      </p:sp>
      <p:pic>
        <p:nvPicPr>
          <p:cNvPr id="10" name="Bildobjekt 9">
            <a:extLst>
              <a:ext uri="{FF2B5EF4-FFF2-40B4-BE49-F238E27FC236}">
                <a16:creationId xmlns:a16="http://schemas.microsoft.com/office/drawing/2014/main" id="{2019E2A5-554E-8B1D-D0E9-063AE071AE89}"/>
              </a:ext>
            </a:extLst>
          </p:cNvPr>
          <p:cNvPicPr>
            <a:picLocks noChangeAspect="1"/>
          </p:cNvPicPr>
          <p:nvPr userDrawn="1"/>
        </p:nvPicPr>
        <p:blipFill>
          <a:blip r:embed="rId2"/>
          <a:stretch>
            <a:fillRect/>
          </a:stretch>
        </p:blipFill>
        <p:spPr>
          <a:xfrm>
            <a:off x="10350378" y="0"/>
            <a:ext cx="1003422" cy="1264920"/>
          </a:xfrm>
          <a:prstGeom prst="rect">
            <a:avLst/>
          </a:prstGeom>
        </p:spPr>
      </p:pic>
      <p:sp>
        <p:nvSpPr>
          <p:cNvPr id="12" name="Rubrik 1">
            <a:extLst>
              <a:ext uri="{FF2B5EF4-FFF2-40B4-BE49-F238E27FC236}">
                <a16:creationId xmlns:a16="http://schemas.microsoft.com/office/drawing/2014/main" id="{63048D6C-B354-8FE1-BA30-F51E056D0373}"/>
              </a:ext>
            </a:extLst>
          </p:cNvPr>
          <p:cNvSpPr>
            <a:spLocks noGrp="1"/>
          </p:cNvSpPr>
          <p:nvPr>
            <p:ph type="title"/>
          </p:nvPr>
        </p:nvSpPr>
        <p:spPr>
          <a:xfrm>
            <a:off x="1671119" y="1955548"/>
            <a:ext cx="6636944" cy="1325563"/>
          </a:xfrm>
        </p:spPr>
        <p:txBody>
          <a:bodyPr/>
          <a:lstStyle/>
          <a:p>
            <a:r>
              <a:rPr lang="sv-SE"/>
              <a:t>Klicka här för att ändra mall för rubrikformat</a:t>
            </a:r>
          </a:p>
        </p:txBody>
      </p:sp>
      <p:sp>
        <p:nvSpPr>
          <p:cNvPr id="13" name="Platshållare för innehåll 2">
            <a:extLst>
              <a:ext uri="{FF2B5EF4-FFF2-40B4-BE49-F238E27FC236}">
                <a16:creationId xmlns:a16="http://schemas.microsoft.com/office/drawing/2014/main" id="{83F76E52-BD39-F79A-8901-C3157B80AB33}"/>
              </a:ext>
            </a:extLst>
          </p:cNvPr>
          <p:cNvSpPr>
            <a:spLocks noGrp="1"/>
          </p:cNvSpPr>
          <p:nvPr>
            <p:ph idx="1"/>
          </p:nvPr>
        </p:nvSpPr>
        <p:spPr>
          <a:xfrm>
            <a:off x="1671119" y="3416048"/>
            <a:ext cx="6636944" cy="4351338"/>
          </a:xfrm>
        </p:spPr>
        <p:txBody>
          <a:bodyPr>
            <a:normAutofit/>
          </a:bodyPr>
          <a:lstStyle>
            <a:lvl1pPr>
              <a:defRPr sz="1600"/>
            </a:lvl1pPr>
            <a:lvl2pPr>
              <a:defRPr sz="1600"/>
            </a:lvl2pPr>
            <a:lvl3pPr>
              <a:defRPr sz="1600"/>
            </a:lvl3pPr>
            <a:lvl4pPr>
              <a:defRPr sz="1600"/>
            </a:lvl4pPr>
            <a:lvl5pPr>
              <a:defRPr sz="1600"/>
            </a:lvl5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Tree>
    <p:extLst>
      <p:ext uri="{BB962C8B-B14F-4D97-AF65-F5344CB8AC3E}">
        <p14:creationId xmlns:p14="http://schemas.microsoft.com/office/powerpoint/2010/main" val="3282525809"/>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type="secHead" preserve="1">
  <p:cSld name="Avsnittsrubrik">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34CAFC63-EB46-3757-7C01-1B47444764BE}"/>
              </a:ext>
            </a:extLst>
          </p:cNvPr>
          <p:cNvSpPr>
            <a:spLocks noGrp="1"/>
          </p:cNvSpPr>
          <p:nvPr>
            <p:ph type="title"/>
          </p:nvPr>
        </p:nvSpPr>
        <p:spPr>
          <a:xfrm>
            <a:off x="1674891" y="1121263"/>
            <a:ext cx="6762939" cy="2852737"/>
          </a:xfrm>
        </p:spPr>
        <p:txBody>
          <a:bodyPr anchor="b"/>
          <a:lstStyle>
            <a:lvl1pPr>
              <a:defRPr sz="6000"/>
            </a:lvl1pPr>
          </a:lstStyle>
          <a:p>
            <a:r>
              <a:rPr lang="sv-SE"/>
              <a:t>Klicka här för att ändra mall för rubrikformat</a:t>
            </a:r>
          </a:p>
        </p:txBody>
      </p:sp>
      <p:sp>
        <p:nvSpPr>
          <p:cNvPr id="3" name="Platshållare för text 2">
            <a:extLst>
              <a:ext uri="{FF2B5EF4-FFF2-40B4-BE49-F238E27FC236}">
                <a16:creationId xmlns:a16="http://schemas.microsoft.com/office/drawing/2014/main" id="{ECF27B9A-A5BD-7E2A-06C8-7C95AB7E6ABD}"/>
              </a:ext>
            </a:extLst>
          </p:cNvPr>
          <p:cNvSpPr>
            <a:spLocks noGrp="1"/>
          </p:cNvSpPr>
          <p:nvPr>
            <p:ph type="body" idx="1"/>
          </p:nvPr>
        </p:nvSpPr>
        <p:spPr>
          <a:xfrm>
            <a:off x="1674891" y="4000988"/>
            <a:ext cx="6762939" cy="1500187"/>
          </a:xfrm>
        </p:spPr>
        <p:txBody>
          <a:bodyPr>
            <a:normAutofit/>
          </a:bodyPr>
          <a:lstStyle>
            <a:lvl1pPr marL="0" indent="0">
              <a:buNone/>
              <a:defRPr sz="1600">
                <a:solidFill>
                  <a:schemeClr val="bg1"/>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sv-SE"/>
              <a:t>Klicka här för att ändra format på bakgrundstexten</a:t>
            </a:r>
          </a:p>
        </p:txBody>
      </p:sp>
      <p:sp>
        <p:nvSpPr>
          <p:cNvPr id="4" name="Platshållare för datum 3">
            <a:extLst>
              <a:ext uri="{FF2B5EF4-FFF2-40B4-BE49-F238E27FC236}">
                <a16:creationId xmlns:a16="http://schemas.microsoft.com/office/drawing/2014/main" id="{1C090962-63D6-5F0C-39BE-DC5E81069947}"/>
              </a:ext>
            </a:extLst>
          </p:cNvPr>
          <p:cNvSpPr>
            <a:spLocks noGrp="1"/>
          </p:cNvSpPr>
          <p:nvPr>
            <p:ph type="dt" sz="half" idx="10"/>
          </p:nvPr>
        </p:nvSpPr>
        <p:spPr>
          <a:xfrm>
            <a:off x="838200" y="6356350"/>
            <a:ext cx="2743200" cy="365125"/>
          </a:xfrm>
          <a:prstGeom prst="rect">
            <a:avLst/>
          </a:prstGeom>
        </p:spPr>
        <p:txBody>
          <a:bodyPr/>
          <a:lstStyle/>
          <a:p>
            <a:fld id="{274FDEAF-E340-7F46-B99F-5796D016AD9E}" type="datetimeFigureOut">
              <a:rPr lang="sv-SE" smtClean="0"/>
              <a:t>2026-03-04</a:t>
            </a:fld>
            <a:endParaRPr lang="sv-SE"/>
          </a:p>
        </p:txBody>
      </p:sp>
      <p:sp>
        <p:nvSpPr>
          <p:cNvPr id="5" name="Platshållare för sidfot 4">
            <a:extLst>
              <a:ext uri="{FF2B5EF4-FFF2-40B4-BE49-F238E27FC236}">
                <a16:creationId xmlns:a16="http://schemas.microsoft.com/office/drawing/2014/main" id="{69D85B63-10BE-AC71-FB17-B7AE1BAE7DC7}"/>
              </a:ext>
            </a:extLst>
          </p:cNvPr>
          <p:cNvSpPr>
            <a:spLocks noGrp="1"/>
          </p:cNvSpPr>
          <p:nvPr>
            <p:ph type="ftr" sz="quarter" idx="11"/>
          </p:nvPr>
        </p:nvSpPr>
        <p:spPr>
          <a:xfrm>
            <a:off x="4038600" y="6356350"/>
            <a:ext cx="4114800" cy="365125"/>
          </a:xfrm>
          <a:prstGeom prst="rect">
            <a:avLst/>
          </a:prstGeom>
        </p:spPr>
        <p:txBody>
          <a:bodyPr/>
          <a:lstStyle/>
          <a:p>
            <a:endParaRPr lang="sv-SE"/>
          </a:p>
        </p:txBody>
      </p:sp>
      <p:sp>
        <p:nvSpPr>
          <p:cNvPr id="6" name="Platshållare för bildnummer 5">
            <a:extLst>
              <a:ext uri="{FF2B5EF4-FFF2-40B4-BE49-F238E27FC236}">
                <a16:creationId xmlns:a16="http://schemas.microsoft.com/office/drawing/2014/main" id="{921632D1-E434-D5A0-939E-ADC1E8E88B0C}"/>
              </a:ext>
            </a:extLst>
          </p:cNvPr>
          <p:cNvSpPr>
            <a:spLocks noGrp="1"/>
          </p:cNvSpPr>
          <p:nvPr>
            <p:ph type="sldNum" sz="quarter" idx="12"/>
          </p:nvPr>
        </p:nvSpPr>
        <p:spPr>
          <a:xfrm>
            <a:off x="8610600" y="6356350"/>
            <a:ext cx="2743200" cy="365125"/>
          </a:xfrm>
          <a:prstGeom prst="rect">
            <a:avLst/>
          </a:prstGeom>
        </p:spPr>
        <p:txBody>
          <a:bodyPr/>
          <a:lstStyle/>
          <a:p>
            <a:fld id="{2BDCCBC2-D806-EC40-B5F9-E9EA69257F79}" type="slidenum">
              <a:rPr lang="sv-SE" smtClean="0"/>
              <a:t>‹#›</a:t>
            </a:fld>
            <a:endParaRPr lang="sv-SE"/>
          </a:p>
        </p:txBody>
      </p:sp>
    </p:spTree>
    <p:extLst>
      <p:ext uri="{BB962C8B-B14F-4D97-AF65-F5344CB8AC3E}">
        <p14:creationId xmlns:p14="http://schemas.microsoft.com/office/powerpoint/2010/main" val="344049364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1.png"/><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3.xml"/><Relationship Id="rId13" Type="http://schemas.openxmlformats.org/officeDocument/2006/relationships/slideLayout" Target="../slideLayouts/slideLayout28.xml"/><Relationship Id="rId3" Type="http://schemas.openxmlformats.org/officeDocument/2006/relationships/slideLayout" Target="../slideLayouts/slideLayout18.xml"/><Relationship Id="rId7" Type="http://schemas.openxmlformats.org/officeDocument/2006/relationships/slideLayout" Target="../slideLayouts/slideLayout22.xml"/><Relationship Id="rId12" Type="http://schemas.openxmlformats.org/officeDocument/2006/relationships/slideLayout" Target="../slideLayouts/slideLayout27.xml"/><Relationship Id="rId2" Type="http://schemas.openxmlformats.org/officeDocument/2006/relationships/slideLayout" Target="../slideLayouts/slideLayout17.xml"/><Relationship Id="rId1" Type="http://schemas.openxmlformats.org/officeDocument/2006/relationships/slideLayout" Target="../slideLayouts/slideLayout16.xml"/><Relationship Id="rId6" Type="http://schemas.openxmlformats.org/officeDocument/2006/relationships/slideLayout" Target="../slideLayouts/slideLayout21.xml"/><Relationship Id="rId11" Type="http://schemas.openxmlformats.org/officeDocument/2006/relationships/slideLayout" Target="../slideLayouts/slideLayout26.xml"/><Relationship Id="rId5" Type="http://schemas.openxmlformats.org/officeDocument/2006/relationships/slideLayout" Target="../slideLayouts/slideLayout20.xml"/><Relationship Id="rId15" Type="http://schemas.openxmlformats.org/officeDocument/2006/relationships/image" Target="../media/image2.png"/><Relationship Id="rId10" Type="http://schemas.openxmlformats.org/officeDocument/2006/relationships/slideLayout" Target="../slideLayouts/slideLayout25.xml"/><Relationship Id="rId4" Type="http://schemas.openxmlformats.org/officeDocument/2006/relationships/slideLayout" Target="../slideLayouts/slideLayout19.xml"/><Relationship Id="rId9" Type="http://schemas.openxmlformats.org/officeDocument/2006/relationships/slideLayout" Target="../slideLayouts/slideLayout24.xml"/><Relationship Id="rId14"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13" name="Bildobjekt 12">
            <a:extLst>
              <a:ext uri="{FF2B5EF4-FFF2-40B4-BE49-F238E27FC236}">
                <a16:creationId xmlns:a16="http://schemas.microsoft.com/office/drawing/2014/main" id="{F61A4B4A-68AC-DCA4-79D6-336302B5072D}"/>
              </a:ext>
            </a:extLst>
          </p:cNvPr>
          <p:cNvPicPr>
            <a:picLocks noChangeAspect="1"/>
          </p:cNvPicPr>
          <p:nvPr userDrawn="1"/>
        </p:nvPicPr>
        <p:blipFill>
          <a:blip r:embed="rId17"/>
          <a:stretch>
            <a:fillRect/>
          </a:stretch>
        </p:blipFill>
        <p:spPr>
          <a:xfrm>
            <a:off x="0" y="0"/>
            <a:ext cx="12192000" cy="6858000"/>
          </a:xfrm>
          <a:prstGeom prst="rect">
            <a:avLst/>
          </a:prstGeom>
        </p:spPr>
      </p:pic>
      <p:sp>
        <p:nvSpPr>
          <p:cNvPr id="2" name="Platshållare för rubrik 1">
            <a:extLst>
              <a:ext uri="{FF2B5EF4-FFF2-40B4-BE49-F238E27FC236}">
                <a16:creationId xmlns:a16="http://schemas.microsoft.com/office/drawing/2014/main" id="{4D8401AC-D70E-7926-DB1B-EC8C8F162EB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Autofit/>
          </a:bodyPr>
          <a:lstStyle/>
          <a:p>
            <a:r>
              <a:rPr lang="sv-SE" dirty="0"/>
              <a:t>Klicka här för att ändra mall för rubrikformat</a:t>
            </a:r>
          </a:p>
        </p:txBody>
      </p:sp>
      <p:sp>
        <p:nvSpPr>
          <p:cNvPr id="3" name="Platshållare för text 2">
            <a:extLst>
              <a:ext uri="{FF2B5EF4-FFF2-40B4-BE49-F238E27FC236}">
                <a16:creationId xmlns:a16="http://schemas.microsoft.com/office/drawing/2014/main" id="{E3FC2CEA-8609-7169-74E8-4B690D1E0836}"/>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p>
        </p:txBody>
      </p:sp>
      <p:sp>
        <p:nvSpPr>
          <p:cNvPr id="4" name="Platshållare för datum 3">
            <a:extLst>
              <a:ext uri="{FF2B5EF4-FFF2-40B4-BE49-F238E27FC236}">
                <a16:creationId xmlns:a16="http://schemas.microsoft.com/office/drawing/2014/main" id="{6C9B1E0B-72EE-AD6E-6EFA-F6D9FFFF0889}"/>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bg2"/>
                </a:solidFill>
              </a:defRPr>
            </a:lvl1pPr>
          </a:lstStyle>
          <a:p>
            <a:fld id="{274FDEAF-E340-7F46-B99F-5796D016AD9E}" type="datetimeFigureOut">
              <a:rPr lang="sv-SE" smtClean="0"/>
              <a:pPr/>
              <a:t>2026-03-04</a:t>
            </a:fld>
            <a:endParaRPr lang="sv-SE" dirty="0"/>
          </a:p>
        </p:txBody>
      </p:sp>
      <p:sp>
        <p:nvSpPr>
          <p:cNvPr id="5" name="Platshållare för sidfot 4">
            <a:extLst>
              <a:ext uri="{FF2B5EF4-FFF2-40B4-BE49-F238E27FC236}">
                <a16:creationId xmlns:a16="http://schemas.microsoft.com/office/drawing/2014/main" id="{9232706A-C5AB-AF4B-A6FA-B8102DFDDF2F}"/>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bg1"/>
                </a:solidFill>
              </a:defRPr>
            </a:lvl1pPr>
          </a:lstStyle>
          <a:p>
            <a:endParaRPr lang="sv-SE" dirty="0"/>
          </a:p>
        </p:txBody>
      </p:sp>
      <p:sp>
        <p:nvSpPr>
          <p:cNvPr id="6" name="Platshållare för bildnummer 5">
            <a:extLst>
              <a:ext uri="{FF2B5EF4-FFF2-40B4-BE49-F238E27FC236}">
                <a16:creationId xmlns:a16="http://schemas.microsoft.com/office/drawing/2014/main" id="{3D3DEB99-0A1C-8F8F-A330-E5680354AC19}"/>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bg2"/>
                </a:solidFill>
              </a:defRPr>
            </a:lvl1pPr>
          </a:lstStyle>
          <a:p>
            <a:fld id="{2BDCCBC2-D806-EC40-B5F9-E9EA69257F79}" type="slidenum">
              <a:rPr lang="sv-SE" smtClean="0"/>
              <a:pPr/>
              <a:t>‹#›</a:t>
            </a:fld>
            <a:endParaRPr lang="sv-SE"/>
          </a:p>
        </p:txBody>
      </p:sp>
      <p:sp>
        <p:nvSpPr>
          <p:cNvPr id="10" name="textruta 9">
            <a:extLst>
              <a:ext uri="{FF2B5EF4-FFF2-40B4-BE49-F238E27FC236}">
                <a16:creationId xmlns:a16="http://schemas.microsoft.com/office/drawing/2014/main" id="{7917B1D7-AD07-6195-89EA-BCCBBAE2237A}"/>
              </a:ext>
            </a:extLst>
          </p:cNvPr>
          <p:cNvSpPr txBox="1"/>
          <p:nvPr userDrawn="1"/>
        </p:nvSpPr>
        <p:spPr>
          <a:xfrm>
            <a:off x="11172825" y="3204025"/>
            <a:ext cx="1019175" cy="769441"/>
          </a:xfrm>
          <a:prstGeom prst="rect">
            <a:avLst/>
          </a:prstGeom>
          <a:noFill/>
        </p:spPr>
        <p:txBody>
          <a:bodyPr wrap="square" rtlCol="0">
            <a:spAutoFit/>
          </a:bodyPr>
          <a:lstStyle/>
          <a:p>
            <a:pPr algn="ctr"/>
            <a:fld id="{C30F3266-043C-1B48-A027-86CD055EFDB8}" type="slidenum">
              <a:rPr lang="sv-SE" sz="4400" b="1" i="0" smtClean="0">
                <a:solidFill>
                  <a:schemeClr val="bg2"/>
                </a:solidFill>
                <a:latin typeface="Bebas Neue Bold" panose="020B0606020202050201" pitchFamily="34" charset="77"/>
              </a:rPr>
              <a:pPr algn="ctr"/>
              <a:t>‹#›</a:t>
            </a:fld>
            <a:endParaRPr lang="sv-SE" sz="4400" b="1" i="0" dirty="0">
              <a:solidFill>
                <a:schemeClr val="bg2"/>
              </a:solidFill>
              <a:latin typeface="Bebas Neue Bold" panose="020B0606020202050201" pitchFamily="34" charset="77"/>
            </a:endParaRPr>
          </a:p>
        </p:txBody>
      </p:sp>
      <p:cxnSp>
        <p:nvCxnSpPr>
          <p:cNvPr id="11" name="Rak 10">
            <a:extLst>
              <a:ext uri="{FF2B5EF4-FFF2-40B4-BE49-F238E27FC236}">
                <a16:creationId xmlns:a16="http://schemas.microsoft.com/office/drawing/2014/main" id="{21A33F3B-14F2-8B02-AA1D-AA909CA9A69F}"/>
              </a:ext>
            </a:extLst>
          </p:cNvPr>
          <p:cNvCxnSpPr>
            <a:cxnSpLocks/>
          </p:cNvCxnSpPr>
          <p:nvPr userDrawn="1"/>
        </p:nvCxnSpPr>
        <p:spPr>
          <a:xfrm>
            <a:off x="11682412" y="3161115"/>
            <a:ext cx="190526" cy="188548"/>
          </a:xfrm>
          <a:prstGeom prst="line">
            <a:avLst/>
          </a:prstGeom>
          <a:ln w="15240">
            <a:solidFill>
              <a:schemeClr val="bg1"/>
            </a:solidFill>
          </a:ln>
        </p:spPr>
        <p:style>
          <a:lnRef idx="1">
            <a:schemeClr val="accent1"/>
          </a:lnRef>
          <a:fillRef idx="0">
            <a:schemeClr val="accent1"/>
          </a:fillRef>
          <a:effectRef idx="0">
            <a:schemeClr val="accent1"/>
          </a:effectRef>
          <a:fontRef idx="minor">
            <a:schemeClr val="tx1"/>
          </a:fontRef>
        </p:style>
      </p:cxnSp>
      <p:sp>
        <p:nvSpPr>
          <p:cNvPr id="12" name="Underrubrik 2">
            <a:extLst>
              <a:ext uri="{FF2B5EF4-FFF2-40B4-BE49-F238E27FC236}">
                <a16:creationId xmlns:a16="http://schemas.microsoft.com/office/drawing/2014/main" id="{8E86F3FA-526F-A9F9-B1C7-568AD53E9B0A}"/>
              </a:ext>
            </a:extLst>
          </p:cNvPr>
          <p:cNvSpPr txBox="1">
            <a:spLocks/>
          </p:cNvSpPr>
          <p:nvPr userDrawn="1"/>
        </p:nvSpPr>
        <p:spPr>
          <a:xfrm>
            <a:off x="11724403" y="3100557"/>
            <a:ext cx="416183" cy="241290"/>
          </a:xfrm>
          <a:prstGeom prst="rect">
            <a:avLst/>
          </a:prstGeom>
        </p:spPr>
        <p:txBody>
          <a:bodyPr>
            <a:noAutofit/>
          </a:bodyPr>
          <a:lstStyle>
            <a:lvl1pPr marL="0" indent="0" algn="l" defTabSz="914400" rtl="0" eaLnBrk="1" latinLnBrk="0" hangingPunct="1">
              <a:lnSpc>
                <a:spcPct val="90000"/>
              </a:lnSpc>
              <a:spcBef>
                <a:spcPts val="1000"/>
              </a:spcBef>
              <a:buFont typeface="Arial" panose="020B0604020202020204" pitchFamily="34" charset="0"/>
              <a:buNone/>
              <a:tabLst>
                <a:tab pos="969963" algn="l"/>
              </a:tabLst>
              <a:defRPr sz="1050" b="0" i="0" kern="1200">
                <a:solidFill>
                  <a:schemeClr val="bg1"/>
                </a:solidFill>
                <a:latin typeface="Brandon Text Medium" panose="020B0503020203060203" pitchFamily="34" charset="77"/>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rgbClr val="3C3C3B"/>
                </a:solidFill>
                <a:latin typeface="MPlantin" pitchFamily="2" charset="0"/>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rgbClr val="3C3C3B"/>
                </a:solidFill>
                <a:latin typeface="MPlantin" pitchFamily="2" charset="0"/>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rgbClr val="3C3C3B"/>
                </a:solidFill>
                <a:latin typeface="MPlantin" pitchFamily="2" charset="0"/>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rgbClr val="3C3C3B"/>
                </a:solidFill>
                <a:latin typeface="MPlantin" pitchFamily="2" charset="0"/>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ctr"/>
            <a:r>
              <a:rPr lang="sv-SE" sz="1200" b="1" i="0" dirty="0">
                <a:solidFill>
                  <a:schemeClr val="bg2"/>
                </a:solidFill>
                <a:latin typeface="Bebas Neue Bold" panose="020B0606020202050201" pitchFamily="34" charset="77"/>
              </a:rPr>
              <a:t>18</a:t>
            </a:r>
          </a:p>
        </p:txBody>
      </p:sp>
      <p:pic>
        <p:nvPicPr>
          <p:cNvPr id="14" name="Bildobjekt 13">
            <a:extLst>
              <a:ext uri="{FF2B5EF4-FFF2-40B4-BE49-F238E27FC236}">
                <a16:creationId xmlns:a16="http://schemas.microsoft.com/office/drawing/2014/main" id="{2D8CF7E0-D086-0CC8-3EDB-BFCAAACDD8C7}"/>
              </a:ext>
            </a:extLst>
          </p:cNvPr>
          <p:cNvPicPr>
            <a:picLocks noChangeAspect="1"/>
          </p:cNvPicPr>
          <p:nvPr userDrawn="1"/>
        </p:nvPicPr>
        <p:blipFill>
          <a:blip r:embed="rId18"/>
          <a:stretch>
            <a:fillRect/>
          </a:stretch>
        </p:blipFill>
        <p:spPr>
          <a:xfrm>
            <a:off x="10350378" y="0"/>
            <a:ext cx="1003422" cy="1264920"/>
          </a:xfrm>
          <a:prstGeom prst="rect">
            <a:avLst/>
          </a:prstGeom>
        </p:spPr>
      </p:pic>
    </p:spTree>
    <p:extLst>
      <p:ext uri="{BB962C8B-B14F-4D97-AF65-F5344CB8AC3E}">
        <p14:creationId xmlns:p14="http://schemas.microsoft.com/office/powerpoint/2010/main" val="3260979641"/>
      </p:ext>
    </p:extLst>
  </p:cSld>
  <p:clrMap bg1="lt1" tx1="dk1" bg2="lt2" tx2="dk2" accent1="accent1" accent2="accent2" accent3="accent3" accent4="accent4" accent5="accent5" accent6="accent6" hlink="hlink" folHlink="folHlink"/>
  <p:sldLayoutIdLst>
    <p:sldLayoutId id="2147483649" r:id="rId1"/>
    <p:sldLayoutId id="2147483690" r:id="rId2"/>
    <p:sldLayoutId id="2147483691" r:id="rId3"/>
    <p:sldLayoutId id="2147483674" r:id="rId4"/>
    <p:sldLayoutId id="2147483655" r:id="rId5"/>
    <p:sldLayoutId id="2147483661" r:id="rId6"/>
    <p:sldLayoutId id="2147483675" r:id="rId7"/>
    <p:sldLayoutId id="2147483650" r:id="rId8"/>
    <p:sldLayoutId id="2147483651" r:id="rId9"/>
    <p:sldLayoutId id="2147483652" r:id="rId10"/>
    <p:sldLayoutId id="2147483660" r:id="rId11"/>
    <p:sldLayoutId id="2147483653" r:id="rId12"/>
    <p:sldLayoutId id="2147483654" r:id="rId13"/>
    <p:sldLayoutId id="2147483656" r:id="rId14"/>
    <p:sldLayoutId id="2147483657" r:id="rId15"/>
  </p:sldLayoutIdLst>
  <p:txStyles>
    <p:titleStyle>
      <a:lvl1pPr algn="l" defTabSz="914400" rtl="0" eaLnBrk="1" latinLnBrk="0" hangingPunct="1">
        <a:lnSpc>
          <a:spcPct val="90000"/>
        </a:lnSpc>
        <a:spcBef>
          <a:spcPct val="0"/>
        </a:spcBef>
        <a:buNone/>
        <a:defRPr sz="5400" b="1" i="0" kern="1200">
          <a:solidFill>
            <a:schemeClr val="bg1"/>
          </a:solidFill>
          <a:latin typeface="Bebas Neue Bold" panose="020B0606020202050201" pitchFamily="34" charset="77"/>
          <a:ea typeface="+mj-ea"/>
          <a:cs typeface="+mj-cs"/>
        </a:defRPr>
      </a:lvl1pPr>
    </p:titleStyle>
    <p:bodyStyle>
      <a:lvl1pPr marL="228600" indent="-228600" algn="l" defTabSz="914400" rtl="0" eaLnBrk="1" latinLnBrk="0" hangingPunct="1">
        <a:lnSpc>
          <a:spcPct val="100000"/>
        </a:lnSpc>
        <a:spcBef>
          <a:spcPts val="1000"/>
        </a:spcBef>
        <a:buFont typeface="Arial" panose="020B0604020202020204" pitchFamily="34" charset="0"/>
        <a:buChar char="•"/>
        <a:defRPr sz="1600" b="0" i="0" kern="1200">
          <a:solidFill>
            <a:schemeClr val="bg1"/>
          </a:solidFill>
          <a:latin typeface="Roboto Light" panose="02000000000000000000" pitchFamily="2" charset="0"/>
          <a:ea typeface="Roboto Light" panose="02000000000000000000" pitchFamily="2" charset="0"/>
          <a:cs typeface="Roboto Light" panose="02000000000000000000" pitchFamily="2" charset="0"/>
        </a:defRPr>
      </a:lvl1pPr>
      <a:lvl2pPr marL="685800" indent="-228600" algn="l" defTabSz="914400" rtl="0" eaLnBrk="1" latinLnBrk="0" hangingPunct="1">
        <a:lnSpc>
          <a:spcPct val="100000"/>
        </a:lnSpc>
        <a:spcBef>
          <a:spcPts val="500"/>
        </a:spcBef>
        <a:buFont typeface="Arial" panose="020B0604020202020204" pitchFamily="34" charset="0"/>
        <a:buChar char="•"/>
        <a:defRPr sz="1600" b="0" i="0" kern="1200">
          <a:solidFill>
            <a:schemeClr val="bg1"/>
          </a:solidFill>
          <a:latin typeface="Roboto Light" panose="02000000000000000000" pitchFamily="2" charset="0"/>
          <a:ea typeface="Roboto Light" panose="02000000000000000000" pitchFamily="2" charset="0"/>
          <a:cs typeface="Roboto Light" panose="02000000000000000000" pitchFamily="2" charset="0"/>
        </a:defRPr>
      </a:lvl2pPr>
      <a:lvl3pPr marL="1143000" indent="-228600" algn="l" defTabSz="914400" rtl="0" eaLnBrk="1" latinLnBrk="0" hangingPunct="1">
        <a:lnSpc>
          <a:spcPct val="100000"/>
        </a:lnSpc>
        <a:spcBef>
          <a:spcPts val="500"/>
        </a:spcBef>
        <a:buFont typeface="Arial" panose="020B0604020202020204" pitchFamily="34" charset="0"/>
        <a:buChar char="•"/>
        <a:defRPr sz="1600" b="0" i="0" kern="1200">
          <a:solidFill>
            <a:schemeClr val="bg1"/>
          </a:solidFill>
          <a:latin typeface="Roboto Light" panose="02000000000000000000" pitchFamily="2" charset="0"/>
          <a:ea typeface="Roboto Light" panose="02000000000000000000" pitchFamily="2" charset="0"/>
          <a:cs typeface="Roboto Light" panose="02000000000000000000" pitchFamily="2" charset="0"/>
        </a:defRPr>
      </a:lvl3pPr>
      <a:lvl4pPr marL="1600200" indent="-228600" algn="l" defTabSz="914400" rtl="0" eaLnBrk="1" latinLnBrk="0" hangingPunct="1">
        <a:lnSpc>
          <a:spcPct val="100000"/>
        </a:lnSpc>
        <a:spcBef>
          <a:spcPts val="500"/>
        </a:spcBef>
        <a:buFont typeface="Arial" panose="020B0604020202020204" pitchFamily="34" charset="0"/>
        <a:buChar char="•"/>
        <a:defRPr sz="1600" b="0" i="0" kern="1200">
          <a:solidFill>
            <a:schemeClr val="bg1"/>
          </a:solidFill>
          <a:latin typeface="Roboto Light" panose="02000000000000000000" pitchFamily="2" charset="0"/>
          <a:ea typeface="Roboto Light" panose="02000000000000000000" pitchFamily="2" charset="0"/>
          <a:cs typeface="Roboto Light" panose="02000000000000000000" pitchFamily="2" charset="0"/>
        </a:defRPr>
      </a:lvl4pPr>
      <a:lvl5pPr marL="2057400" indent="-228600" algn="l" defTabSz="914400" rtl="0" eaLnBrk="1" latinLnBrk="0" hangingPunct="1">
        <a:lnSpc>
          <a:spcPct val="100000"/>
        </a:lnSpc>
        <a:spcBef>
          <a:spcPts val="500"/>
        </a:spcBef>
        <a:buFont typeface="Arial" panose="020B0604020202020204" pitchFamily="34" charset="0"/>
        <a:buChar char="•"/>
        <a:defRPr sz="1600" b="0" i="0" kern="1200">
          <a:solidFill>
            <a:schemeClr val="bg1"/>
          </a:solidFill>
          <a:latin typeface="Roboto Light" panose="02000000000000000000" pitchFamily="2" charset="0"/>
          <a:ea typeface="Roboto Light" panose="02000000000000000000" pitchFamily="2" charset="0"/>
          <a:cs typeface="Roboto Light" panose="02000000000000000000" pitchFamily="2"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Rektangel 6">
            <a:extLst>
              <a:ext uri="{FF2B5EF4-FFF2-40B4-BE49-F238E27FC236}">
                <a16:creationId xmlns:a16="http://schemas.microsoft.com/office/drawing/2014/main" id="{3D9B18E5-43A2-D47F-C70F-6C377E90ABB1}"/>
              </a:ext>
            </a:extLst>
          </p:cNvPr>
          <p:cNvSpPr/>
          <p:nvPr userDrawn="1"/>
        </p:nvSpPr>
        <p:spPr>
          <a:xfrm>
            <a:off x="0" y="0"/>
            <a:ext cx="12192000" cy="6858000"/>
          </a:xfrm>
          <a:prstGeom prst="rect">
            <a:avLst/>
          </a:prstGeom>
          <a:solidFill>
            <a:schemeClr val="accent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 name="Platshållare för rubrik 1">
            <a:extLst>
              <a:ext uri="{FF2B5EF4-FFF2-40B4-BE49-F238E27FC236}">
                <a16:creationId xmlns:a16="http://schemas.microsoft.com/office/drawing/2014/main" id="{4D8401AC-D70E-7926-DB1B-EC8C8F162EB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Autofit/>
          </a:bodyPr>
          <a:lstStyle/>
          <a:p>
            <a:r>
              <a:rPr lang="sv-SE" dirty="0"/>
              <a:t>Klicka här för att ändra mall för rubrikformat</a:t>
            </a:r>
          </a:p>
        </p:txBody>
      </p:sp>
      <p:sp>
        <p:nvSpPr>
          <p:cNvPr id="3" name="Platshållare för text 2">
            <a:extLst>
              <a:ext uri="{FF2B5EF4-FFF2-40B4-BE49-F238E27FC236}">
                <a16:creationId xmlns:a16="http://schemas.microsoft.com/office/drawing/2014/main" id="{E3FC2CEA-8609-7169-74E8-4B690D1E0836}"/>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p>
        </p:txBody>
      </p:sp>
      <p:sp>
        <p:nvSpPr>
          <p:cNvPr id="4" name="Platshållare för datum 3">
            <a:extLst>
              <a:ext uri="{FF2B5EF4-FFF2-40B4-BE49-F238E27FC236}">
                <a16:creationId xmlns:a16="http://schemas.microsoft.com/office/drawing/2014/main" id="{6C9B1E0B-72EE-AD6E-6EFA-F6D9FFFF0889}"/>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bg2"/>
                </a:solidFill>
              </a:defRPr>
            </a:lvl1pPr>
          </a:lstStyle>
          <a:p>
            <a:fld id="{274FDEAF-E340-7F46-B99F-5796D016AD9E}" type="datetimeFigureOut">
              <a:rPr lang="sv-SE" smtClean="0"/>
              <a:pPr/>
              <a:t>2026-03-04</a:t>
            </a:fld>
            <a:endParaRPr lang="sv-SE" dirty="0"/>
          </a:p>
        </p:txBody>
      </p:sp>
      <p:sp>
        <p:nvSpPr>
          <p:cNvPr id="5" name="Platshållare för sidfot 4">
            <a:extLst>
              <a:ext uri="{FF2B5EF4-FFF2-40B4-BE49-F238E27FC236}">
                <a16:creationId xmlns:a16="http://schemas.microsoft.com/office/drawing/2014/main" id="{9232706A-C5AB-AF4B-A6FA-B8102DFDDF2F}"/>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bg1"/>
                </a:solidFill>
              </a:defRPr>
            </a:lvl1pPr>
          </a:lstStyle>
          <a:p>
            <a:endParaRPr lang="sv-SE" dirty="0"/>
          </a:p>
        </p:txBody>
      </p:sp>
      <p:sp>
        <p:nvSpPr>
          <p:cNvPr id="6" name="Platshållare för bildnummer 5">
            <a:extLst>
              <a:ext uri="{FF2B5EF4-FFF2-40B4-BE49-F238E27FC236}">
                <a16:creationId xmlns:a16="http://schemas.microsoft.com/office/drawing/2014/main" id="{3D3DEB99-0A1C-8F8F-A330-E5680354AC19}"/>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bg2"/>
                </a:solidFill>
              </a:defRPr>
            </a:lvl1pPr>
          </a:lstStyle>
          <a:p>
            <a:fld id="{2BDCCBC2-D806-EC40-B5F9-E9EA69257F79}" type="slidenum">
              <a:rPr lang="sv-SE" smtClean="0"/>
              <a:pPr/>
              <a:t>‹#›</a:t>
            </a:fld>
            <a:endParaRPr lang="sv-SE"/>
          </a:p>
        </p:txBody>
      </p:sp>
      <p:sp>
        <p:nvSpPr>
          <p:cNvPr id="10" name="textruta 9">
            <a:extLst>
              <a:ext uri="{FF2B5EF4-FFF2-40B4-BE49-F238E27FC236}">
                <a16:creationId xmlns:a16="http://schemas.microsoft.com/office/drawing/2014/main" id="{7917B1D7-AD07-6195-89EA-BCCBBAE2237A}"/>
              </a:ext>
            </a:extLst>
          </p:cNvPr>
          <p:cNvSpPr txBox="1"/>
          <p:nvPr userDrawn="1"/>
        </p:nvSpPr>
        <p:spPr>
          <a:xfrm>
            <a:off x="11172825" y="3204025"/>
            <a:ext cx="1019175" cy="769441"/>
          </a:xfrm>
          <a:prstGeom prst="rect">
            <a:avLst/>
          </a:prstGeom>
          <a:noFill/>
        </p:spPr>
        <p:txBody>
          <a:bodyPr wrap="square" rtlCol="0">
            <a:spAutoFit/>
          </a:bodyPr>
          <a:lstStyle/>
          <a:p>
            <a:pPr algn="ctr"/>
            <a:fld id="{C30F3266-043C-1B48-A027-86CD055EFDB8}" type="slidenum">
              <a:rPr lang="sv-SE" sz="4400" b="1" i="0" smtClean="0">
                <a:solidFill>
                  <a:schemeClr val="bg2"/>
                </a:solidFill>
                <a:latin typeface="Bebas Neue Bold" panose="020B0606020202050201" pitchFamily="34" charset="77"/>
              </a:rPr>
              <a:pPr algn="ctr"/>
              <a:t>‹#›</a:t>
            </a:fld>
            <a:endParaRPr lang="sv-SE" sz="4400" b="1" i="0" dirty="0">
              <a:solidFill>
                <a:schemeClr val="bg2"/>
              </a:solidFill>
              <a:latin typeface="Bebas Neue Bold" panose="020B0606020202050201" pitchFamily="34" charset="77"/>
            </a:endParaRPr>
          </a:p>
        </p:txBody>
      </p:sp>
      <p:cxnSp>
        <p:nvCxnSpPr>
          <p:cNvPr id="11" name="Rak 10">
            <a:extLst>
              <a:ext uri="{FF2B5EF4-FFF2-40B4-BE49-F238E27FC236}">
                <a16:creationId xmlns:a16="http://schemas.microsoft.com/office/drawing/2014/main" id="{21A33F3B-14F2-8B02-AA1D-AA909CA9A69F}"/>
              </a:ext>
            </a:extLst>
          </p:cNvPr>
          <p:cNvCxnSpPr>
            <a:cxnSpLocks/>
          </p:cNvCxnSpPr>
          <p:nvPr userDrawn="1"/>
        </p:nvCxnSpPr>
        <p:spPr>
          <a:xfrm>
            <a:off x="11682412" y="3161115"/>
            <a:ext cx="190526" cy="188548"/>
          </a:xfrm>
          <a:prstGeom prst="line">
            <a:avLst/>
          </a:prstGeom>
          <a:ln w="15240">
            <a:solidFill>
              <a:schemeClr val="bg1"/>
            </a:solidFill>
          </a:ln>
        </p:spPr>
        <p:style>
          <a:lnRef idx="1">
            <a:schemeClr val="accent1"/>
          </a:lnRef>
          <a:fillRef idx="0">
            <a:schemeClr val="accent1"/>
          </a:fillRef>
          <a:effectRef idx="0">
            <a:schemeClr val="accent1"/>
          </a:effectRef>
          <a:fontRef idx="minor">
            <a:schemeClr val="tx1"/>
          </a:fontRef>
        </p:style>
      </p:cxnSp>
      <p:sp>
        <p:nvSpPr>
          <p:cNvPr id="12" name="Underrubrik 2">
            <a:extLst>
              <a:ext uri="{FF2B5EF4-FFF2-40B4-BE49-F238E27FC236}">
                <a16:creationId xmlns:a16="http://schemas.microsoft.com/office/drawing/2014/main" id="{8E86F3FA-526F-A9F9-B1C7-568AD53E9B0A}"/>
              </a:ext>
            </a:extLst>
          </p:cNvPr>
          <p:cNvSpPr txBox="1">
            <a:spLocks/>
          </p:cNvSpPr>
          <p:nvPr userDrawn="1"/>
        </p:nvSpPr>
        <p:spPr>
          <a:xfrm>
            <a:off x="11724403" y="3100557"/>
            <a:ext cx="416183" cy="241290"/>
          </a:xfrm>
          <a:prstGeom prst="rect">
            <a:avLst/>
          </a:prstGeom>
        </p:spPr>
        <p:txBody>
          <a:bodyPr>
            <a:noAutofit/>
          </a:bodyPr>
          <a:lstStyle>
            <a:lvl1pPr marL="0" indent="0" algn="l" defTabSz="914400" rtl="0" eaLnBrk="1" latinLnBrk="0" hangingPunct="1">
              <a:lnSpc>
                <a:spcPct val="90000"/>
              </a:lnSpc>
              <a:spcBef>
                <a:spcPts val="1000"/>
              </a:spcBef>
              <a:buFont typeface="Arial" panose="020B0604020202020204" pitchFamily="34" charset="0"/>
              <a:buNone/>
              <a:tabLst>
                <a:tab pos="969963" algn="l"/>
              </a:tabLst>
              <a:defRPr sz="1050" b="0" i="0" kern="1200">
                <a:solidFill>
                  <a:schemeClr val="bg1"/>
                </a:solidFill>
                <a:latin typeface="Brandon Text Medium" panose="020B0503020203060203" pitchFamily="34" charset="77"/>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rgbClr val="3C3C3B"/>
                </a:solidFill>
                <a:latin typeface="MPlantin" pitchFamily="2" charset="0"/>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rgbClr val="3C3C3B"/>
                </a:solidFill>
                <a:latin typeface="MPlantin" pitchFamily="2" charset="0"/>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rgbClr val="3C3C3B"/>
                </a:solidFill>
                <a:latin typeface="MPlantin" pitchFamily="2" charset="0"/>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rgbClr val="3C3C3B"/>
                </a:solidFill>
                <a:latin typeface="MPlantin" pitchFamily="2" charset="0"/>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ctr"/>
            <a:r>
              <a:rPr lang="sv-SE" sz="1200" b="1" i="0" dirty="0">
                <a:solidFill>
                  <a:schemeClr val="bg2"/>
                </a:solidFill>
                <a:latin typeface="Bebas Neue Bold" panose="020B0606020202050201" pitchFamily="34" charset="77"/>
              </a:rPr>
              <a:t>18</a:t>
            </a:r>
          </a:p>
        </p:txBody>
      </p:sp>
      <p:pic>
        <p:nvPicPr>
          <p:cNvPr id="14" name="Bildobjekt 13">
            <a:extLst>
              <a:ext uri="{FF2B5EF4-FFF2-40B4-BE49-F238E27FC236}">
                <a16:creationId xmlns:a16="http://schemas.microsoft.com/office/drawing/2014/main" id="{2D8CF7E0-D086-0CC8-3EDB-BFCAAACDD8C7}"/>
              </a:ext>
            </a:extLst>
          </p:cNvPr>
          <p:cNvPicPr>
            <a:picLocks noChangeAspect="1"/>
          </p:cNvPicPr>
          <p:nvPr userDrawn="1"/>
        </p:nvPicPr>
        <p:blipFill>
          <a:blip r:embed="rId15"/>
          <a:stretch>
            <a:fillRect/>
          </a:stretch>
        </p:blipFill>
        <p:spPr>
          <a:xfrm>
            <a:off x="10350378" y="0"/>
            <a:ext cx="1003422" cy="1264920"/>
          </a:xfrm>
          <a:prstGeom prst="rect">
            <a:avLst/>
          </a:prstGeom>
        </p:spPr>
      </p:pic>
    </p:spTree>
    <p:extLst>
      <p:ext uri="{BB962C8B-B14F-4D97-AF65-F5344CB8AC3E}">
        <p14:creationId xmlns:p14="http://schemas.microsoft.com/office/powerpoint/2010/main" val="3178779468"/>
      </p:ext>
    </p:extLst>
  </p:cSld>
  <p:clrMap bg1="lt1" tx1="dk1" bg2="lt2" tx2="dk2" accent1="accent1" accent2="accent2" accent3="accent3" accent4="accent4" accent5="accent5" accent6="accent6" hlink="hlink" folHlink="folHlink"/>
  <p:sldLayoutIdLst>
    <p:sldLayoutId id="2147483677" r:id="rId1"/>
    <p:sldLayoutId id="2147483678" r:id="rId2"/>
    <p:sldLayoutId id="2147483679" r:id="rId3"/>
    <p:sldLayoutId id="2147483680" r:id="rId4"/>
    <p:sldLayoutId id="2147483681" r:id="rId5"/>
    <p:sldLayoutId id="2147483682" r:id="rId6"/>
    <p:sldLayoutId id="2147483683" r:id="rId7"/>
    <p:sldLayoutId id="2147483684" r:id="rId8"/>
    <p:sldLayoutId id="2147483685" r:id="rId9"/>
    <p:sldLayoutId id="2147483686" r:id="rId10"/>
    <p:sldLayoutId id="2147483687" r:id="rId11"/>
    <p:sldLayoutId id="2147483688" r:id="rId12"/>
    <p:sldLayoutId id="2147483689" r:id="rId13"/>
  </p:sldLayoutIdLst>
  <p:txStyles>
    <p:titleStyle>
      <a:lvl1pPr algn="l" defTabSz="914400" rtl="0" eaLnBrk="1" latinLnBrk="0" hangingPunct="1">
        <a:lnSpc>
          <a:spcPct val="90000"/>
        </a:lnSpc>
        <a:spcBef>
          <a:spcPct val="0"/>
        </a:spcBef>
        <a:buNone/>
        <a:defRPr sz="5400" b="1" i="0" kern="1200">
          <a:solidFill>
            <a:schemeClr val="bg1"/>
          </a:solidFill>
          <a:latin typeface="Bebas Neue Bold" panose="020B0606020202050201" pitchFamily="34" charset="77"/>
          <a:ea typeface="+mj-ea"/>
          <a:cs typeface="+mj-cs"/>
        </a:defRPr>
      </a:lvl1pPr>
    </p:titleStyle>
    <p:bodyStyle>
      <a:lvl1pPr marL="228600" indent="-228600" algn="l" defTabSz="914400" rtl="0" eaLnBrk="1" latinLnBrk="0" hangingPunct="1">
        <a:lnSpc>
          <a:spcPct val="100000"/>
        </a:lnSpc>
        <a:spcBef>
          <a:spcPts val="1000"/>
        </a:spcBef>
        <a:buFont typeface="Arial" panose="020B0604020202020204" pitchFamily="34" charset="0"/>
        <a:buChar char="•"/>
        <a:defRPr sz="1600" b="0" i="0" kern="1200">
          <a:solidFill>
            <a:schemeClr val="bg1"/>
          </a:solidFill>
          <a:latin typeface="Roboto Light" panose="02000000000000000000" pitchFamily="2" charset="0"/>
          <a:ea typeface="Roboto Light" panose="02000000000000000000" pitchFamily="2" charset="0"/>
          <a:cs typeface="Roboto Light" panose="02000000000000000000" pitchFamily="2" charset="0"/>
        </a:defRPr>
      </a:lvl1pPr>
      <a:lvl2pPr marL="685800" indent="-228600" algn="l" defTabSz="914400" rtl="0" eaLnBrk="1" latinLnBrk="0" hangingPunct="1">
        <a:lnSpc>
          <a:spcPct val="100000"/>
        </a:lnSpc>
        <a:spcBef>
          <a:spcPts val="500"/>
        </a:spcBef>
        <a:buFont typeface="Arial" panose="020B0604020202020204" pitchFamily="34" charset="0"/>
        <a:buChar char="•"/>
        <a:defRPr sz="1600" b="0" i="0" kern="1200">
          <a:solidFill>
            <a:schemeClr val="bg1"/>
          </a:solidFill>
          <a:latin typeface="Roboto Light" panose="02000000000000000000" pitchFamily="2" charset="0"/>
          <a:ea typeface="Roboto Light" panose="02000000000000000000" pitchFamily="2" charset="0"/>
          <a:cs typeface="Roboto Light" panose="02000000000000000000" pitchFamily="2" charset="0"/>
        </a:defRPr>
      </a:lvl2pPr>
      <a:lvl3pPr marL="1143000" indent="-228600" algn="l" defTabSz="914400" rtl="0" eaLnBrk="1" latinLnBrk="0" hangingPunct="1">
        <a:lnSpc>
          <a:spcPct val="100000"/>
        </a:lnSpc>
        <a:spcBef>
          <a:spcPts val="500"/>
        </a:spcBef>
        <a:buFont typeface="Arial" panose="020B0604020202020204" pitchFamily="34" charset="0"/>
        <a:buChar char="•"/>
        <a:defRPr sz="1600" b="0" i="0" kern="1200">
          <a:solidFill>
            <a:schemeClr val="bg1"/>
          </a:solidFill>
          <a:latin typeface="Roboto Light" panose="02000000000000000000" pitchFamily="2" charset="0"/>
          <a:ea typeface="Roboto Light" panose="02000000000000000000" pitchFamily="2" charset="0"/>
          <a:cs typeface="Roboto Light" panose="02000000000000000000" pitchFamily="2" charset="0"/>
        </a:defRPr>
      </a:lvl3pPr>
      <a:lvl4pPr marL="1600200" indent="-228600" algn="l" defTabSz="914400" rtl="0" eaLnBrk="1" latinLnBrk="0" hangingPunct="1">
        <a:lnSpc>
          <a:spcPct val="100000"/>
        </a:lnSpc>
        <a:spcBef>
          <a:spcPts val="500"/>
        </a:spcBef>
        <a:buFont typeface="Arial" panose="020B0604020202020204" pitchFamily="34" charset="0"/>
        <a:buChar char="•"/>
        <a:defRPr sz="1600" b="0" i="0" kern="1200">
          <a:solidFill>
            <a:schemeClr val="bg1"/>
          </a:solidFill>
          <a:latin typeface="Roboto Light" panose="02000000000000000000" pitchFamily="2" charset="0"/>
          <a:ea typeface="Roboto Light" panose="02000000000000000000" pitchFamily="2" charset="0"/>
          <a:cs typeface="Roboto Light" panose="02000000000000000000" pitchFamily="2" charset="0"/>
        </a:defRPr>
      </a:lvl4pPr>
      <a:lvl5pPr marL="2057400" indent="-228600" algn="l" defTabSz="914400" rtl="0" eaLnBrk="1" latinLnBrk="0" hangingPunct="1">
        <a:lnSpc>
          <a:spcPct val="100000"/>
        </a:lnSpc>
        <a:spcBef>
          <a:spcPts val="500"/>
        </a:spcBef>
        <a:buFont typeface="Arial" panose="020B0604020202020204" pitchFamily="34" charset="0"/>
        <a:buChar char="•"/>
        <a:defRPr sz="1600" b="0" i="0" kern="1200">
          <a:solidFill>
            <a:schemeClr val="bg1"/>
          </a:solidFill>
          <a:latin typeface="Roboto Light" panose="02000000000000000000" pitchFamily="2" charset="0"/>
          <a:ea typeface="Roboto Light" panose="02000000000000000000" pitchFamily="2" charset="0"/>
          <a:cs typeface="Roboto Light" panose="02000000000000000000" pitchFamily="2"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9.png"/><Relationship Id="rId1" Type="http://schemas.openxmlformats.org/officeDocument/2006/relationships/slideLayout" Target="../slideLayouts/slideLayout9.xml"/></Relationships>
</file>

<file path=ppt/slides/_rels/slide1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9.png"/><Relationship Id="rId1" Type="http://schemas.openxmlformats.org/officeDocument/2006/relationships/slideLayout" Target="../slideLayouts/slideLayout9.xml"/></Relationships>
</file>

<file path=ppt/slides/_rels/slide1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9.xml"/></Relationships>
</file>

<file path=ppt/slides/_rels/slide1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9.xml"/></Relationships>
</file>

<file path=ppt/slides/_rels/slide14.xml.rels><?xml version="1.0" encoding="UTF-8" standalone="yes"?>
<Relationships xmlns="http://schemas.openxmlformats.org/package/2006/relationships"><Relationship Id="rId8" Type="http://schemas.openxmlformats.org/officeDocument/2006/relationships/image" Target="../media/image19.png"/><Relationship Id="rId3" Type="http://schemas.openxmlformats.org/officeDocument/2006/relationships/hyperlink" Target="https://team.intersport.se/byttorps-if" TargetMode="External"/><Relationship Id="rId7" Type="http://schemas.openxmlformats.org/officeDocument/2006/relationships/image" Target="../media/image18.png"/><Relationship Id="rId2" Type="http://schemas.openxmlformats.org/officeDocument/2006/relationships/image" Target="../media/image9.png"/><Relationship Id="rId1" Type="http://schemas.openxmlformats.org/officeDocument/2006/relationships/slideLayout" Target="../slideLayouts/slideLayout9.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15.png"/><Relationship Id="rId9" Type="http://schemas.openxmlformats.org/officeDocument/2006/relationships/image" Target="../media/image20.png"/></Relationships>
</file>

<file path=ppt/slides/_rels/slide1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3.png"/><Relationship Id="rId1" Type="http://schemas.openxmlformats.org/officeDocument/2006/relationships/slideLayout" Target="../slideLayouts/slideLayout2.xml"/><Relationship Id="rId5" Type="http://schemas.openxmlformats.org/officeDocument/2006/relationships/image" Target="../media/image8.png"/><Relationship Id="rId4" Type="http://schemas.openxmlformats.org/officeDocument/2006/relationships/image" Target="../media/image2.png"/></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4.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png"/><Relationship Id="rId1" Type="http://schemas.openxmlformats.org/officeDocument/2006/relationships/slideLayout" Target="../slideLayouts/slideLayout9.xml"/></Relationships>
</file>

<file path=ppt/slides/_rels/slide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9.xml"/></Relationships>
</file>

<file path=ppt/slides/_rels/slide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9.xml"/></Relationships>
</file>

<file path=ppt/slides/_rels/slide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9.xml"/></Relationships>
</file>

<file path=ppt/slides/_rels/slide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9.xml"/></Relationships>
</file>

<file path=ppt/slides/_rels/slide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9.png"/><Relationship Id="rId1" Type="http://schemas.openxmlformats.org/officeDocument/2006/relationships/slideLayout" Target="../slideLayouts/slideLayout9.xml"/><Relationship Id="rId4" Type="http://schemas.openxmlformats.org/officeDocument/2006/relationships/image" Target="../media/image1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F0408E39-50F6-A412-3F32-6323D18B0585}"/>
              </a:ext>
            </a:extLst>
          </p:cNvPr>
          <p:cNvSpPr>
            <a:spLocks noGrp="1"/>
          </p:cNvSpPr>
          <p:nvPr>
            <p:ph type="ctrTitle"/>
          </p:nvPr>
        </p:nvSpPr>
        <p:spPr>
          <a:xfrm>
            <a:off x="1524000" y="2786571"/>
            <a:ext cx="9144000" cy="2387600"/>
          </a:xfrm>
        </p:spPr>
        <p:txBody>
          <a:bodyPr/>
          <a:lstStyle/>
          <a:p>
            <a:r>
              <a:rPr lang="sv-SE" dirty="0"/>
              <a:t>FÖRÄLDRAMÖTE</a:t>
            </a:r>
          </a:p>
        </p:txBody>
      </p:sp>
      <p:sp>
        <p:nvSpPr>
          <p:cNvPr id="3" name="Underrubrik 2">
            <a:extLst>
              <a:ext uri="{FF2B5EF4-FFF2-40B4-BE49-F238E27FC236}">
                <a16:creationId xmlns:a16="http://schemas.microsoft.com/office/drawing/2014/main" id="{2BBE9634-30C6-0674-2F5C-78D5EEB079B9}"/>
              </a:ext>
            </a:extLst>
          </p:cNvPr>
          <p:cNvSpPr>
            <a:spLocks noGrp="1"/>
          </p:cNvSpPr>
          <p:nvPr>
            <p:ph type="subTitle" idx="1"/>
          </p:nvPr>
        </p:nvSpPr>
        <p:spPr>
          <a:xfrm>
            <a:off x="1524000" y="5174171"/>
            <a:ext cx="9144000" cy="1655762"/>
          </a:xfrm>
        </p:spPr>
        <p:txBody>
          <a:bodyPr/>
          <a:lstStyle/>
          <a:p>
            <a:r>
              <a:rPr lang="sv-SE" dirty="0"/>
              <a:t>Spelform 5 mot 5</a:t>
            </a:r>
          </a:p>
        </p:txBody>
      </p:sp>
      <p:pic>
        <p:nvPicPr>
          <p:cNvPr id="6" name="Bildobjekt 5">
            <a:extLst>
              <a:ext uri="{FF2B5EF4-FFF2-40B4-BE49-F238E27FC236}">
                <a16:creationId xmlns:a16="http://schemas.microsoft.com/office/drawing/2014/main" id="{56AF9343-4DA2-F45C-87F4-667F639C91FC}"/>
              </a:ext>
            </a:extLst>
          </p:cNvPr>
          <p:cNvPicPr>
            <a:picLocks noChangeAspect="1"/>
          </p:cNvPicPr>
          <p:nvPr/>
        </p:nvPicPr>
        <p:blipFill>
          <a:blip r:embed="rId2"/>
          <a:stretch>
            <a:fillRect/>
          </a:stretch>
        </p:blipFill>
        <p:spPr>
          <a:xfrm>
            <a:off x="4473003" y="939779"/>
            <a:ext cx="3245993" cy="2853620"/>
          </a:xfrm>
          <a:prstGeom prst="rect">
            <a:avLst/>
          </a:prstGeom>
        </p:spPr>
      </p:pic>
    </p:spTree>
    <p:extLst>
      <p:ext uri="{BB962C8B-B14F-4D97-AF65-F5344CB8AC3E}">
        <p14:creationId xmlns:p14="http://schemas.microsoft.com/office/powerpoint/2010/main" val="20189746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Bildobjekt 3">
            <a:extLst>
              <a:ext uri="{FF2B5EF4-FFF2-40B4-BE49-F238E27FC236}">
                <a16:creationId xmlns:a16="http://schemas.microsoft.com/office/drawing/2014/main" id="{2BC224F5-FA80-43F8-689B-E9609EC19BCE}"/>
              </a:ext>
            </a:extLst>
          </p:cNvPr>
          <p:cNvPicPr>
            <a:picLocks noChangeAspect="1"/>
          </p:cNvPicPr>
          <p:nvPr/>
        </p:nvPicPr>
        <p:blipFill>
          <a:blip r:embed="rId2"/>
          <a:stretch>
            <a:fillRect/>
          </a:stretch>
        </p:blipFill>
        <p:spPr>
          <a:xfrm>
            <a:off x="1265682" y="306419"/>
            <a:ext cx="2554224" cy="850392"/>
          </a:xfrm>
          <a:prstGeom prst="rect">
            <a:avLst/>
          </a:prstGeom>
        </p:spPr>
      </p:pic>
      <p:sp>
        <p:nvSpPr>
          <p:cNvPr id="2" name="Rubrik 1">
            <a:extLst>
              <a:ext uri="{FF2B5EF4-FFF2-40B4-BE49-F238E27FC236}">
                <a16:creationId xmlns:a16="http://schemas.microsoft.com/office/drawing/2014/main" id="{66F09CA1-DF2E-2131-3817-BBD71E8E4FCF}"/>
              </a:ext>
            </a:extLst>
          </p:cNvPr>
          <p:cNvSpPr>
            <a:spLocks noGrp="1"/>
          </p:cNvSpPr>
          <p:nvPr>
            <p:ph type="title"/>
          </p:nvPr>
        </p:nvSpPr>
        <p:spPr>
          <a:xfrm>
            <a:off x="1395239" y="-694753"/>
            <a:ext cx="9749577" cy="2852737"/>
          </a:xfrm>
        </p:spPr>
        <p:txBody>
          <a:bodyPr/>
          <a:lstStyle/>
          <a:p>
            <a:r>
              <a:rPr lang="sv-SE" dirty="0"/>
              <a:t>SPELARUTBILDNINGSPLAN</a:t>
            </a:r>
            <a:br>
              <a:rPr lang="sv-SE" sz="6000" b="1" dirty="0">
                <a:effectLst/>
                <a:latin typeface="Bebas Neue Bold" panose="020B0606020202050201" pitchFamily="34" charset="77"/>
              </a:rPr>
            </a:br>
            <a:endParaRPr lang="sv-SE" dirty="0"/>
          </a:p>
        </p:txBody>
      </p:sp>
      <p:pic>
        <p:nvPicPr>
          <p:cNvPr id="20" name="Picture 19">
            <a:extLst>
              <a:ext uri="{FF2B5EF4-FFF2-40B4-BE49-F238E27FC236}">
                <a16:creationId xmlns:a16="http://schemas.microsoft.com/office/drawing/2014/main" id="{DA8DE245-A071-1D01-0CCA-104DB3639745}"/>
              </a:ext>
            </a:extLst>
          </p:cNvPr>
          <p:cNvPicPr>
            <a:picLocks noChangeAspect="1"/>
          </p:cNvPicPr>
          <p:nvPr/>
        </p:nvPicPr>
        <p:blipFill>
          <a:blip r:embed="rId3"/>
          <a:stretch>
            <a:fillRect/>
          </a:stretch>
        </p:blipFill>
        <p:spPr>
          <a:xfrm>
            <a:off x="325636" y="2157983"/>
            <a:ext cx="11540728" cy="3346994"/>
          </a:xfrm>
          <a:prstGeom prst="rect">
            <a:avLst/>
          </a:prstGeom>
        </p:spPr>
      </p:pic>
    </p:spTree>
    <p:extLst>
      <p:ext uri="{BB962C8B-B14F-4D97-AF65-F5344CB8AC3E}">
        <p14:creationId xmlns:p14="http://schemas.microsoft.com/office/powerpoint/2010/main" val="23430613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Bildobjekt 3">
            <a:extLst>
              <a:ext uri="{FF2B5EF4-FFF2-40B4-BE49-F238E27FC236}">
                <a16:creationId xmlns:a16="http://schemas.microsoft.com/office/drawing/2014/main" id="{2BC224F5-FA80-43F8-689B-E9609EC19BCE}"/>
              </a:ext>
            </a:extLst>
          </p:cNvPr>
          <p:cNvPicPr>
            <a:picLocks noChangeAspect="1"/>
          </p:cNvPicPr>
          <p:nvPr/>
        </p:nvPicPr>
        <p:blipFill>
          <a:blip r:embed="rId2"/>
          <a:stretch>
            <a:fillRect/>
          </a:stretch>
        </p:blipFill>
        <p:spPr>
          <a:xfrm>
            <a:off x="1265682" y="306419"/>
            <a:ext cx="2554224" cy="850392"/>
          </a:xfrm>
          <a:prstGeom prst="rect">
            <a:avLst/>
          </a:prstGeom>
        </p:spPr>
      </p:pic>
      <p:sp>
        <p:nvSpPr>
          <p:cNvPr id="2" name="Rubrik 1">
            <a:extLst>
              <a:ext uri="{FF2B5EF4-FFF2-40B4-BE49-F238E27FC236}">
                <a16:creationId xmlns:a16="http://schemas.microsoft.com/office/drawing/2014/main" id="{66F09CA1-DF2E-2131-3817-BBD71E8E4FCF}"/>
              </a:ext>
            </a:extLst>
          </p:cNvPr>
          <p:cNvSpPr>
            <a:spLocks noGrp="1"/>
          </p:cNvSpPr>
          <p:nvPr>
            <p:ph type="title"/>
          </p:nvPr>
        </p:nvSpPr>
        <p:spPr>
          <a:xfrm>
            <a:off x="1395239" y="-694753"/>
            <a:ext cx="8708428" cy="2852737"/>
          </a:xfrm>
        </p:spPr>
        <p:txBody>
          <a:bodyPr/>
          <a:lstStyle/>
          <a:p>
            <a:r>
              <a:rPr lang="sv-SE" sz="6000" b="1" dirty="0">
                <a:effectLst/>
                <a:latin typeface="Bebas Neue Bold" panose="020B0606020202050201" pitchFamily="34" charset="77"/>
              </a:rPr>
              <a:t>Riktlinjer &amp; rekommendationer</a:t>
            </a:r>
            <a:br>
              <a:rPr lang="sv-SE" sz="6000" b="1" dirty="0">
                <a:effectLst/>
                <a:latin typeface="Bebas Neue Bold" panose="020B0606020202050201" pitchFamily="34" charset="77"/>
              </a:rPr>
            </a:br>
            <a:endParaRPr lang="sv-SE" dirty="0"/>
          </a:p>
        </p:txBody>
      </p:sp>
      <p:pic>
        <p:nvPicPr>
          <p:cNvPr id="7" name="Picture 6">
            <a:extLst>
              <a:ext uri="{FF2B5EF4-FFF2-40B4-BE49-F238E27FC236}">
                <a16:creationId xmlns:a16="http://schemas.microsoft.com/office/drawing/2014/main" id="{1A7A1D6D-6184-A530-33F1-B83DD0DDE8FC}"/>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827386" y="1329597"/>
            <a:ext cx="9969375" cy="4643766"/>
          </a:xfrm>
          <a:prstGeom prst="rect">
            <a:avLst/>
          </a:prstGeom>
        </p:spPr>
      </p:pic>
      <p:sp>
        <p:nvSpPr>
          <p:cNvPr id="9" name="TextBox 8">
            <a:extLst>
              <a:ext uri="{FF2B5EF4-FFF2-40B4-BE49-F238E27FC236}">
                <a16:creationId xmlns:a16="http://schemas.microsoft.com/office/drawing/2014/main" id="{5F6EFB8D-DA62-74BB-BAB1-7E0E75FB8E24}"/>
              </a:ext>
            </a:extLst>
          </p:cNvPr>
          <p:cNvSpPr txBox="1"/>
          <p:nvPr/>
        </p:nvSpPr>
        <p:spPr>
          <a:xfrm>
            <a:off x="0" y="6230421"/>
            <a:ext cx="12534900" cy="400110"/>
          </a:xfrm>
          <a:prstGeom prst="rect">
            <a:avLst/>
          </a:prstGeom>
          <a:noFill/>
        </p:spPr>
        <p:txBody>
          <a:bodyPr wrap="square">
            <a:spAutoFit/>
          </a:bodyPr>
          <a:lstStyle/>
          <a:p>
            <a:r>
              <a:rPr lang="sv-SE" sz="2000" b="1" dirty="0">
                <a:solidFill>
                  <a:schemeClr val="bg1"/>
                </a:solidFill>
              </a:rPr>
              <a:t>Föräldrar - Uppmuntra och ge barnen/ledare support, men instruera aldrig barn/ledare på träning/match.</a:t>
            </a:r>
          </a:p>
        </p:txBody>
      </p:sp>
    </p:spTree>
    <p:extLst>
      <p:ext uri="{BB962C8B-B14F-4D97-AF65-F5344CB8AC3E}">
        <p14:creationId xmlns:p14="http://schemas.microsoft.com/office/powerpoint/2010/main" val="36269573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Bildobjekt 3">
            <a:extLst>
              <a:ext uri="{FF2B5EF4-FFF2-40B4-BE49-F238E27FC236}">
                <a16:creationId xmlns:a16="http://schemas.microsoft.com/office/drawing/2014/main" id="{2BC224F5-FA80-43F8-689B-E9609EC19BCE}"/>
              </a:ext>
            </a:extLst>
          </p:cNvPr>
          <p:cNvPicPr>
            <a:picLocks noChangeAspect="1"/>
          </p:cNvPicPr>
          <p:nvPr/>
        </p:nvPicPr>
        <p:blipFill>
          <a:blip r:embed="rId2"/>
          <a:stretch>
            <a:fillRect/>
          </a:stretch>
        </p:blipFill>
        <p:spPr>
          <a:xfrm>
            <a:off x="1265682" y="306419"/>
            <a:ext cx="2554224" cy="850392"/>
          </a:xfrm>
          <a:prstGeom prst="rect">
            <a:avLst/>
          </a:prstGeom>
        </p:spPr>
      </p:pic>
      <p:sp>
        <p:nvSpPr>
          <p:cNvPr id="2" name="Rubrik 1">
            <a:extLst>
              <a:ext uri="{FF2B5EF4-FFF2-40B4-BE49-F238E27FC236}">
                <a16:creationId xmlns:a16="http://schemas.microsoft.com/office/drawing/2014/main" id="{66F09CA1-DF2E-2131-3817-BBD71E8E4FCF}"/>
              </a:ext>
            </a:extLst>
          </p:cNvPr>
          <p:cNvSpPr>
            <a:spLocks noGrp="1"/>
          </p:cNvSpPr>
          <p:nvPr>
            <p:ph type="title"/>
          </p:nvPr>
        </p:nvSpPr>
        <p:spPr>
          <a:xfrm>
            <a:off x="1395239" y="-694753"/>
            <a:ext cx="6938757" cy="2852737"/>
          </a:xfrm>
        </p:spPr>
        <p:txBody>
          <a:bodyPr/>
          <a:lstStyle/>
          <a:p>
            <a:r>
              <a:rPr lang="sv-SE" sz="6000" b="1" dirty="0">
                <a:effectLst/>
                <a:latin typeface="Bebas Neue Bold" panose="020B0606020202050201" pitchFamily="34" charset="77"/>
              </a:rPr>
              <a:t>åtaganden</a:t>
            </a:r>
            <a:br>
              <a:rPr lang="sv-SE" sz="6000" b="1" dirty="0">
                <a:effectLst/>
                <a:latin typeface="Bebas Neue Bold" panose="020B0606020202050201" pitchFamily="34" charset="77"/>
              </a:rPr>
            </a:br>
            <a:endParaRPr lang="sv-SE" dirty="0"/>
          </a:p>
        </p:txBody>
      </p:sp>
      <p:sp>
        <p:nvSpPr>
          <p:cNvPr id="3" name="Platshållare för text 2">
            <a:extLst>
              <a:ext uri="{FF2B5EF4-FFF2-40B4-BE49-F238E27FC236}">
                <a16:creationId xmlns:a16="http://schemas.microsoft.com/office/drawing/2014/main" id="{AB9EF330-B8A7-7B64-8B12-677674657FA5}"/>
              </a:ext>
            </a:extLst>
          </p:cNvPr>
          <p:cNvSpPr>
            <a:spLocks noGrp="1"/>
          </p:cNvSpPr>
          <p:nvPr>
            <p:ph type="body" idx="1"/>
          </p:nvPr>
        </p:nvSpPr>
        <p:spPr>
          <a:xfrm>
            <a:off x="716950" y="1432702"/>
            <a:ext cx="9312875" cy="4263247"/>
          </a:xfrm>
        </p:spPr>
        <p:txBody>
          <a:bodyPr>
            <a:normAutofit/>
          </a:bodyPr>
          <a:lstStyle/>
          <a:p>
            <a:pPr>
              <a:lnSpc>
                <a:spcPct val="80000"/>
              </a:lnSpc>
            </a:pPr>
            <a:r>
              <a:rPr lang="sv-SE" b="1" dirty="0">
                <a:latin typeface="Roboto" panose="02000000000000000000" pitchFamily="2" charset="0"/>
                <a:ea typeface="Roboto" panose="02000000000000000000" pitchFamily="2" charset="0"/>
                <a:cs typeface="Roboto" panose="02000000000000000000" pitchFamily="2" charset="0"/>
              </a:rPr>
              <a:t>Varför finns åtaganden?</a:t>
            </a:r>
          </a:p>
          <a:p>
            <a:pPr>
              <a:lnSpc>
                <a:spcPct val="80000"/>
              </a:lnSpc>
            </a:pPr>
            <a:r>
              <a:rPr lang="sv-SE" b="1" dirty="0">
                <a:solidFill>
                  <a:schemeClr val="bg1">
                    <a:lumMod val="65000"/>
                  </a:schemeClr>
                </a:solidFill>
                <a:latin typeface="Roboto" panose="02000000000000000000" pitchFamily="2" charset="0"/>
                <a:ea typeface="Roboto" panose="02000000000000000000" pitchFamily="2" charset="0"/>
                <a:cs typeface="Roboto" panose="02000000000000000000" pitchFamily="2" charset="0"/>
              </a:rPr>
              <a:t>	För att kunna hålla nere medlemsavgifterna</a:t>
            </a:r>
          </a:p>
          <a:p>
            <a:pPr>
              <a:lnSpc>
                <a:spcPct val="80000"/>
              </a:lnSpc>
            </a:pPr>
            <a:r>
              <a:rPr lang="sv-SE" b="1" dirty="0">
                <a:solidFill>
                  <a:schemeClr val="bg1">
                    <a:lumMod val="65000"/>
                  </a:schemeClr>
                </a:solidFill>
                <a:latin typeface="Roboto" panose="02000000000000000000" pitchFamily="2" charset="0"/>
                <a:ea typeface="Roboto" panose="02000000000000000000" pitchFamily="2" charset="0"/>
                <a:cs typeface="Roboto" panose="02000000000000000000" pitchFamily="2" charset="0"/>
              </a:rPr>
              <a:t>	För att göra fotbollen tillgänglig för så många som möjligt</a:t>
            </a:r>
          </a:p>
          <a:p>
            <a:pPr>
              <a:lnSpc>
                <a:spcPct val="80000"/>
              </a:lnSpc>
            </a:pPr>
            <a:r>
              <a:rPr lang="sv-SE" b="1" dirty="0">
                <a:solidFill>
                  <a:schemeClr val="bg1">
                    <a:lumMod val="65000"/>
                  </a:schemeClr>
                </a:solidFill>
                <a:latin typeface="Roboto" panose="02000000000000000000" pitchFamily="2" charset="0"/>
                <a:ea typeface="Roboto" panose="02000000000000000000" pitchFamily="2" charset="0"/>
                <a:cs typeface="Roboto" panose="02000000000000000000" pitchFamily="2" charset="0"/>
              </a:rPr>
              <a:t>	För inköp av material – bollar, konor, matchställ </a:t>
            </a:r>
            <a:r>
              <a:rPr lang="sv-SE" b="1" dirty="0" err="1">
                <a:solidFill>
                  <a:schemeClr val="bg1">
                    <a:lumMod val="65000"/>
                  </a:schemeClr>
                </a:solidFill>
                <a:latin typeface="Roboto" panose="02000000000000000000" pitchFamily="2" charset="0"/>
                <a:ea typeface="Roboto" panose="02000000000000000000" pitchFamily="2" charset="0"/>
                <a:cs typeface="Roboto" panose="02000000000000000000" pitchFamily="2" charset="0"/>
              </a:rPr>
              <a:t>etc</a:t>
            </a:r>
            <a:endParaRPr lang="sv-SE" b="1" dirty="0">
              <a:solidFill>
                <a:schemeClr val="bg1">
                  <a:lumMod val="65000"/>
                </a:schemeClr>
              </a:solidFill>
              <a:latin typeface="Roboto" panose="02000000000000000000" pitchFamily="2" charset="0"/>
              <a:ea typeface="Roboto" panose="02000000000000000000" pitchFamily="2" charset="0"/>
              <a:cs typeface="Roboto" panose="02000000000000000000" pitchFamily="2" charset="0"/>
            </a:endParaRPr>
          </a:p>
          <a:p>
            <a:pPr>
              <a:lnSpc>
                <a:spcPct val="80000"/>
              </a:lnSpc>
            </a:pPr>
            <a:r>
              <a:rPr lang="sv-SE" b="1" dirty="0">
                <a:solidFill>
                  <a:schemeClr val="bg1">
                    <a:lumMod val="65000"/>
                  </a:schemeClr>
                </a:solidFill>
                <a:latin typeface="Roboto" panose="02000000000000000000" pitchFamily="2" charset="0"/>
                <a:ea typeface="Roboto" panose="02000000000000000000" pitchFamily="2" charset="0"/>
                <a:cs typeface="Roboto" panose="02000000000000000000" pitchFamily="2" charset="0"/>
              </a:rPr>
              <a:t>	För hyra av planer och klubbstuga</a:t>
            </a:r>
          </a:p>
          <a:p>
            <a:pPr>
              <a:lnSpc>
                <a:spcPct val="80000"/>
              </a:lnSpc>
            </a:pPr>
            <a:r>
              <a:rPr lang="sv-SE" b="1" dirty="0">
                <a:latin typeface="Roboto" panose="02000000000000000000" pitchFamily="2" charset="0"/>
                <a:ea typeface="Roboto" panose="02000000000000000000" pitchFamily="2" charset="0"/>
                <a:cs typeface="Roboto" panose="02000000000000000000" pitchFamily="2" charset="0"/>
              </a:rPr>
              <a:t>Vilka åtaganden finns?</a:t>
            </a:r>
          </a:p>
          <a:p>
            <a:pPr>
              <a:lnSpc>
                <a:spcPct val="80000"/>
              </a:lnSpc>
            </a:pPr>
            <a:r>
              <a:rPr lang="sv-SE" b="1" dirty="0">
                <a:solidFill>
                  <a:schemeClr val="bg1">
                    <a:lumMod val="65000"/>
                  </a:schemeClr>
                </a:solidFill>
                <a:latin typeface="Roboto" panose="02000000000000000000" pitchFamily="2" charset="0"/>
                <a:ea typeface="Roboto" panose="02000000000000000000" pitchFamily="2" charset="0"/>
                <a:cs typeface="Roboto" panose="02000000000000000000" pitchFamily="2" charset="0"/>
              </a:rPr>
              <a:t>	Tipspromenad</a:t>
            </a:r>
          </a:p>
          <a:p>
            <a:pPr>
              <a:lnSpc>
                <a:spcPct val="80000"/>
              </a:lnSpc>
            </a:pPr>
            <a:r>
              <a:rPr lang="sv-SE" b="1" dirty="0">
                <a:solidFill>
                  <a:schemeClr val="bg1">
                    <a:lumMod val="65000"/>
                  </a:schemeClr>
                </a:solidFill>
                <a:latin typeface="Roboto" panose="02000000000000000000" pitchFamily="2" charset="0"/>
                <a:ea typeface="Roboto" panose="02000000000000000000" pitchFamily="2" charset="0"/>
                <a:cs typeface="Roboto" panose="02000000000000000000" pitchFamily="2" charset="0"/>
              </a:rPr>
              <a:t>	Matchvärd</a:t>
            </a:r>
          </a:p>
          <a:p>
            <a:pPr>
              <a:lnSpc>
                <a:spcPct val="80000"/>
              </a:lnSpc>
            </a:pPr>
            <a:r>
              <a:rPr lang="sv-SE" b="1" dirty="0">
                <a:solidFill>
                  <a:schemeClr val="bg1">
                    <a:lumMod val="65000"/>
                  </a:schemeClr>
                </a:solidFill>
                <a:latin typeface="Roboto" panose="02000000000000000000" pitchFamily="2" charset="0"/>
                <a:ea typeface="Roboto" panose="02000000000000000000" pitchFamily="2" charset="0"/>
                <a:cs typeface="Roboto" panose="02000000000000000000" pitchFamily="2" charset="0"/>
              </a:rPr>
              <a:t>	Kiosk</a:t>
            </a:r>
          </a:p>
          <a:p>
            <a:pPr>
              <a:lnSpc>
                <a:spcPct val="80000"/>
              </a:lnSpc>
            </a:pPr>
            <a:r>
              <a:rPr lang="sv-SE" b="1" dirty="0">
                <a:solidFill>
                  <a:schemeClr val="bg1">
                    <a:lumMod val="65000"/>
                  </a:schemeClr>
                </a:solidFill>
                <a:latin typeface="Roboto" panose="02000000000000000000" pitchFamily="2" charset="0"/>
                <a:ea typeface="Roboto" panose="02000000000000000000" pitchFamily="2" charset="0"/>
                <a:cs typeface="Roboto" panose="02000000000000000000" pitchFamily="2" charset="0"/>
              </a:rPr>
              <a:t>	Julkalender Bingolotto</a:t>
            </a:r>
          </a:p>
          <a:p>
            <a:pPr>
              <a:lnSpc>
                <a:spcPct val="80000"/>
              </a:lnSpc>
            </a:pPr>
            <a:r>
              <a:rPr lang="sv-SE" b="1" dirty="0">
                <a:solidFill>
                  <a:schemeClr val="bg1">
                    <a:lumMod val="65000"/>
                  </a:schemeClr>
                </a:solidFill>
                <a:latin typeface="Roboto" panose="02000000000000000000" pitchFamily="2" charset="0"/>
                <a:ea typeface="Roboto" panose="02000000000000000000" pitchFamily="2" charset="0"/>
                <a:cs typeface="Roboto" panose="02000000000000000000" pitchFamily="2" charset="0"/>
              </a:rPr>
              <a:t>	Bra kompis</a:t>
            </a:r>
          </a:p>
          <a:p>
            <a:pPr>
              <a:lnSpc>
                <a:spcPct val="80000"/>
              </a:lnSpc>
            </a:pPr>
            <a:r>
              <a:rPr lang="sv-SE" b="1" dirty="0">
                <a:solidFill>
                  <a:schemeClr val="bg1">
                    <a:lumMod val="65000"/>
                  </a:schemeClr>
                </a:solidFill>
                <a:latin typeface="Roboto" panose="02000000000000000000" pitchFamily="2" charset="0"/>
                <a:ea typeface="Roboto" panose="02000000000000000000" pitchFamily="2" charset="0"/>
                <a:cs typeface="Roboto" panose="02000000000000000000" pitchFamily="2" charset="0"/>
              </a:rPr>
              <a:t>	Föreningsförsäljning</a:t>
            </a:r>
          </a:p>
          <a:p>
            <a:pPr marL="742950" lvl="1" indent="-285750">
              <a:buFont typeface="Arial" panose="020B0604020202020204" pitchFamily="34" charset="0"/>
              <a:buChar char="•"/>
            </a:pPr>
            <a:endParaRPr lang="sv-SE" sz="1600" dirty="0"/>
          </a:p>
          <a:p>
            <a:pPr marL="0" lvl="1">
              <a:lnSpc>
                <a:spcPct val="80000"/>
              </a:lnSpc>
              <a:spcBef>
                <a:spcPts val="1000"/>
              </a:spcBef>
            </a:pPr>
            <a:endParaRPr lang="sv-SE" sz="1600" b="1" dirty="0">
              <a:solidFill>
                <a:schemeClr val="bg1"/>
              </a:solidFill>
              <a:latin typeface="Roboto" panose="02000000000000000000" pitchFamily="2" charset="0"/>
              <a:ea typeface="Roboto" panose="02000000000000000000" pitchFamily="2" charset="0"/>
              <a:cs typeface="Roboto" panose="02000000000000000000" pitchFamily="2" charset="0"/>
            </a:endParaRPr>
          </a:p>
          <a:p>
            <a:endParaRPr lang="sv-SE" dirty="0">
              <a:latin typeface="Roboto" panose="02000000000000000000" pitchFamily="2" charset="0"/>
              <a:ea typeface="Roboto" panose="02000000000000000000" pitchFamily="2" charset="0"/>
              <a:cs typeface="Roboto" panose="02000000000000000000" pitchFamily="2" charset="0"/>
            </a:endParaRPr>
          </a:p>
          <a:p>
            <a:endParaRPr lang="sv-SE" dirty="0"/>
          </a:p>
          <a:p>
            <a:endParaRPr lang="sv-SE" dirty="0"/>
          </a:p>
        </p:txBody>
      </p:sp>
    </p:spTree>
    <p:extLst>
      <p:ext uri="{BB962C8B-B14F-4D97-AF65-F5344CB8AC3E}">
        <p14:creationId xmlns:p14="http://schemas.microsoft.com/office/powerpoint/2010/main" val="40220166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Bildobjekt 3">
            <a:extLst>
              <a:ext uri="{FF2B5EF4-FFF2-40B4-BE49-F238E27FC236}">
                <a16:creationId xmlns:a16="http://schemas.microsoft.com/office/drawing/2014/main" id="{2BC224F5-FA80-43F8-689B-E9609EC19BCE}"/>
              </a:ext>
            </a:extLst>
          </p:cNvPr>
          <p:cNvPicPr>
            <a:picLocks noChangeAspect="1"/>
          </p:cNvPicPr>
          <p:nvPr/>
        </p:nvPicPr>
        <p:blipFill>
          <a:blip r:embed="rId2"/>
          <a:stretch>
            <a:fillRect/>
          </a:stretch>
        </p:blipFill>
        <p:spPr>
          <a:xfrm>
            <a:off x="1265682" y="306419"/>
            <a:ext cx="2554224" cy="850392"/>
          </a:xfrm>
          <a:prstGeom prst="rect">
            <a:avLst/>
          </a:prstGeom>
        </p:spPr>
      </p:pic>
      <p:sp>
        <p:nvSpPr>
          <p:cNvPr id="2" name="Rubrik 1">
            <a:extLst>
              <a:ext uri="{FF2B5EF4-FFF2-40B4-BE49-F238E27FC236}">
                <a16:creationId xmlns:a16="http://schemas.microsoft.com/office/drawing/2014/main" id="{66F09CA1-DF2E-2131-3817-BBD71E8E4FCF}"/>
              </a:ext>
            </a:extLst>
          </p:cNvPr>
          <p:cNvSpPr>
            <a:spLocks noGrp="1"/>
          </p:cNvSpPr>
          <p:nvPr>
            <p:ph type="title"/>
          </p:nvPr>
        </p:nvSpPr>
        <p:spPr>
          <a:xfrm>
            <a:off x="1395239" y="-694753"/>
            <a:ext cx="6938757" cy="2852737"/>
          </a:xfrm>
        </p:spPr>
        <p:txBody>
          <a:bodyPr/>
          <a:lstStyle/>
          <a:p>
            <a:r>
              <a:rPr lang="sv-SE" sz="6000" b="1" dirty="0">
                <a:effectLst/>
                <a:latin typeface="Bebas Neue Bold" panose="020B0606020202050201" pitchFamily="34" charset="77"/>
              </a:rPr>
              <a:t>lagkassa</a:t>
            </a:r>
            <a:br>
              <a:rPr lang="sv-SE" sz="6000" b="1" dirty="0">
                <a:effectLst/>
                <a:latin typeface="Bebas Neue Bold" panose="020B0606020202050201" pitchFamily="34" charset="77"/>
              </a:rPr>
            </a:br>
            <a:endParaRPr lang="sv-SE" dirty="0"/>
          </a:p>
        </p:txBody>
      </p:sp>
      <p:sp>
        <p:nvSpPr>
          <p:cNvPr id="3" name="Platshållare för text 2">
            <a:extLst>
              <a:ext uri="{FF2B5EF4-FFF2-40B4-BE49-F238E27FC236}">
                <a16:creationId xmlns:a16="http://schemas.microsoft.com/office/drawing/2014/main" id="{AB9EF330-B8A7-7B64-8B12-677674657FA5}"/>
              </a:ext>
            </a:extLst>
          </p:cNvPr>
          <p:cNvSpPr>
            <a:spLocks noGrp="1"/>
          </p:cNvSpPr>
          <p:nvPr>
            <p:ph type="body" idx="1"/>
          </p:nvPr>
        </p:nvSpPr>
        <p:spPr>
          <a:xfrm>
            <a:off x="664697" y="1484539"/>
            <a:ext cx="9031208" cy="4438651"/>
          </a:xfrm>
        </p:spPr>
        <p:txBody>
          <a:bodyPr>
            <a:normAutofit/>
          </a:bodyPr>
          <a:lstStyle/>
          <a:p>
            <a:r>
              <a:rPr lang="en-US" b="1" dirty="0">
                <a:latin typeface="Roboto" panose="02000000000000000000" pitchFamily="2" charset="0"/>
                <a:ea typeface="Roboto" panose="02000000000000000000" pitchFamily="2" charset="0"/>
                <a:cs typeface="Roboto" panose="02000000000000000000" pitchFamily="2" charset="0"/>
              </a:rPr>
              <a:t>100kr </a:t>
            </a:r>
            <a:r>
              <a:rPr lang="en-US" b="1" dirty="0" err="1">
                <a:latin typeface="Roboto" panose="02000000000000000000" pitchFamily="2" charset="0"/>
                <a:ea typeface="Roboto" panose="02000000000000000000" pitchFamily="2" charset="0"/>
                <a:cs typeface="Roboto" panose="02000000000000000000" pitchFamily="2" charset="0"/>
              </a:rPr>
              <a:t>betalas</a:t>
            </a:r>
            <a:r>
              <a:rPr lang="en-US" b="1" dirty="0">
                <a:latin typeface="Roboto" panose="02000000000000000000" pitchFamily="2" charset="0"/>
                <a:ea typeface="Roboto" panose="02000000000000000000" pitchFamily="2" charset="0"/>
                <a:cs typeface="Roboto" panose="02000000000000000000" pitchFamily="2" charset="0"/>
              </a:rPr>
              <a:t> I </a:t>
            </a:r>
            <a:r>
              <a:rPr lang="en-US" b="1" dirty="0" err="1">
                <a:latin typeface="Roboto" panose="02000000000000000000" pitchFamily="2" charset="0"/>
                <a:ea typeface="Roboto" panose="02000000000000000000" pitchFamily="2" charset="0"/>
                <a:cs typeface="Roboto" panose="02000000000000000000" pitchFamily="2" charset="0"/>
              </a:rPr>
              <a:t>samband</a:t>
            </a:r>
            <a:r>
              <a:rPr lang="en-US" b="1" dirty="0">
                <a:latin typeface="Roboto" panose="02000000000000000000" pitchFamily="2" charset="0"/>
                <a:ea typeface="Roboto" panose="02000000000000000000" pitchFamily="2" charset="0"/>
                <a:cs typeface="Roboto" panose="02000000000000000000" pitchFamily="2" charset="0"/>
              </a:rPr>
              <a:t> med </a:t>
            </a:r>
            <a:r>
              <a:rPr lang="en-US" b="1" dirty="0" err="1">
                <a:latin typeface="Roboto" panose="02000000000000000000" pitchFamily="2" charset="0"/>
                <a:ea typeface="Roboto" panose="02000000000000000000" pitchFamily="2" charset="0"/>
                <a:cs typeface="Roboto" panose="02000000000000000000" pitchFamily="2" charset="0"/>
              </a:rPr>
              <a:t>att</a:t>
            </a:r>
            <a:r>
              <a:rPr lang="en-US" b="1" dirty="0">
                <a:latin typeface="Roboto" panose="02000000000000000000" pitchFamily="2" charset="0"/>
                <a:ea typeface="Roboto" panose="02000000000000000000" pitchFamily="2" charset="0"/>
                <a:cs typeface="Roboto" panose="02000000000000000000" pitchFamily="2" charset="0"/>
              </a:rPr>
              <a:t> faktura för </a:t>
            </a:r>
            <a:r>
              <a:rPr lang="en-US" b="1" dirty="0" err="1">
                <a:latin typeface="Roboto" panose="02000000000000000000" pitchFamily="2" charset="0"/>
                <a:ea typeface="Roboto" panose="02000000000000000000" pitchFamily="2" charset="0"/>
                <a:cs typeface="Roboto" panose="02000000000000000000" pitchFamily="2" charset="0"/>
              </a:rPr>
              <a:t>medlemskap</a:t>
            </a:r>
            <a:r>
              <a:rPr lang="en-US" b="1" dirty="0">
                <a:latin typeface="Roboto" panose="02000000000000000000" pitchFamily="2" charset="0"/>
                <a:ea typeface="Roboto" panose="02000000000000000000" pitchFamily="2" charset="0"/>
                <a:cs typeface="Roboto" panose="02000000000000000000" pitchFamily="2" charset="0"/>
              </a:rPr>
              <a:t> </a:t>
            </a:r>
            <a:r>
              <a:rPr lang="en-US" b="1" dirty="0" err="1">
                <a:latin typeface="Roboto" panose="02000000000000000000" pitchFamily="2" charset="0"/>
                <a:ea typeface="Roboto" panose="02000000000000000000" pitchFamily="2" charset="0"/>
                <a:cs typeface="Roboto" panose="02000000000000000000" pitchFamily="2" charset="0"/>
              </a:rPr>
              <a:t>och</a:t>
            </a:r>
            <a:r>
              <a:rPr lang="en-US" b="1" dirty="0">
                <a:latin typeface="Roboto" panose="02000000000000000000" pitchFamily="2" charset="0"/>
                <a:ea typeface="Roboto" panose="02000000000000000000" pitchFamily="2" charset="0"/>
                <a:cs typeface="Roboto" panose="02000000000000000000" pitchFamily="2" charset="0"/>
              </a:rPr>
              <a:t> </a:t>
            </a:r>
            <a:r>
              <a:rPr lang="en-US" b="1" dirty="0" err="1">
                <a:latin typeface="Roboto" panose="02000000000000000000" pitchFamily="2" charset="0"/>
                <a:ea typeface="Roboto" panose="02000000000000000000" pitchFamily="2" charset="0"/>
                <a:cs typeface="Roboto" panose="02000000000000000000" pitchFamily="2" charset="0"/>
              </a:rPr>
              <a:t>aktivitetsavgift</a:t>
            </a:r>
            <a:r>
              <a:rPr lang="en-US" b="1" dirty="0">
                <a:latin typeface="Roboto" panose="02000000000000000000" pitchFamily="2" charset="0"/>
                <a:ea typeface="Roboto" panose="02000000000000000000" pitchFamily="2" charset="0"/>
                <a:cs typeface="Roboto" panose="02000000000000000000" pitchFamily="2" charset="0"/>
              </a:rPr>
              <a:t> </a:t>
            </a:r>
            <a:r>
              <a:rPr lang="en-US" b="1" dirty="0" err="1">
                <a:latin typeface="Roboto" panose="02000000000000000000" pitchFamily="2" charset="0"/>
                <a:ea typeface="Roboto" panose="02000000000000000000" pitchFamily="2" charset="0"/>
                <a:cs typeface="Roboto" panose="02000000000000000000" pitchFamily="2" charset="0"/>
              </a:rPr>
              <a:t>betalas</a:t>
            </a:r>
            <a:r>
              <a:rPr lang="en-US" b="1" dirty="0">
                <a:latin typeface="Roboto" panose="02000000000000000000" pitchFamily="2" charset="0"/>
                <a:ea typeface="Roboto" panose="02000000000000000000" pitchFamily="2" charset="0"/>
                <a:cs typeface="Roboto" panose="02000000000000000000" pitchFamily="2" charset="0"/>
              </a:rPr>
              <a:t>. </a:t>
            </a:r>
          </a:p>
          <a:p>
            <a:pPr marL="0" indent="0">
              <a:buNone/>
            </a:pPr>
            <a:endParaRPr lang="en-US" b="1" dirty="0">
              <a:latin typeface="Roboto" panose="02000000000000000000" pitchFamily="2" charset="0"/>
              <a:ea typeface="Roboto" panose="02000000000000000000" pitchFamily="2" charset="0"/>
              <a:cs typeface="Roboto" panose="02000000000000000000" pitchFamily="2" charset="0"/>
            </a:endParaRPr>
          </a:p>
          <a:p>
            <a:pPr marL="0" indent="0">
              <a:buNone/>
            </a:pPr>
            <a:r>
              <a:rPr lang="en-US" b="1" dirty="0" err="1">
                <a:latin typeface="Roboto" panose="02000000000000000000" pitchFamily="2" charset="0"/>
                <a:ea typeface="Roboto" panose="02000000000000000000" pitchFamily="2" charset="0"/>
                <a:cs typeface="Roboto" panose="02000000000000000000" pitchFamily="2" charset="0"/>
              </a:rPr>
              <a:t>Varför</a:t>
            </a:r>
            <a:r>
              <a:rPr lang="en-US" b="1" dirty="0">
                <a:latin typeface="Roboto" panose="02000000000000000000" pitchFamily="2" charset="0"/>
                <a:ea typeface="Roboto" panose="02000000000000000000" pitchFamily="2" charset="0"/>
                <a:cs typeface="Roboto" panose="02000000000000000000" pitchFamily="2" charset="0"/>
              </a:rPr>
              <a:t> </a:t>
            </a:r>
            <a:r>
              <a:rPr lang="en-US" b="1" dirty="0" err="1">
                <a:latin typeface="Roboto" panose="02000000000000000000" pitchFamily="2" charset="0"/>
                <a:ea typeface="Roboto" panose="02000000000000000000" pitchFamily="2" charset="0"/>
                <a:cs typeface="Roboto" panose="02000000000000000000" pitchFamily="2" charset="0"/>
              </a:rPr>
              <a:t>finns</a:t>
            </a:r>
            <a:r>
              <a:rPr lang="en-US" b="1" dirty="0">
                <a:latin typeface="Roboto" panose="02000000000000000000" pitchFamily="2" charset="0"/>
                <a:ea typeface="Roboto" panose="02000000000000000000" pitchFamily="2" charset="0"/>
                <a:cs typeface="Roboto" panose="02000000000000000000" pitchFamily="2" charset="0"/>
              </a:rPr>
              <a:t> </a:t>
            </a:r>
            <a:r>
              <a:rPr lang="en-US" b="1" dirty="0" err="1">
                <a:latin typeface="Roboto" panose="02000000000000000000" pitchFamily="2" charset="0"/>
                <a:ea typeface="Roboto" panose="02000000000000000000" pitchFamily="2" charset="0"/>
                <a:cs typeface="Roboto" panose="02000000000000000000" pitchFamily="2" charset="0"/>
              </a:rPr>
              <a:t>lagkassa</a:t>
            </a:r>
            <a:r>
              <a:rPr lang="en-US" b="1" dirty="0">
                <a:latin typeface="Roboto" panose="02000000000000000000" pitchFamily="2" charset="0"/>
                <a:ea typeface="Roboto" panose="02000000000000000000" pitchFamily="2" charset="0"/>
                <a:cs typeface="Roboto" panose="02000000000000000000" pitchFamily="2" charset="0"/>
              </a:rPr>
              <a:t>?</a:t>
            </a:r>
          </a:p>
          <a:p>
            <a:pPr marL="0" indent="0">
              <a:spcBef>
                <a:spcPts val="0"/>
              </a:spcBef>
              <a:buNone/>
            </a:pPr>
            <a:r>
              <a:rPr lang="en-US" b="1" dirty="0">
                <a:latin typeface="Roboto" panose="02000000000000000000" pitchFamily="2" charset="0"/>
                <a:ea typeface="Roboto" panose="02000000000000000000" pitchFamily="2" charset="0"/>
                <a:cs typeface="Roboto" panose="02000000000000000000" pitchFamily="2" charset="0"/>
              </a:rPr>
              <a:t>	</a:t>
            </a:r>
            <a:r>
              <a:rPr lang="en-US" b="1" dirty="0">
                <a:solidFill>
                  <a:schemeClr val="bg1">
                    <a:lumMod val="65000"/>
                  </a:schemeClr>
                </a:solidFill>
                <a:latin typeface="Roboto" panose="02000000000000000000" pitchFamily="2" charset="0"/>
                <a:ea typeface="Roboto" panose="02000000000000000000" pitchFamily="2" charset="0"/>
                <a:cs typeface="Roboto" panose="02000000000000000000" pitchFamily="2" charset="0"/>
              </a:rPr>
              <a:t>För </a:t>
            </a:r>
            <a:r>
              <a:rPr lang="en-US" b="1" dirty="0" err="1">
                <a:solidFill>
                  <a:schemeClr val="bg1">
                    <a:lumMod val="65000"/>
                  </a:schemeClr>
                </a:solidFill>
                <a:latin typeface="Roboto" panose="02000000000000000000" pitchFamily="2" charset="0"/>
                <a:ea typeface="Roboto" panose="02000000000000000000" pitchFamily="2" charset="0"/>
                <a:cs typeface="Roboto" panose="02000000000000000000" pitchFamily="2" charset="0"/>
              </a:rPr>
              <a:t>att</a:t>
            </a:r>
            <a:r>
              <a:rPr lang="en-US" b="1" dirty="0">
                <a:solidFill>
                  <a:schemeClr val="bg1">
                    <a:lumMod val="65000"/>
                  </a:schemeClr>
                </a:solidFill>
                <a:latin typeface="Roboto" panose="02000000000000000000" pitchFamily="2" charset="0"/>
                <a:ea typeface="Roboto" panose="02000000000000000000" pitchFamily="2" charset="0"/>
                <a:cs typeface="Roboto" panose="02000000000000000000" pitchFamily="2" charset="0"/>
              </a:rPr>
              <a:t> </a:t>
            </a:r>
            <a:r>
              <a:rPr lang="en-US" b="1" dirty="0" err="1">
                <a:solidFill>
                  <a:schemeClr val="bg1">
                    <a:lumMod val="65000"/>
                  </a:schemeClr>
                </a:solidFill>
                <a:latin typeface="Roboto" panose="02000000000000000000" pitchFamily="2" charset="0"/>
                <a:ea typeface="Roboto" panose="02000000000000000000" pitchFamily="2" charset="0"/>
                <a:cs typeface="Roboto" panose="02000000000000000000" pitchFamily="2" charset="0"/>
              </a:rPr>
              <a:t>kunna</a:t>
            </a:r>
            <a:r>
              <a:rPr lang="en-US" b="1" dirty="0">
                <a:solidFill>
                  <a:schemeClr val="bg1">
                    <a:lumMod val="65000"/>
                  </a:schemeClr>
                </a:solidFill>
                <a:latin typeface="Roboto" panose="02000000000000000000" pitchFamily="2" charset="0"/>
                <a:ea typeface="Roboto" panose="02000000000000000000" pitchFamily="2" charset="0"/>
                <a:cs typeface="Roboto" panose="02000000000000000000" pitchFamily="2" charset="0"/>
              </a:rPr>
              <a:t> </a:t>
            </a:r>
            <a:r>
              <a:rPr lang="en-US" b="1" dirty="0" err="1">
                <a:solidFill>
                  <a:schemeClr val="bg1">
                    <a:lumMod val="65000"/>
                  </a:schemeClr>
                </a:solidFill>
                <a:latin typeface="Roboto" panose="02000000000000000000" pitchFamily="2" charset="0"/>
                <a:ea typeface="Roboto" panose="02000000000000000000" pitchFamily="2" charset="0"/>
                <a:cs typeface="Roboto" panose="02000000000000000000" pitchFamily="2" charset="0"/>
              </a:rPr>
              <a:t>betala</a:t>
            </a:r>
            <a:r>
              <a:rPr lang="en-US" b="1" dirty="0">
                <a:solidFill>
                  <a:schemeClr val="bg1">
                    <a:lumMod val="65000"/>
                  </a:schemeClr>
                </a:solidFill>
                <a:latin typeface="Roboto" panose="02000000000000000000" pitchFamily="2" charset="0"/>
                <a:ea typeface="Roboto" panose="02000000000000000000" pitchFamily="2" charset="0"/>
                <a:cs typeface="Roboto" panose="02000000000000000000" pitchFamily="2" charset="0"/>
              </a:rPr>
              <a:t> </a:t>
            </a:r>
            <a:r>
              <a:rPr lang="en-US" b="1" dirty="0" err="1">
                <a:solidFill>
                  <a:schemeClr val="bg1">
                    <a:lumMod val="65000"/>
                  </a:schemeClr>
                </a:solidFill>
                <a:latin typeface="Roboto" panose="02000000000000000000" pitchFamily="2" charset="0"/>
                <a:ea typeface="Roboto" panose="02000000000000000000" pitchFamily="2" charset="0"/>
                <a:cs typeface="Roboto" panose="02000000000000000000" pitchFamily="2" charset="0"/>
              </a:rPr>
              <a:t>cuper</a:t>
            </a:r>
            <a:endParaRPr lang="en-US" b="1" dirty="0">
              <a:solidFill>
                <a:schemeClr val="bg1">
                  <a:lumMod val="65000"/>
                </a:schemeClr>
              </a:solidFill>
              <a:latin typeface="Roboto" panose="02000000000000000000" pitchFamily="2" charset="0"/>
              <a:ea typeface="Roboto" panose="02000000000000000000" pitchFamily="2" charset="0"/>
              <a:cs typeface="Roboto" panose="02000000000000000000" pitchFamily="2" charset="0"/>
            </a:endParaRPr>
          </a:p>
          <a:p>
            <a:pPr marL="0" indent="0">
              <a:spcBef>
                <a:spcPts val="0"/>
              </a:spcBef>
              <a:buNone/>
            </a:pPr>
            <a:r>
              <a:rPr lang="en-US" b="1" dirty="0">
                <a:solidFill>
                  <a:schemeClr val="bg1">
                    <a:lumMod val="65000"/>
                  </a:schemeClr>
                </a:solidFill>
                <a:latin typeface="Roboto" panose="02000000000000000000" pitchFamily="2" charset="0"/>
                <a:ea typeface="Roboto" panose="02000000000000000000" pitchFamily="2" charset="0"/>
                <a:cs typeface="Roboto" panose="02000000000000000000" pitchFamily="2" charset="0"/>
              </a:rPr>
              <a:t>	För </a:t>
            </a:r>
            <a:r>
              <a:rPr lang="en-US" b="1" dirty="0" err="1">
                <a:solidFill>
                  <a:schemeClr val="bg1">
                    <a:lumMod val="65000"/>
                  </a:schemeClr>
                </a:solidFill>
                <a:latin typeface="Roboto" panose="02000000000000000000" pitchFamily="2" charset="0"/>
                <a:ea typeface="Roboto" panose="02000000000000000000" pitchFamily="2" charset="0"/>
                <a:cs typeface="Roboto" panose="02000000000000000000" pitchFamily="2" charset="0"/>
              </a:rPr>
              <a:t>att</a:t>
            </a:r>
            <a:r>
              <a:rPr lang="en-US" b="1" dirty="0">
                <a:solidFill>
                  <a:schemeClr val="bg1">
                    <a:lumMod val="65000"/>
                  </a:schemeClr>
                </a:solidFill>
                <a:latin typeface="Roboto" panose="02000000000000000000" pitchFamily="2" charset="0"/>
                <a:ea typeface="Roboto" panose="02000000000000000000" pitchFamily="2" charset="0"/>
                <a:cs typeface="Roboto" panose="02000000000000000000" pitchFamily="2" charset="0"/>
              </a:rPr>
              <a:t> </a:t>
            </a:r>
            <a:r>
              <a:rPr lang="en-US" b="1" dirty="0" err="1">
                <a:solidFill>
                  <a:schemeClr val="bg1">
                    <a:lumMod val="65000"/>
                  </a:schemeClr>
                </a:solidFill>
                <a:latin typeface="Roboto" panose="02000000000000000000" pitchFamily="2" charset="0"/>
                <a:ea typeface="Roboto" panose="02000000000000000000" pitchFamily="2" charset="0"/>
                <a:cs typeface="Roboto" panose="02000000000000000000" pitchFamily="2" charset="0"/>
              </a:rPr>
              <a:t>kunna</a:t>
            </a:r>
            <a:r>
              <a:rPr lang="en-US" b="1" dirty="0">
                <a:solidFill>
                  <a:schemeClr val="bg1">
                    <a:lumMod val="65000"/>
                  </a:schemeClr>
                </a:solidFill>
                <a:latin typeface="Roboto" panose="02000000000000000000" pitchFamily="2" charset="0"/>
                <a:ea typeface="Roboto" panose="02000000000000000000" pitchFamily="2" charset="0"/>
                <a:cs typeface="Roboto" panose="02000000000000000000" pitchFamily="2" charset="0"/>
              </a:rPr>
              <a:t> </a:t>
            </a:r>
            <a:r>
              <a:rPr lang="en-US" b="1" dirty="0" err="1">
                <a:solidFill>
                  <a:schemeClr val="bg1">
                    <a:lumMod val="65000"/>
                  </a:schemeClr>
                </a:solidFill>
                <a:latin typeface="Roboto" panose="02000000000000000000" pitchFamily="2" charset="0"/>
                <a:ea typeface="Roboto" panose="02000000000000000000" pitchFamily="2" charset="0"/>
                <a:cs typeface="Roboto" panose="02000000000000000000" pitchFamily="2" charset="0"/>
              </a:rPr>
              <a:t>hitta</a:t>
            </a:r>
            <a:r>
              <a:rPr lang="en-US" b="1" dirty="0">
                <a:solidFill>
                  <a:schemeClr val="bg1">
                    <a:lumMod val="65000"/>
                  </a:schemeClr>
                </a:solidFill>
                <a:latin typeface="Roboto" panose="02000000000000000000" pitchFamily="2" charset="0"/>
                <a:ea typeface="Roboto" panose="02000000000000000000" pitchFamily="2" charset="0"/>
                <a:cs typeface="Roboto" panose="02000000000000000000" pitchFamily="2" charset="0"/>
              </a:rPr>
              <a:t> </a:t>
            </a:r>
            <a:r>
              <a:rPr lang="en-US" b="1" dirty="0" err="1">
                <a:solidFill>
                  <a:schemeClr val="bg1">
                    <a:lumMod val="65000"/>
                  </a:schemeClr>
                </a:solidFill>
                <a:latin typeface="Roboto" panose="02000000000000000000" pitchFamily="2" charset="0"/>
                <a:ea typeface="Roboto" panose="02000000000000000000" pitchFamily="2" charset="0"/>
                <a:cs typeface="Roboto" panose="02000000000000000000" pitchFamily="2" charset="0"/>
              </a:rPr>
              <a:t>på</a:t>
            </a:r>
            <a:r>
              <a:rPr lang="en-US" b="1" dirty="0">
                <a:solidFill>
                  <a:schemeClr val="bg1">
                    <a:lumMod val="65000"/>
                  </a:schemeClr>
                </a:solidFill>
                <a:latin typeface="Roboto" panose="02000000000000000000" pitchFamily="2" charset="0"/>
                <a:ea typeface="Roboto" panose="02000000000000000000" pitchFamily="2" charset="0"/>
                <a:cs typeface="Roboto" panose="02000000000000000000" pitchFamily="2" charset="0"/>
              </a:rPr>
              <a:t> </a:t>
            </a:r>
            <a:r>
              <a:rPr lang="en-US" b="1" dirty="0" err="1">
                <a:solidFill>
                  <a:schemeClr val="bg1">
                    <a:lumMod val="65000"/>
                  </a:schemeClr>
                </a:solidFill>
                <a:latin typeface="Roboto" panose="02000000000000000000" pitchFamily="2" charset="0"/>
                <a:ea typeface="Roboto" panose="02000000000000000000" pitchFamily="2" charset="0"/>
                <a:cs typeface="Roboto" panose="02000000000000000000" pitchFamily="2" charset="0"/>
              </a:rPr>
              <a:t>aktiviter</a:t>
            </a:r>
            <a:r>
              <a:rPr lang="en-US" b="1" dirty="0">
                <a:solidFill>
                  <a:schemeClr val="bg1">
                    <a:lumMod val="65000"/>
                  </a:schemeClr>
                </a:solidFill>
                <a:latin typeface="Roboto" panose="02000000000000000000" pitchFamily="2" charset="0"/>
                <a:ea typeface="Roboto" panose="02000000000000000000" pitchFamily="2" charset="0"/>
                <a:cs typeface="Roboto" panose="02000000000000000000" pitchFamily="2" charset="0"/>
              </a:rPr>
              <a:t> </a:t>
            </a:r>
            <a:r>
              <a:rPr lang="en-US" b="1" dirty="0" err="1">
                <a:solidFill>
                  <a:schemeClr val="bg1">
                    <a:lumMod val="65000"/>
                  </a:schemeClr>
                </a:solidFill>
                <a:latin typeface="Roboto" panose="02000000000000000000" pitchFamily="2" charset="0"/>
                <a:ea typeface="Roboto" panose="02000000000000000000" pitchFamily="2" charset="0"/>
                <a:cs typeface="Roboto" panose="02000000000000000000" pitchFamily="2" charset="0"/>
              </a:rPr>
              <a:t>utanför</a:t>
            </a:r>
            <a:r>
              <a:rPr lang="en-US" b="1" dirty="0">
                <a:solidFill>
                  <a:schemeClr val="bg1">
                    <a:lumMod val="65000"/>
                  </a:schemeClr>
                </a:solidFill>
                <a:latin typeface="Roboto" panose="02000000000000000000" pitchFamily="2" charset="0"/>
                <a:ea typeface="Roboto" panose="02000000000000000000" pitchFamily="2" charset="0"/>
                <a:cs typeface="Roboto" panose="02000000000000000000" pitchFamily="2" charset="0"/>
              </a:rPr>
              <a:t> </a:t>
            </a:r>
            <a:r>
              <a:rPr lang="en-US" b="1" dirty="0" err="1">
                <a:solidFill>
                  <a:schemeClr val="bg1">
                    <a:lumMod val="65000"/>
                  </a:schemeClr>
                </a:solidFill>
                <a:latin typeface="Roboto" panose="02000000000000000000" pitchFamily="2" charset="0"/>
                <a:ea typeface="Roboto" panose="02000000000000000000" pitchFamily="2" charset="0"/>
                <a:cs typeface="Roboto" panose="02000000000000000000" pitchFamily="2" charset="0"/>
              </a:rPr>
              <a:t>fotbollsplanen</a:t>
            </a:r>
            <a:endParaRPr lang="en-US" b="1" dirty="0">
              <a:solidFill>
                <a:schemeClr val="bg1">
                  <a:lumMod val="65000"/>
                </a:schemeClr>
              </a:solidFill>
              <a:latin typeface="Roboto" panose="02000000000000000000" pitchFamily="2" charset="0"/>
              <a:ea typeface="Roboto" panose="02000000000000000000" pitchFamily="2" charset="0"/>
              <a:cs typeface="Roboto" panose="02000000000000000000" pitchFamily="2" charset="0"/>
            </a:endParaRPr>
          </a:p>
          <a:p>
            <a:pPr marL="0" indent="0">
              <a:buNone/>
            </a:pPr>
            <a:r>
              <a:rPr lang="en-US" b="1" dirty="0">
                <a:latin typeface="Roboto" panose="02000000000000000000" pitchFamily="2" charset="0"/>
                <a:ea typeface="Roboto" panose="02000000000000000000" pitchFamily="2" charset="0"/>
                <a:cs typeface="Roboto" panose="02000000000000000000" pitchFamily="2" charset="0"/>
              </a:rPr>
              <a:t>Hur </a:t>
            </a:r>
            <a:r>
              <a:rPr lang="en-US" b="1" dirty="0" err="1">
                <a:latin typeface="Roboto" panose="02000000000000000000" pitchFamily="2" charset="0"/>
                <a:ea typeface="Roboto" panose="02000000000000000000" pitchFamily="2" charset="0"/>
                <a:cs typeface="Roboto" panose="02000000000000000000" pitchFamily="2" charset="0"/>
              </a:rPr>
              <a:t>kan</a:t>
            </a:r>
            <a:r>
              <a:rPr lang="en-US" b="1" dirty="0">
                <a:latin typeface="Roboto" panose="02000000000000000000" pitchFamily="2" charset="0"/>
                <a:ea typeface="Roboto" panose="02000000000000000000" pitchFamily="2" charset="0"/>
                <a:cs typeface="Roboto" panose="02000000000000000000" pitchFamily="2" charset="0"/>
              </a:rPr>
              <a:t> man </a:t>
            </a:r>
            <a:r>
              <a:rPr lang="en-US" b="1" dirty="0" err="1">
                <a:latin typeface="Roboto" panose="02000000000000000000" pitchFamily="2" charset="0"/>
                <a:ea typeface="Roboto" panose="02000000000000000000" pitchFamily="2" charset="0"/>
                <a:cs typeface="Roboto" panose="02000000000000000000" pitchFamily="2" charset="0"/>
              </a:rPr>
              <a:t>utöka</a:t>
            </a:r>
            <a:r>
              <a:rPr lang="en-US" b="1" dirty="0">
                <a:latin typeface="Roboto" panose="02000000000000000000" pitchFamily="2" charset="0"/>
                <a:ea typeface="Roboto" panose="02000000000000000000" pitchFamily="2" charset="0"/>
                <a:cs typeface="Roboto" panose="02000000000000000000" pitchFamily="2" charset="0"/>
              </a:rPr>
              <a:t> sin </a:t>
            </a:r>
            <a:r>
              <a:rPr lang="en-US" b="1" dirty="0" err="1">
                <a:latin typeface="Roboto" panose="02000000000000000000" pitchFamily="2" charset="0"/>
                <a:ea typeface="Roboto" panose="02000000000000000000" pitchFamily="2" charset="0"/>
                <a:cs typeface="Roboto" panose="02000000000000000000" pitchFamily="2" charset="0"/>
              </a:rPr>
              <a:t>lagkassa</a:t>
            </a:r>
            <a:r>
              <a:rPr lang="en-US" b="1" dirty="0">
                <a:latin typeface="Roboto" panose="02000000000000000000" pitchFamily="2" charset="0"/>
                <a:ea typeface="Roboto" panose="02000000000000000000" pitchFamily="2" charset="0"/>
                <a:cs typeface="Roboto" panose="02000000000000000000" pitchFamily="2" charset="0"/>
              </a:rPr>
              <a:t>?</a:t>
            </a:r>
          </a:p>
          <a:p>
            <a:pPr marL="0" indent="0">
              <a:spcBef>
                <a:spcPts val="0"/>
              </a:spcBef>
              <a:buNone/>
            </a:pPr>
            <a:r>
              <a:rPr lang="en-US" b="1" dirty="0">
                <a:latin typeface="Roboto" panose="02000000000000000000" pitchFamily="2" charset="0"/>
                <a:ea typeface="Roboto" panose="02000000000000000000" pitchFamily="2" charset="0"/>
                <a:cs typeface="Roboto" panose="02000000000000000000" pitchFamily="2" charset="0"/>
              </a:rPr>
              <a:t>	</a:t>
            </a:r>
            <a:r>
              <a:rPr lang="en-US" b="1" dirty="0" err="1">
                <a:solidFill>
                  <a:schemeClr val="bg1">
                    <a:lumMod val="65000"/>
                  </a:schemeClr>
                </a:solidFill>
                <a:latin typeface="Roboto" panose="02000000000000000000" pitchFamily="2" charset="0"/>
                <a:ea typeface="Roboto" panose="02000000000000000000" pitchFamily="2" charset="0"/>
                <a:cs typeface="Roboto" panose="02000000000000000000" pitchFamily="2" charset="0"/>
              </a:rPr>
              <a:t>Försäljning</a:t>
            </a:r>
            <a:endParaRPr lang="en-US" b="1" dirty="0">
              <a:solidFill>
                <a:schemeClr val="bg1">
                  <a:lumMod val="65000"/>
                </a:schemeClr>
              </a:solidFill>
              <a:latin typeface="Roboto" panose="02000000000000000000" pitchFamily="2" charset="0"/>
              <a:ea typeface="Roboto" panose="02000000000000000000" pitchFamily="2" charset="0"/>
              <a:cs typeface="Roboto" panose="02000000000000000000" pitchFamily="2" charset="0"/>
            </a:endParaRPr>
          </a:p>
          <a:p>
            <a:pPr marL="0" indent="0">
              <a:spcBef>
                <a:spcPts val="0"/>
              </a:spcBef>
              <a:buNone/>
            </a:pPr>
            <a:r>
              <a:rPr lang="en-US" b="1" dirty="0">
                <a:solidFill>
                  <a:schemeClr val="bg1">
                    <a:lumMod val="65000"/>
                  </a:schemeClr>
                </a:solidFill>
                <a:latin typeface="Roboto" panose="02000000000000000000" pitchFamily="2" charset="0"/>
                <a:ea typeface="Roboto" panose="02000000000000000000" pitchFamily="2" charset="0"/>
                <a:cs typeface="Roboto" panose="02000000000000000000" pitchFamily="2" charset="0"/>
              </a:rPr>
              <a:t>	</a:t>
            </a:r>
            <a:r>
              <a:rPr lang="en-US" b="1" dirty="0" err="1">
                <a:solidFill>
                  <a:schemeClr val="bg1">
                    <a:lumMod val="65000"/>
                  </a:schemeClr>
                </a:solidFill>
                <a:latin typeface="Roboto" panose="02000000000000000000" pitchFamily="2" charset="0"/>
                <a:ea typeface="Roboto" panose="02000000000000000000" pitchFamily="2" charset="0"/>
                <a:cs typeface="Roboto" panose="02000000000000000000" pitchFamily="2" charset="0"/>
              </a:rPr>
              <a:t>etc</a:t>
            </a:r>
            <a:r>
              <a:rPr lang="en-US" b="1" dirty="0">
                <a:solidFill>
                  <a:schemeClr val="bg1">
                    <a:lumMod val="65000"/>
                  </a:schemeClr>
                </a:solidFill>
                <a:latin typeface="Roboto" panose="02000000000000000000" pitchFamily="2" charset="0"/>
                <a:ea typeface="Roboto" panose="02000000000000000000" pitchFamily="2" charset="0"/>
                <a:cs typeface="Roboto" panose="02000000000000000000" pitchFamily="2" charset="0"/>
              </a:rPr>
              <a:t>….</a:t>
            </a:r>
          </a:p>
          <a:p>
            <a:pPr marL="0" indent="0">
              <a:buNone/>
            </a:pPr>
            <a:r>
              <a:rPr lang="en-US" b="1" dirty="0">
                <a:latin typeface="Roboto" panose="02000000000000000000" pitchFamily="2" charset="0"/>
                <a:ea typeface="Roboto" panose="02000000000000000000" pitchFamily="2" charset="0"/>
                <a:cs typeface="Roboto" panose="02000000000000000000" pitchFamily="2" charset="0"/>
              </a:rPr>
              <a:t>Vad </a:t>
            </a:r>
            <a:r>
              <a:rPr lang="en-US" b="1" dirty="0" err="1">
                <a:latin typeface="Roboto" panose="02000000000000000000" pitchFamily="2" charset="0"/>
                <a:ea typeface="Roboto" panose="02000000000000000000" pitchFamily="2" charset="0"/>
                <a:cs typeface="Roboto" panose="02000000000000000000" pitchFamily="2" charset="0"/>
              </a:rPr>
              <a:t>krävs</a:t>
            </a:r>
            <a:r>
              <a:rPr lang="en-US" b="1" dirty="0">
                <a:latin typeface="Roboto" panose="02000000000000000000" pitchFamily="2" charset="0"/>
                <a:ea typeface="Roboto" panose="02000000000000000000" pitchFamily="2" charset="0"/>
                <a:cs typeface="Roboto" panose="02000000000000000000" pitchFamily="2" charset="0"/>
              </a:rPr>
              <a:t> för </a:t>
            </a:r>
            <a:r>
              <a:rPr lang="en-US" b="1" dirty="0" err="1">
                <a:latin typeface="Roboto" panose="02000000000000000000" pitchFamily="2" charset="0"/>
                <a:ea typeface="Roboto" panose="02000000000000000000" pitchFamily="2" charset="0"/>
                <a:cs typeface="Roboto" panose="02000000000000000000" pitchFamily="2" charset="0"/>
              </a:rPr>
              <a:t>att</a:t>
            </a:r>
            <a:r>
              <a:rPr lang="en-US" b="1" dirty="0">
                <a:latin typeface="Roboto" panose="02000000000000000000" pitchFamily="2" charset="0"/>
                <a:ea typeface="Roboto" panose="02000000000000000000" pitchFamily="2" charset="0"/>
                <a:cs typeface="Roboto" panose="02000000000000000000" pitchFamily="2" charset="0"/>
              </a:rPr>
              <a:t> </a:t>
            </a:r>
            <a:r>
              <a:rPr lang="en-US" b="1" dirty="0" err="1">
                <a:latin typeface="Roboto" panose="02000000000000000000" pitchFamily="2" charset="0"/>
                <a:ea typeface="Roboto" panose="02000000000000000000" pitchFamily="2" charset="0"/>
                <a:cs typeface="Roboto" panose="02000000000000000000" pitchFamily="2" charset="0"/>
              </a:rPr>
              <a:t>utöka</a:t>
            </a:r>
            <a:r>
              <a:rPr lang="en-US" b="1" dirty="0">
                <a:latin typeface="Roboto" panose="02000000000000000000" pitchFamily="2" charset="0"/>
                <a:ea typeface="Roboto" panose="02000000000000000000" pitchFamily="2" charset="0"/>
                <a:cs typeface="Roboto" panose="02000000000000000000" pitchFamily="2" charset="0"/>
              </a:rPr>
              <a:t> sin </a:t>
            </a:r>
            <a:r>
              <a:rPr lang="en-US" b="1" dirty="0" err="1">
                <a:latin typeface="Roboto" panose="02000000000000000000" pitchFamily="2" charset="0"/>
                <a:ea typeface="Roboto" panose="02000000000000000000" pitchFamily="2" charset="0"/>
                <a:cs typeface="Roboto" panose="02000000000000000000" pitchFamily="2" charset="0"/>
              </a:rPr>
              <a:t>lagkassa</a:t>
            </a:r>
            <a:r>
              <a:rPr lang="en-US" b="1" dirty="0">
                <a:latin typeface="Roboto" panose="02000000000000000000" pitchFamily="2" charset="0"/>
                <a:ea typeface="Roboto" panose="02000000000000000000" pitchFamily="2" charset="0"/>
                <a:cs typeface="Roboto" panose="02000000000000000000" pitchFamily="2" charset="0"/>
              </a:rPr>
              <a:t>?</a:t>
            </a:r>
          </a:p>
          <a:p>
            <a:pPr marL="0" indent="0">
              <a:spcBef>
                <a:spcPts val="0"/>
              </a:spcBef>
              <a:buNone/>
            </a:pPr>
            <a:r>
              <a:rPr lang="en-US" b="1" dirty="0">
                <a:solidFill>
                  <a:schemeClr val="bg1">
                    <a:lumMod val="65000"/>
                  </a:schemeClr>
                </a:solidFill>
                <a:latin typeface="Roboto" panose="02000000000000000000" pitchFamily="2" charset="0"/>
                <a:ea typeface="Roboto" panose="02000000000000000000" pitchFamily="2" charset="0"/>
                <a:cs typeface="Roboto" panose="02000000000000000000" pitchFamily="2" charset="0"/>
              </a:rPr>
              <a:t>	</a:t>
            </a:r>
            <a:r>
              <a:rPr lang="en-US" b="1" dirty="0" err="1">
                <a:solidFill>
                  <a:schemeClr val="bg1">
                    <a:lumMod val="65000"/>
                  </a:schemeClr>
                </a:solidFill>
                <a:latin typeface="Roboto" panose="02000000000000000000" pitchFamily="2" charset="0"/>
                <a:ea typeface="Roboto" panose="02000000000000000000" pitchFamily="2" charset="0"/>
                <a:cs typeface="Roboto" panose="02000000000000000000" pitchFamily="2" charset="0"/>
              </a:rPr>
              <a:t>Engagerade</a:t>
            </a:r>
            <a:r>
              <a:rPr lang="en-US" b="1" dirty="0">
                <a:solidFill>
                  <a:schemeClr val="bg1">
                    <a:lumMod val="65000"/>
                  </a:schemeClr>
                </a:solidFill>
                <a:latin typeface="Roboto" panose="02000000000000000000" pitchFamily="2" charset="0"/>
                <a:ea typeface="Roboto" panose="02000000000000000000" pitchFamily="2" charset="0"/>
                <a:cs typeface="Roboto" panose="02000000000000000000" pitchFamily="2" charset="0"/>
              </a:rPr>
              <a:t> Barn, </a:t>
            </a:r>
            <a:r>
              <a:rPr lang="en-US" b="1" dirty="0" err="1">
                <a:solidFill>
                  <a:schemeClr val="bg1">
                    <a:lumMod val="65000"/>
                  </a:schemeClr>
                </a:solidFill>
                <a:latin typeface="Roboto" panose="02000000000000000000" pitchFamily="2" charset="0"/>
                <a:ea typeface="Roboto" panose="02000000000000000000" pitchFamily="2" charset="0"/>
                <a:cs typeface="Roboto" panose="02000000000000000000" pitchFamily="2" charset="0"/>
              </a:rPr>
              <a:t>Föräldrar</a:t>
            </a:r>
            <a:r>
              <a:rPr lang="en-US" b="1" dirty="0">
                <a:solidFill>
                  <a:schemeClr val="bg1">
                    <a:lumMod val="65000"/>
                  </a:schemeClr>
                </a:solidFill>
                <a:latin typeface="Roboto" panose="02000000000000000000" pitchFamily="2" charset="0"/>
                <a:ea typeface="Roboto" panose="02000000000000000000" pitchFamily="2" charset="0"/>
                <a:cs typeface="Roboto" panose="02000000000000000000" pitchFamily="2" charset="0"/>
              </a:rPr>
              <a:t>, </a:t>
            </a:r>
            <a:r>
              <a:rPr lang="en-US" b="1" dirty="0" err="1">
                <a:solidFill>
                  <a:schemeClr val="bg1">
                    <a:lumMod val="65000"/>
                  </a:schemeClr>
                </a:solidFill>
                <a:latin typeface="Roboto" panose="02000000000000000000" pitchFamily="2" charset="0"/>
                <a:ea typeface="Roboto" panose="02000000000000000000" pitchFamily="2" charset="0"/>
                <a:cs typeface="Roboto" panose="02000000000000000000" pitchFamily="2" charset="0"/>
              </a:rPr>
              <a:t>Ledare</a:t>
            </a:r>
            <a:r>
              <a:rPr lang="en-US" b="1" dirty="0">
                <a:solidFill>
                  <a:schemeClr val="bg1">
                    <a:lumMod val="65000"/>
                  </a:schemeClr>
                </a:solidFill>
                <a:latin typeface="Roboto" panose="02000000000000000000" pitchFamily="2" charset="0"/>
                <a:ea typeface="Roboto" panose="02000000000000000000" pitchFamily="2" charset="0"/>
                <a:cs typeface="Roboto" panose="02000000000000000000" pitchFamily="2" charset="0"/>
              </a:rPr>
              <a:t> och Lagförälder</a:t>
            </a:r>
          </a:p>
          <a:p>
            <a:pPr marL="0" indent="0">
              <a:buNone/>
            </a:pPr>
            <a:r>
              <a:rPr lang="en-US" dirty="0">
                <a:latin typeface="Roboto" panose="02000000000000000000" pitchFamily="2" charset="0"/>
                <a:ea typeface="Roboto" panose="02000000000000000000" pitchFamily="2" charset="0"/>
                <a:cs typeface="Roboto" panose="02000000000000000000" pitchFamily="2" charset="0"/>
              </a:rPr>
              <a:t>	</a:t>
            </a:r>
          </a:p>
          <a:p>
            <a:pPr marL="0" indent="0">
              <a:buNone/>
            </a:pPr>
            <a:r>
              <a:rPr lang="en-US" sz="2000" dirty="0"/>
              <a:t> </a:t>
            </a:r>
            <a:endParaRPr lang="sv-SE" b="1" dirty="0">
              <a:solidFill>
                <a:schemeClr val="bg1"/>
              </a:solidFill>
              <a:latin typeface="Roboto" panose="02000000000000000000" pitchFamily="2" charset="0"/>
              <a:ea typeface="Roboto" panose="02000000000000000000" pitchFamily="2" charset="0"/>
              <a:cs typeface="Roboto" panose="02000000000000000000" pitchFamily="2" charset="0"/>
            </a:endParaRPr>
          </a:p>
          <a:p>
            <a:endParaRPr lang="sv-SE" sz="1600" dirty="0">
              <a:latin typeface="Roboto" panose="02000000000000000000" pitchFamily="2" charset="0"/>
              <a:ea typeface="Roboto" panose="02000000000000000000" pitchFamily="2" charset="0"/>
              <a:cs typeface="Roboto" panose="02000000000000000000" pitchFamily="2" charset="0"/>
            </a:endParaRPr>
          </a:p>
          <a:p>
            <a:endParaRPr lang="sv-SE" sz="1600" dirty="0"/>
          </a:p>
          <a:p>
            <a:endParaRPr lang="sv-SE" sz="1600" dirty="0"/>
          </a:p>
        </p:txBody>
      </p:sp>
    </p:spTree>
    <p:extLst>
      <p:ext uri="{BB962C8B-B14F-4D97-AF65-F5344CB8AC3E}">
        <p14:creationId xmlns:p14="http://schemas.microsoft.com/office/powerpoint/2010/main" val="38838112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Bildobjekt 3">
            <a:extLst>
              <a:ext uri="{FF2B5EF4-FFF2-40B4-BE49-F238E27FC236}">
                <a16:creationId xmlns:a16="http://schemas.microsoft.com/office/drawing/2014/main" id="{2BC224F5-FA80-43F8-689B-E9609EC19BCE}"/>
              </a:ext>
            </a:extLst>
          </p:cNvPr>
          <p:cNvPicPr>
            <a:picLocks noChangeAspect="1"/>
          </p:cNvPicPr>
          <p:nvPr/>
        </p:nvPicPr>
        <p:blipFill>
          <a:blip r:embed="rId2"/>
          <a:stretch>
            <a:fillRect/>
          </a:stretch>
        </p:blipFill>
        <p:spPr>
          <a:xfrm>
            <a:off x="1265682" y="306419"/>
            <a:ext cx="2554224" cy="850392"/>
          </a:xfrm>
          <a:prstGeom prst="rect">
            <a:avLst/>
          </a:prstGeom>
        </p:spPr>
      </p:pic>
      <p:sp>
        <p:nvSpPr>
          <p:cNvPr id="2" name="Rubrik 1">
            <a:extLst>
              <a:ext uri="{FF2B5EF4-FFF2-40B4-BE49-F238E27FC236}">
                <a16:creationId xmlns:a16="http://schemas.microsoft.com/office/drawing/2014/main" id="{66F09CA1-DF2E-2131-3817-BBD71E8E4FCF}"/>
              </a:ext>
            </a:extLst>
          </p:cNvPr>
          <p:cNvSpPr>
            <a:spLocks noGrp="1"/>
          </p:cNvSpPr>
          <p:nvPr>
            <p:ph type="title"/>
          </p:nvPr>
        </p:nvSpPr>
        <p:spPr>
          <a:xfrm>
            <a:off x="1395239" y="-694753"/>
            <a:ext cx="6938757" cy="2852737"/>
          </a:xfrm>
        </p:spPr>
        <p:txBody>
          <a:bodyPr/>
          <a:lstStyle/>
          <a:p>
            <a:r>
              <a:rPr lang="sv-SE" dirty="0" err="1"/>
              <a:t>träningsställ</a:t>
            </a:r>
            <a:br>
              <a:rPr lang="sv-SE" sz="6000" b="1" dirty="0">
                <a:effectLst/>
                <a:latin typeface="Bebas Neue Bold" panose="020B0606020202050201" pitchFamily="34" charset="77"/>
              </a:rPr>
            </a:br>
            <a:endParaRPr lang="sv-SE" dirty="0"/>
          </a:p>
        </p:txBody>
      </p:sp>
      <p:sp>
        <p:nvSpPr>
          <p:cNvPr id="3" name="Platshållare för text 2">
            <a:extLst>
              <a:ext uri="{FF2B5EF4-FFF2-40B4-BE49-F238E27FC236}">
                <a16:creationId xmlns:a16="http://schemas.microsoft.com/office/drawing/2014/main" id="{AB9EF330-B8A7-7B64-8B12-677674657FA5}"/>
              </a:ext>
            </a:extLst>
          </p:cNvPr>
          <p:cNvSpPr>
            <a:spLocks noGrp="1"/>
          </p:cNvSpPr>
          <p:nvPr>
            <p:ph type="body" idx="1"/>
          </p:nvPr>
        </p:nvSpPr>
        <p:spPr>
          <a:xfrm>
            <a:off x="629863" y="1310367"/>
            <a:ext cx="9031208" cy="4438651"/>
          </a:xfrm>
        </p:spPr>
        <p:txBody>
          <a:bodyPr>
            <a:normAutofit/>
          </a:bodyPr>
          <a:lstStyle/>
          <a:p>
            <a:pPr marL="0" indent="0">
              <a:buNone/>
            </a:pPr>
            <a:r>
              <a:rPr lang="en-US" b="1" dirty="0">
                <a:latin typeface="Roboto" panose="02000000000000000000" pitchFamily="2" charset="0"/>
                <a:ea typeface="Roboto" panose="02000000000000000000" pitchFamily="2" charset="0"/>
                <a:cs typeface="Roboto" panose="02000000000000000000" pitchFamily="2" charset="0"/>
              </a:rPr>
              <a:t>Var </a:t>
            </a:r>
            <a:r>
              <a:rPr lang="en-US" b="1" dirty="0" err="1">
                <a:latin typeface="Roboto" panose="02000000000000000000" pitchFamily="2" charset="0"/>
                <a:ea typeface="Roboto" panose="02000000000000000000" pitchFamily="2" charset="0"/>
                <a:cs typeface="Roboto" panose="02000000000000000000" pitchFamily="2" charset="0"/>
              </a:rPr>
              <a:t>kan</a:t>
            </a:r>
            <a:r>
              <a:rPr lang="en-US" b="1" dirty="0">
                <a:latin typeface="Roboto" panose="02000000000000000000" pitchFamily="2" charset="0"/>
                <a:ea typeface="Roboto" panose="02000000000000000000" pitchFamily="2" charset="0"/>
                <a:cs typeface="Roboto" panose="02000000000000000000" pitchFamily="2" charset="0"/>
              </a:rPr>
              <a:t> jag </a:t>
            </a:r>
            <a:r>
              <a:rPr lang="en-US" b="1" dirty="0" err="1">
                <a:latin typeface="Roboto" panose="02000000000000000000" pitchFamily="2" charset="0"/>
                <a:ea typeface="Roboto" panose="02000000000000000000" pitchFamily="2" charset="0"/>
                <a:cs typeface="Roboto" panose="02000000000000000000" pitchFamily="2" charset="0"/>
              </a:rPr>
              <a:t>beställa</a:t>
            </a:r>
            <a:r>
              <a:rPr lang="en-US" b="1" dirty="0">
                <a:latin typeface="Roboto" panose="02000000000000000000" pitchFamily="2" charset="0"/>
                <a:ea typeface="Roboto" panose="02000000000000000000" pitchFamily="2" charset="0"/>
                <a:cs typeface="Roboto" panose="02000000000000000000" pitchFamily="2" charset="0"/>
              </a:rPr>
              <a:t> </a:t>
            </a:r>
            <a:r>
              <a:rPr lang="en-US" b="1" dirty="0" err="1">
                <a:latin typeface="Roboto" panose="02000000000000000000" pitchFamily="2" charset="0"/>
                <a:ea typeface="Roboto" panose="02000000000000000000" pitchFamily="2" charset="0"/>
                <a:cs typeface="Roboto" panose="02000000000000000000" pitchFamily="2" charset="0"/>
              </a:rPr>
              <a:t>träningskläder</a:t>
            </a:r>
            <a:r>
              <a:rPr lang="en-US" b="1" dirty="0">
                <a:latin typeface="Roboto" panose="02000000000000000000" pitchFamily="2" charset="0"/>
                <a:ea typeface="Roboto" panose="02000000000000000000" pitchFamily="2" charset="0"/>
                <a:cs typeface="Roboto" panose="02000000000000000000" pitchFamily="2" charset="0"/>
              </a:rPr>
              <a:t> med Byttorps IF logo? </a:t>
            </a:r>
            <a:r>
              <a:rPr lang="en-US" dirty="0"/>
              <a:t>	</a:t>
            </a:r>
          </a:p>
          <a:p>
            <a:pPr marL="0" indent="0">
              <a:buNone/>
            </a:pPr>
            <a:r>
              <a:rPr lang="en-US" dirty="0"/>
              <a:t> </a:t>
            </a:r>
            <a:r>
              <a:rPr lang="en-US" dirty="0">
                <a:solidFill>
                  <a:schemeClr val="bg1">
                    <a:lumMod val="65000"/>
                  </a:schemeClr>
                </a:solidFill>
                <a:latin typeface="Roboto" panose="02000000000000000000" pitchFamily="2" charset="0"/>
                <a:ea typeface="Roboto" panose="02000000000000000000" pitchFamily="2" charset="0"/>
                <a:cs typeface="Roboto" panose="02000000000000000000" pitchFamily="2" charset="0"/>
                <a:hlinkClick r:id="rId3">
                  <a:extLst>
                    <a:ext uri="{A12FA001-AC4F-418D-AE19-62706E023703}">
                      <ahyp:hlinkClr xmlns:ahyp="http://schemas.microsoft.com/office/drawing/2018/hyperlinkcolor" val="tx"/>
                    </a:ext>
                  </a:extLst>
                </a:hlinkClick>
              </a:rPr>
              <a:t>https://team.intersport.se/byttorps-if</a:t>
            </a:r>
            <a:r>
              <a:rPr lang="en-US" dirty="0">
                <a:solidFill>
                  <a:schemeClr val="bg1">
                    <a:lumMod val="65000"/>
                  </a:schemeClr>
                </a:solidFill>
                <a:latin typeface="Roboto" panose="02000000000000000000" pitchFamily="2" charset="0"/>
                <a:ea typeface="Roboto" panose="02000000000000000000" pitchFamily="2" charset="0"/>
                <a:cs typeface="Roboto" panose="02000000000000000000" pitchFamily="2" charset="0"/>
              </a:rPr>
              <a:t> </a:t>
            </a:r>
          </a:p>
          <a:p>
            <a:pPr marL="0" lvl="1">
              <a:lnSpc>
                <a:spcPct val="80000"/>
              </a:lnSpc>
              <a:spcBef>
                <a:spcPts val="1000"/>
              </a:spcBef>
            </a:pPr>
            <a:endParaRPr lang="sv-SE" b="1" dirty="0">
              <a:solidFill>
                <a:schemeClr val="bg1"/>
              </a:solidFill>
              <a:latin typeface="Roboto" panose="02000000000000000000" pitchFamily="2" charset="0"/>
              <a:ea typeface="Roboto" panose="02000000000000000000" pitchFamily="2" charset="0"/>
              <a:cs typeface="Roboto" panose="02000000000000000000" pitchFamily="2" charset="0"/>
            </a:endParaRPr>
          </a:p>
          <a:p>
            <a:endParaRPr lang="sv-SE" sz="1600" dirty="0">
              <a:latin typeface="Roboto" panose="02000000000000000000" pitchFamily="2" charset="0"/>
              <a:ea typeface="Roboto" panose="02000000000000000000" pitchFamily="2" charset="0"/>
              <a:cs typeface="Roboto" panose="02000000000000000000" pitchFamily="2" charset="0"/>
            </a:endParaRPr>
          </a:p>
          <a:p>
            <a:endParaRPr lang="sv-SE" sz="1600" dirty="0"/>
          </a:p>
          <a:p>
            <a:endParaRPr lang="sv-SE" sz="1600" dirty="0"/>
          </a:p>
        </p:txBody>
      </p:sp>
      <p:pic>
        <p:nvPicPr>
          <p:cNvPr id="23" name="Picture 22">
            <a:extLst>
              <a:ext uri="{FF2B5EF4-FFF2-40B4-BE49-F238E27FC236}">
                <a16:creationId xmlns:a16="http://schemas.microsoft.com/office/drawing/2014/main" id="{E860FC8E-F4B8-44B6-C47B-B799073A516E}"/>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8162061" y="2704573"/>
            <a:ext cx="1582961" cy="1690599"/>
          </a:xfrm>
          <a:prstGeom prst="rect">
            <a:avLst/>
          </a:prstGeom>
        </p:spPr>
      </p:pic>
      <p:pic>
        <p:nvPicPr>
          <p:cNvPr id="25" name="Picture 24">
            <a:extLst>
              <a:ext uri="{FF2B5EF4-FFF2-40B4-BE49-F238E27FC236}">
                <a16:creationId xmlns:a16="http://schemas.microsoft.com/office/drawing/2014/main" id="{8DA605F5-342A-AAD7-C91B-E491132806F5}"/>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3878621" y="2704573"/>
            <a:ext cx="4031586" cy="3879860"/>
          </a:xfrm>
          <a:prstGeom prst="rect">
            <a:avLst/>
          </a:prstGeom>
        </p:spPr>
      </p:pic>
      <p:pic>
        <p:nvPicPr>
          <p:cNvPr id="27" name="Picture 26">
            <a:extLst>
              <a:ext uri="{FF2B5EF4-FFF2-40B4-BE49-F238E27FC236}">
                <a16:creationId xmlns:a16="http://schemas.microsoft.com/office/drawing/2014/main" id="{515F4AA6-C148-6C09-7EF6-C2A52E6C8067}"/>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168075" y="2704573"/>
            <a:ext cx="3606555" cy="3879860"/>
          </a:xfrm>
          <a:prstGeom prst="rect">
            <a:avLst/>
          </a:prstGeom>
        </p:spPr>
      </p:pic>
      <p:pic>
        <p:nvPicPr>
          <p:cNvPr id="29" name="Picture 28">
            <a:extLst>
              <a:ext uri="{FF2B5EF4-FFF2-40B4-BE49-F238E27FC236}">
                <a16:creationId xmlns:a16="http://schemas.microsoft.com/office/drawing/2014/main" id="{B2F0F5D6-331B-3843-4254-6080F61751A4}"/>
              </a:ext>
            </a:extLst>
          </p:cNvPr>
          <p:cNvPicPr>
            <a:picLocks noChangeAspect="1"/>
          </p:cNvPicPr>
          <p:nvPr/>
        </p:nvPicPr>
        <p:blipFill>
          <a:blip r:embed="rId7" cstate="screen">
            <a:extLst>
              <a:ext uri="{28A0092B-C50C-407E-A947-70E740481C1C}">
                <a14:useLocalDpi xmlns:a14="http://schemas.microsoft.com/office/drawing/2010/main"/>
              </a:ext>
            </a:extLst>
          </a:blip>
          <a:srcRect/>
          <a:stretch>
            <a:fillRect/>
          </a:stretch>
        </p:blipFill>
        <p:spPr>
          <a:xfrm>
            <a:off x="8179240" y="4463300"/>
            <a:ext cx="1565782" cy="2117209"/>
          </a:xfrm>
          <a:prstGeom prst="rect">
            <a:avLst/>
          </a:prstGeom>
        </p:spPr>
      </p:pic>
      <p:pic>
        <p:nvPicPr>
          <p:cNvPr id="31" name="Picture 30">
            <a:extLst>
              <a:ext uri="{FF2B5EF4-FFF2-40B4-BE49-F238E27FC236}">
                <a16:creationId xmlns:a16="http://schemas.microsoft.com/office/drawing/2014/main" id="{DAC6D0A0-3254-D89E-925B-267F64A0E4C6}"/>
              </a:ext>
            </a:extLst>
          </p:cNvPr>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a:off x="9912925" y="4467224"/>
            <a:ext cx="1535741" cy="2113285"/>
          </a:xfrm>
          <a:prstGeom prst="rect">
            <a:avLst/>
          </a:prstGeom>
        </p:spPr>
      </p:pic>
      <p:pic>
        <p:nvPicPr>
          <p:cNvPr id="33" name="Picture 32">
            <a:extLst>
              <a:ext uri="{FF2B5EF4-FFF2-40B4-BE49-F238E27FC236}">
                <a16:creationId xmlns:a16="http://schemas.microsoft.com/office/drawing/2014/main" id="{82F6092B-1AC4-A023-6EEC-DF137E596A76}"/>
              </a:ext>
            </a:extLst>
          </p:cNvPr>
          <p:cNvPicPr>
            <a:picLocks noChangeAspect="1"/>
          </p:cNvPicPr>
          <p:nvPr/>
        </p:nvPicPr>
        <p:blipFill>
          <a:blip r:embed="rId9" cstate="screen">
            <a:extLst>
              <a:ext uri="{28A0092B-C50C-407E-A947-70E740481C1C}">
                <a14:useLocalDpi xmlns:a14="http://schemas.microsoft.com/office/drawing/2010/main"/>
              </a:ext>
            </a:extLst>
          </a:blip>
          <a:stretch>
            <a:fillRect/>
          </a:stretch>
        </p:blipFill>
        <p:spPr>
          <a:xfrm>
            <a:off x="9912925" y="2704572"/>
            <a:ext cx="1535741" cy="1690599"/>
          </a:xfrm>
          <a:prstGeom prst="rect">
            <a:avLst/>
          </a:prstGeom>
        </p:spPr>
      </p:pic>
      <p:sp>
        <p:nvSpPr>
          <p:cNvPr id="21" name="TextBox 20">
            <a:extLst>
              <a:ext uri="{FF2B5EF4-FFF2-40B4-BE49-F238E27FC236}">
                <a16:creationId xmlns:a16="http://schemas.microsoft.com/office/drawing/2014/main" id="{D2A982A4-872E-AFD9-CFE3-B3C03768BB6F}"/>
              </a:ext>
            </a:extLst>
          </p:cNvPr>
          <p:cNvSpPr txBox="1"/>
          <p:nvPr/>
        </p:nvSpPr>
        <p:spPr>
          <a:xfrm>
            <a:off x="168075" y="2246612"/>
            <a:ext cx="2803268" cy="369332"/>
          </a:xfrm>
          <a:prstGeom prst="rect">
            <a:avLst/>
          </a:prstGeom>
          <a:noFill/>
        </p:spPr>
        <p:txBody>
          <a:bodyPr wrap="none" rtlCol="0">
            <a:spAutoFit/>
          </a:bodyPr>
          <a:lstStyle/>
          <a:p>
            <a:r>
              <a:rPr lang="sv-SE" dirty="0">
                <a:solidFill>
                  <a:schemeClr val="bg1"/>
                </a:solidFill>
              </a:rPr>
              <a:t>Lilla träningspaketet 479kr</a:t>
            </a:r>
          </a:p>
        </p:txBody>
      </p:sp>
      <p:sp>
        <p:nvSpPr>
          <p:cNvPr id="34" name="TextBox 33">
            <a:extLst>
              <a:ext uri="{FF2B5EF4-FFF2-40B4-BE49-F238E27FC236}">
                <a16:creationId xmlns:a16="http://schemas.microsoft.com/office/drawing/2014/main" id="{2793CA19-4712-31CD-A0AD-FD1A1F514124}"/>
              </a:ext>
            </a:extLst>
          </p:cNvPr>
          <p:cNvSpPr txBox="1"/>
          <p:nvPr/>
        </p:nvSpPr>
        <p:spPr>
          <a:xfrm>
            <a:off x="3878621" y="2258463"/>
            <a:ext cx="3038909" cy="369332"/>
          </a:xfrm>
          <a:prstGeom prst="rect">
            <a:avLst/>
          </a:prstGeom>
          <a:noFill/>
        </p:spPr>
        <p:txBody>
          <a:bodyPr wrap="none" rtlCol="0">
            <a:spAutoFit/>
          </a:bodyPr>
          <a:lstStyle/>
          <a:p>
            <a:r>
              <a:rPr lang="sv-SE" dirty="0">
                <a:solidFill>
                  <a:schemeClr val="bg1"/>
                </a:solidFill>
              </a:rPr>
              <a:t>Stora träningspaketet 1305kr</a:t>
            </a:r>
          </a:p>
        </p:txBody>
      </p:sp>
      <p:sp>
        <p:nvSpPr>
          <p:cNvPr id="35" name="TextBox 34">
            <a:extLst>
              <a:ext uri="{FF2B5EF4-FFF2-40B4-BE49-F238E27FC236}">
                <a16:creationId xmlns:a16="http://schemas.microsoft.com/office/drawing/2014/main" id="{9EFD12CE-0227-1F6F-ECC3-AE07A6E89D13}"/>
              </a:ext>
            </a:extLst>
          </p:cNvPr>
          <p:cNvSpPr txBox="1"/>
          <p:nvPr/>
        </p:nvSpPr>
        <p:spPr>
          <a:xfrm>
            <a:off x="8141616" y="2204397"/>
            <a:ext cx="776175" cy="369332"/>
          </a:xfrm>
          <a:prstGeom prst="rect">
            <a:avLst/>
          </a:prstGeom>
          <a:noFill/>
        </p:spPr>
        <p:txBody>
          <a:bodyPr wrap="none" rtlCol="0">
            <a:spAutoFit/>
          </a:bodyPr>
          <a:lstStyle/>
          <a:p>
            <a:r>
              <a:rPr lang="sv-SE" dirty="0">
                <a:solidFill>
                  <a:schemeClr val="bg1"/>
                </a:solidFill>
              </a:rPr>
              <a:t>Övrigt</a:t>
            </a:r>
          </a:p>
        </p:txBody>
      </p:sp>
    </p:spTree>
    <p:extLst>
      <p:ext uri="{BB962C8B-B14F-4D97-AF65-F5344CB8AC3E}">
        <p14:creationId xmlns:p14="http://schemas.microsoft.com/office/powerpoint/2010/main" val="36736364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F0408E39-50F6-A412-3F32-6323D18B0585}"/>
              </a:ext>
            </a:extLst>
          </p:cNvPr>
          <p:cNvSpPr>
            <a:spLocks noGrp="1"/>
          </p:cNvSpPr>
          <p:nvPr>
            <p:ph type="ctrTitle"/>
          </p:nvPr>
        </p:nvSpPr>
        <p:spPr>
          <a:xfrm>
            <a:off x="1524000" y="3187165"/>
            <a:ext cx="9144000" cy="2387600"/>
          </a:xfrm>
        </p:spPr>
        <p:txBody>
          <a:bodyPr/>
          <a:lstStyle/>
          <a:p>
            <a:r>
              <a:rPr lang="sv-SE" dirty="0"/>
              <a:t>Tack för visat intresse</a:t>
            </a:r>
            <a:br>
              <a:rPr lang="sv-SE" dirty="0"/>
            </a:br>
            <a:r>
              <a:rPr lang="sv-SE" dirty="0"/>
              <a:t>Vi ses på fotbollsplanen</a:t>
            </a:r>
          </a:p>
        </p:txBody>
      </p:sp>
      <p:sp>
        <p:nvSpPr>
          <p:cNvPr id="3" name="Underrubrik 2">
            <a:extLst>
              <a:ext uri="{FF2B5EF4-FFF2-40B4-BE49-F238E27FC236}">
                <a16:creationId xmlns:a16="http://schemas.microsoft.com/office/drawing/2014/main" id="{2BBE9634-30C6-0674-2F5C-78D5EEB079B9}"/>
              </a:ext>
            </a:extLst>
          </p:cNvPr>
          <p:cNvSpPr>
            <a:spLocks noGrp="1"/>
          </p:cNvSpPr>
          <p:nvPr>
            <p:ph type="subTitle" idx="1"/>
          </p:nvPr>
        </p:nvSpPr>
        <p:spPr>
          <a:xfrm>
            <a:off x="1524000" y="5640191"/>
            <a:ext cx="9144000" cy="1655762"/>
          </a:xfrm>
        </p:spPr>
        <p:txBody>
          <a:bodyPr/>
          <a:lstStyle/>
          <a:p>
            <a:r>
              <a:rPr lang="sv-SE" dirty="0"/>
              <a:t>Spelform 5 mot 5</a:t>
            </a:r>
          </a:p>
        </p:txBody>
      </p:sp>
      <p:pic>
        <p:nvPicPr>
          <p:cNvPr id="6" name="Bildobjekt 5">
            <a:extLst>
              <a:ext uri="{FF2B5EF4-FFF2-40B4-BE49-F238E27FC236}">
                <a16:creationId xmlns:a16="http://schemas.microsoft.com/office/drawing/2014/main" id="{56AF9343-4DA2-F45C-87F4-667F639C91FC}"/>
              </a:ext>
            </a:extLst>
          </p:cNvPr>
          <p:cNvPicPr>
            <a:picLocks noChangeAspect="1"/>
          </p:cNvPicPr>
          <p:nvPr/>
        </p:nvPicPr>
        <p:blipFill>
          <a:blip r:embed="rId2"/>
          <a:stretch>
            <a:fillRect/>
          </a:stretch>
        </p:blipFill>
        <p:spPr>
          <a:xfrm>
            <a:off x="4473003" y="939779"/>
            <a:ext cx="3245993" cy="2853620"/>
          </a:xfrm>
          <a:prstGeom prst="rect">
            <a:avLst/>
          </a:prstGeom>
        </p:spPr>
      </p:pic>
    </p:spTree>
    <p:extLst>
      <p:ext uri="{BB962C8B-B14F-4D97-AF65-F5344CB8AC3E}">
        <p14:creationId xmlns:p14="http://schemas.microsoft.com/office/powerpoint/2010/main" val="32693510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EB9D80B-2EB3-1EEF-0A32-8541595368EC}"/>
            </a:ext>
          </a:extLst>
        </p:cNvPr>
        <p:cNvGrpSpPr/>
        <p:nvPr/>
      </p:nvGrpSpPr>
      <p:grpSpPr>
        <a:xfrm>
          <a:off x="0" y="0"/>
          <a:ext cx="0" cy="0"/>
          <a:chOff x="0" y="0"/>
          <a:chExt cx="0" cy="0"/>
        </a:xfrm>
      </p:grpSpPr>
      <p:pic>
        <p:nvPicPr>
          <p:cNvPr id="16" name="Bildobjekt 15">
            <a:extLst>
              <a:ext uri="{FF2B5EF4-FFF2-40B4-BE49-F238E27FC236}">
                <a16:creationId xmlns:a16="http://schemas.microsoft.com/office/drawing/2014/main" id="{243D1983-41EF-9DB8-BCC1-21E5503C4B6A}"/>
              </a:ext>
            </a:extLst>
          </p:cNvPr>
          <p:cNvPicPr>
            <a:picLocks noChangeAspect="1"/>
          </p:cNvPicPr>
          <p:nvPr/>
        </p:nvPicPr>
        <p:blipFill>
          <a:blip r:embed="rId2"/>
          <a:stretch>
            <a:fillRect/>
          </a:stretch>
        </p:blipFill>
        <p:spPr>
          <a:xfrm>
            <a:off x="0" y="0"/>
            <a:ext cx="12192000" cy="6858000"/>
          </a:xfrm>
          <a:prstGeom prst="rect">
            <a:avLst/>
          </a:prstGeom>
        </p:spPr>
      </p:pic>
      <p:pic>
        <p:nvPicPr>
          <p:cNvPr id="2" name="Bildobjekt 1">
            <a:extLst>
              <a:ext uri="{FF2B5EF4-FFF2-40B4-BE49-F238E27FC236}">
                <a16:creationId xmlns:a16="http://schemas.microsoft.com/office/drawing/2014/main" id="{D7FD4031-B0D0-8690-DAFD-D590FB5B22C0}"/>
              </a:ext>
            </a:extLst>
          </p:cNvPr>
          <p:cNvPicPr>
            <a:picLocks noChangeAspect="1"/>
          </p:cNvPicPr>
          <p:nvPr/>
        </p:nvPicPr>
        <p:blipFill>
          <a:blip r:embed="rId3"/>
          <a:stretch>
            <a:fillRect/>
          </a:stretch>
        </p:blipFill>
        <p:spPr>
          <a:xfrm>
            <a:off x="6096000" y="3773299"/>
            <a:ext cx="5340487" cy="2506748"/>
          </a:xfrm>
          <a:prstGeom prst="rect">
            <a:avLst/>
          </a:prstGeom>
        </p:spPr>
      </p:pic>
      <p:pic>
        <p:nvPicPr>
          <p:cNvPr id="6" name="Bildobjekt 5">
            <a:extLst>
              <a:ext uri="{FF2B5EF4-FFF2-40B4-BE49-F238E27FC236}">
                <a16:creationId xmlns:a16="http://schemas.microsoft.com/office/drawing/2014/main" id="{642F57FC-B8C3-94E4-5EA1-897E56BD101E}"/>
              </a:ext>
            </a:extLst>
          </p:cNvPr>
          <p:cNvPicPr>
            <a:picLocks noChangeAspect="1"/>
          </p:cNvPicPr>
          <p:nvPr/>
        </p:nvPicPr>
        <p:blipFill>
          <a:blip r:embed="rId4"/>
          <a:stretch>
            <a:fillRect/>
          </a:stretch>
        </p:blipFill>
        <p:spPr>
          <a:xfrm>
            <a:off x="10350378" y="0"/>
            <a:ext cx="1003422" cy="1264920"/>
          </a:xfrm>
          <a:prstGeom prst="rect">
            <a:avLst/>
          </a:prstGeom>
        </p:spPr>
      </p:pic>
      <p:pic>
        <p:nvPicPr>
          <p:cNvPr id="5" name="Bildobjekt 4">
            <a:extLst>
              <a:ext uri="{FF2B5EF4-FFF2-40B4-BE49-F238E27FC236}">
                <a16:creationId xmlns:a16="http://schemas.microsoft.com/office/drawing/2014/main" id="{E8FFD21D-315E-2EE1-B3E7-E58A54773318}"/>
              </a:ext>
            </a:extLst>
          </p:cNvPr>
          <p:cNvPicPr>
            <a:picLocks noChangeAspect="1"/>
          </p:cNvPicPr>
          <p:nvPr/>
        </p:nvPicPr>
        <p:blipFill>
          <a:blip r:embed="rId5"/>
          <a:stretch>
            <a:fillRect/>
          </a:stretch>
        </p:blipFill>
        <p:spPr>
          <a:xfrm>
            <a:off x="979829" y="1453896"/>
            <a:ext cx="4301290" cy="4078224"/>
          </a:xfrm>
          <a:prstGeom prst="rect">
            <a:avLst/>
          </a:prstGeom>
        </p:spPr>
      </p:pic>
      <p:sp>
        <p:nvSpPr>
          <p:cNvPr id="11" name="Underrubrik 10">
            <a:extLst>
              <a:ext uri="{FF2B5EF4-FFF2-40B4-BE49-F238E27FC236}">
                <a16:creationId xmlns:a16="http://schemas.microsoft.com/office/drawing/2014/main" id="{7B220B5F-B650-69A6-872D-2ACC8D1B860C}"/>
              </a:ext>
            </a:extLst>
          </p:cNvPr>
          <p:cNvSpPr>
            <a:spLocks noGrp="1"/>
          </p:cNvSpPr>
          <p:nvPr>
            <p:ph type="subTitle" idx="1"/>
          </p:nvPr>
        </p:nvSpPr>
        <p:spPr>
          <a:xfrm>
            <a:off x="6537960" y="4057475"/>
            <a:ext cx="4605528" cy="2949289"/>
          </a:xfrm>
        </p:spPr>
        <p:txBody>
          <a:bodyPr>
            <a:noAutofit/>
          </a:bodyPr>
          <a:lstStyle/>
          <a:p>
            <a:pPr algn="l"/>
            <a:r>
              <a:rPr lang="sv-SE" sz="1600" dirty="0">
                <a:effectLst/>
                <a:latin typeface="Roboto Light" panose="02000000000000000000" pitchFamily="2" charset="0"/>
                <a:ea typeface="Roboto Light" panose="02000000000000000000" pitchFamily="2" charset="0"/>
                <a:cs typeface="Roboto Light" panose="02000000000000000000" pitchFamily="2" charset="0"/>
              </a:rPr>
              <a:t>Vi strävar efter att skapa en miljö där varje medlem, vare sig de är idrottare, ledare, domare eller på andra sätt engagerade, känner sig välkomna och värdefulla. För oss är glädjen och gemenskapen viktigare än enskilda prestationer – det handlar om att skapa positiva upplevelser och en stark sammanhållning genom idrotten.</a:t>
            </a:r>
          </a:p>
          <a:p>
            <a:pPr algn="l"/>
            <a:endParaRPr lang="sv-SE" sz="1600" dirty="0">
              <a:latin typeface="Roboto Light" panose="02000000000000000000" pitchFamily="2" charset="0"/>
              <a:ea typeface="Roboto Light" panose="02000000000000000000" pitchFamily="2" charset="0"/>
              <a:cs typeface="Roboto Light" panose="02000000000000000000" pitchFamily="2" charset="0"/>
            </a:endParaRPr>
          </a:p>
        </p:txBody>
      </p:sp>
    </p:spTree>
    <p:extLst>
      <p:ext uri="{BB962C8B-B14F-4D97-AF65-F5344CB8AC3E}">
        <p14:creationId xmlns:p14="http://schemas.microsoft.com/office/powerpoint/2010/main" val="36367324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EB9D80B-2EB3-1EEF-0A32-8541595368EC}"/>
            </a:ext>
          </a:extLst>
        </p:cNvPr>
        <p:cNvGrpSpPr/>
        <p:nvPr/>
      </p:nvGrpSpPr>
      <p:grpSpPr>
        <a:xfrm>
          <a:off x="0" y="0"/>
          <a:ext cx="0" cy="0"/>
          <a:chOff x="0" y="0"/>
          <a:chExt cx="0" cy="0"/>
        </a:xfrm>
      </p:grpSpPr>
      <p:pic>
        <p:nvPicPr>
          <p:cNvPr id="16" name="Bildobjekt 15">
            <a:extLst>
              <a:ext uri="{FF2B5EF4-FFF2-40B4-BE49-F238E27FC236}">
                <a16:creationId xmlns:a16="http://schemas.microsoft.com/office/drawing/2014/main" id="{243D1983-41EF-9DB8-BCC1-21E5503C4B6A}"/>
              </a:ext>
            </a:extLst>
          </p:cNvPr>
          <p:cNvPicPr>
            <a:picLocks noChangeAspect="1"/>
          </p:cNvPicPr>
          <p:nvPr/>
        </p:nvPicPr>
        <p:blipFill>
          <a:blip r:embed="rId2"/>
          <a:stretch>
            <a:fillRect/>
          </a:stretch>
        </p:blipFill>
        <p:spPr>
          <a:xfrm>
            <a:off x="0" y="0"/>
            <a:ext cx="12192000" cy="6858000"/>
          </a:xfrm>
          <a:prstGeom prst="rect">
            <a:avLst/>
          </a:prstGeom>
        </p:spPr>
      </p:pic>
      <p:pic>
        <p:nvPicPr>
          <p:cNvPr id="2" name="Bildobjekt 1">
            <a:extLst>
              <a:ext uri="{FF2B5EF4-FFF2-40B4-BE49-F238E27FC236}">
                <a16:creationId xmlns:a16="http://schemas.microsoft.com/office/drawing/2014/main" id="{D7FD4031-B0D0-8690-DAFD-D590FB5B22C0}"/>
              </a:ext>
            </a:extLst>
          </p:cNvPr>
          <p:cNvPicPr>
            <a:picLocks noChangeAspect="1"/>
          </p:cNvPicPr>
          <p:nvPr/>
        </p:nvPicPr>
        <p:blipFill>
          <a:blip r:embed="rId3"/>
          <a:stretch>
            <a:fillRect/>
          </a:stretch>
        </p:blipFill>
        <p:spPr>
          <a:xfrm>
            <a:off x="942975" y="1068942"/>
            <a:ext cx="4498911" cy="5362338"/>
          </a:xfrm>
          <a:prstGeom prst="rect">
            <a:avLst/>
          </a:prstGeom>
        </p:spPr>
      </p:pic>
      <p:pic>
        <p:nvPicPr>
          <p:cNvPr id="6" name="Bildobjekt 5">
            <a:extLst>
              <a:ext uri="{FF2B5EF4-FFF2-40B4-BE49-F238E27FC236}">
                <a16:creationId xmlns:a16="http://schemas.microsoft.com/office/drawing/2014/main" id="{642F57FC-B8C3-94E4-5EA1-897E56BD101E}"/>
              </a:ext>
            </a:extLst>
          </p:cNvPr>
          <p:cNvPicPr>
            <a:picLocks noChangeAspect="1"/>
          </p:cNvPicPr>
          <p:nvPr/>
        </p:nvPicPr>
        <p:blipFill>
          <a:blip r:embed="rId4"/>
          <a:stretch>
            <a:fillRect/>
          </a:stretch>
        </p:blipFill>
        <p:spPr>
          <a:xfrm>
            <a:off x="10350378" y="0"/>
            <a:ext cx="1003422" cy="1264920"/>
          </a:xfrm>
          <a:prstGeom prst="rect">
            <a:avLst/>
          </a:prstGeom>
        </p:spPr>
      </p:pic>
      <p:sp>
        <p:nvSpPr>
          <p:cNvPr id="11" name="Underrubrik 10">
            <a:extLst>
              <a:ext uri="{FF2B5EF4-FFF2-40B4-BE49-F238E27FC236}">
                <a16:creationId xmlns:a16="http://schemas.microsoft.com/office/drawing/2014/main" id="{7B220B5F-B650-69A6-872D-2ACC8D1B860C}"/>
              </a:ext>
            </a:extLst>
          </p:cNvPr>
          <p:cNvSpPr>
            <a:spLocks noGrp="1"/>
          </p:cNvSpPr>
          <p:nvPr>
            <p:ph type="subTitle" idx="1"/>
          </p:nvPr>
        </p:nvSpPr>
        <p:spPr>
          <a:xfrm>
            <a:off x="1055915" y="632460"/>
            <a:ext cx="6896099" cy="5372099"/>
          </a:xfrm>
        </p:spPr>
        <p:txBody>
          <a:bodyPr>
            <a:noAutofit/>
          </a:bodyPr>
          <a:lstStyle/>
          <a:p>
            <a:pPr marL="0" indent="0" algn="l">
              <a:buNone/>
            </a:pPr>
            <a:endParaRPr lang="sv-SE" sz="3600" dirty="0">
              <a:latin typeface="Roboto" panose="02000000000000000000" pitchFamily="2" charset="0"/>
              <a:ea typeface="Roboto" panose="02000000000000000000" pitchFamily="2" charset="0"/>
              <a:cs typeface="Roboto" panose="02000000000000000000" pitchFamily="2" charset="0"/>
            </a:endParaRPr>
          </a:p>
          <a:p>
            <a:pPr marL="342900" indent="-342900" algn="l">
              <a:buFont typeface="Courier New" panose="02070309020205020404" pitchFamily="49" charset="0"/>
              <a:buChar char="o"/>
            </a:pPr>
            <a:r>
              <a:rPr lang="sv-SE" b="1" dirty="0">
                <a:solidFill>
                  <a:schemeClr val="bg1">
                    <a:lumMod val="65000"/>
                  </a:schemeClr>
                </a:solidFill>
                <a:latin typeface="Roboto" panose="02000000000000000000" pitchFamily="2" charset="0"/>
                <a:ea typeface="Roboto" panose="02000000000000000000" pitchFamily="2" charset="0"/>
                <a:cs typeface="Roboto" panose="02000000000000000000" pitchFamily="2" charset="0"/>
              </a:rPr>
              <a:t>Byttorps IF – En Breddförening</a:t>
            </a:r>
          </a:p>
          <a:p>
            <a:pPr marL="342900" indent="-342900" algn="l">
              <a:buFont typeface="Courier New" panose="02070309020205020404" pitchFamily="49" charset="0"/>
              <a:buChar char="o"/>
            </a:pPr>
            <a:r>
              <a:rPr lang="sv-SE" b="1" dirty="0">
                <a:solidFill>
                  <a:schemeClr val="bg1">
                    <a:lumMod val="65000"/>
                  </a:schemeClr>
                </a:solidFill>
                <a:latin typeface="Roboto" panose="02000000000000000000" pitchFamily="2" charset="0"/>
                <a:ea typeface="Roboto" panose="02000000000000000000" pitchFamily="2" charset="0"/>
                <a:cs typeface="Roboto" panose="02000000000000000000" pitchFamily="2" charset="0"/>
              </a:rPr>
              <a:t>Gröna Tråden</a:t>
            </a:r>
          </a:p>
          <a:p>
            <a:pPr marL="342900" indent="-342900" algn="l">
              <a:buFont typeface="Courier New" panose="02070309020205020404" pitchFamily="49" charset="0"/>
              <a:buChar char="o"/>
            </a:pPr>
            <a:r>
              <a:rPr lang="sv-SE" b="1" dirty="0">
                <a:solidFill>
                  <a:schemeClr val="bg1">
                    <a:lumMod val="65000"/>
                  </a:schemeClr>
                </a:solidFill>
                <a:latin typeface="Roboto" panose="02000000000000000000" pitchFamily="2" charset="0"/>
                <a:ea typeface="Roboto" panose="02000000000000000000" pitchFamily="2" charset="0"/>
                <a:cs typeface="Roboto" panose="02000000000000000000" pitchFamily="2" charset="0"/>
              </a:rPr>
              <a:t>Ledare + Lagförälder</a:t>
            </a:r>
          </a:p>
          <a:p>
            <a:pPr marL="342900" indent="-342900" algn="l">
              <a:buFont typeface="Courier New" panose="02070309020205020404" pitchFamily="49" charset="0"/>
              <a:buChar char="o"/>
            </a:pPr>
            <a:r>
              <a:rPr lang="sv-SE" b="1" dirty="0">
                <a:solidFill>
                  <a:schemeClr val="bg1">
                    <a:lumMod val="65000"/>
                  </a:schemeClr>
                </a:solidFill>
                <a:latin typeface="Roboto" panose="02000000000000000000" pitchFamily="2" charset="0"/>
                <a:ea typeface="Roboto" panose="02000000000000000000" pitchFamily="2" charset="0"/>
                <a:cs typeface="Roboto" panose="02000000000000000000" pitchFamily="2" charset="0"/>
              </a:rPr>
              <a:t>Laginformation</a:t>
            </a:r>
          </a:p>
          <a:p>
            <a:pPr marL="342900" indent="-342900" algn="l">
              <a:buFont typeface="Courier New" panose="02070309020205020404" pitchFamily="49" charset="0"/>
              <a:buChar char="o"/>
            </a:pPr>
            <a:r>
              <a:rPr lang="sv-SE" b="1" dirty="0">
                <a:solidFill>
                  <a:schemeClr val="bg1">
                    <a:lumMod val="65000"/>
                  </a:schemeClr>
                </a:solidFill>
                <a:latin typeface="Roboto" panose="02000000000000000000" pitchFamily="2" charset="0"/>
                <a:ea typeface="Roboto" panose="02000000000000000000" pitchFamily="2" charset="0"/>
                <a:cs typeface="Roboto" panose="02000000000000000000" pitchFamily="2" charset="0"/>
              </a:rPr>
              <a:t>Matcher + Aktiviteter</a:t>
            </a:r>
          </a:p>
          <a:p>
            <a:pPr marL="342900" indent="-342900" algn="l">
              <a:buFont typeface="Courier New" panose="02070309020205020404" pitchFamily="49" charset="0"/>
              <a:buChar char="o"/>
            </a:pPr>
            <a:r>
              <a:rPr lang="sv-SE" b="1" dirty="0">
                <a:solidFill>
                  <a:schemeClr val="bg1">
                    <a:lumMod val="65000"/>
                  </a:schemeClr>
                </a:solidFill>
                <a:latin typeface="Roboto" panose="02000000000000000000" pitchFamily="2" charset="0"/>
                <a:ea typeface="Roboto" panose="02000000000000000000" pitchFamily="2" charset="0"/>
                <a:cs typeface="Roboto" panose="02000000000000000000" pitchFamily="2" charset="0"/>
              </a:rPr>
              <a:t>Laget.se</a:t>
            </a:r>
          </a:p>
          <a:p>
            <a:pPr marL="342900" indent="-342900" algn="l">
              <a:buFont typeface="Courier New" panose="02070309020205020404" pitchFamily="49" charset="0"/>
              <a:buChar char="o"/>
            </a:pPr>
            <a:r>
              <a:rPr lang="sv-SE" b="1" dirty="0">
                <a:solidFill>
                  <a:schemeClr val="bg1">
                    <a:lumMod val="65000"/>
                  </a:schemeClr>
                </a:solidFill>
                <a:latin typeface="Roboto" panose="02000000000000000000" pitchFamily="2" charset="0"/>
                <a:ea typeface="Roboto" panose="02000000000000000000" pitchFamily="2" charset="0"/>
                <a:cs typeface="Roboto" panose="02000000000000000000" pitchFamily="2" charset="0"/>
              </a:rPr>
              <a:t>Spelarutbildningsplan</a:t>
            </a:r>
          </a:p>
          <a:p>
            <a:pPr marL="342900" indent="-342900" algn="l">
              <a:buFont typeface="Courier New" panose="02070309020205020404" pitchFamily="49" charset="0"/>
              <a:buChar char="o"/>
            </a:pPr>
            <a:r>
              <a:rPr lang="sv-SE" b="1" dirty="0">
                <a:solidFill>
                  <a:schemeClr val="bg1">
                    <a:lumMod val="65000"/>
                  </a:schemeClr>
                </a:solidFill>
                <a:latin typeface="Roboto" panose="02000000000000000000" pitchFamily="2" charset="0"/>
                <a:ea typeface="Roboto" panose="02000000000000000000" pitchFamily="2" charset="0"/>
                <a:cs typeface="Roboto" panose="02000000000000000000" pitchFamily="2" charset="0"/>
              </a:rPr>
              <a:t>Riktlinjer och rekommendationer</a:t>
            </a:r>
          </a:p>
          <a:p>
            <a:pPr marL="342900" indent="-342900" algn="l">
              <a:buFont typeface="Courier New" panose="02070309020205020404" pitchFamily="49" charset="0"/>
              <a:buChar char="o"/>
            </a:pPr>
            <a:r>
              <a:rPr lang="sv-SE" b="1" dirty="0">
                <a:solidFill>
                  <a:schemeClr val="bg1">
                    <a:lumMod val="65000"/>
                  </a:schemeClr>
                </a:solidFill>
                <a:latin typeface="Roboto" panose="02000000000000000000" pitchFamily="2" charset="0"/>
                <a:ea typeface="Roboto" panose="02000000000000000000" pitchFamily="2" charset="0"/>
                <a:cs typeface="Roboto" panose="02000000000000000000" pitchFamily="2" charset="0"/>
              </a:rPr>
              <a:t>Åtagande</a:t>
            </a:r>
          </a:p>
          <a:p>
            <a:pPr marL="342900" indent="-342900" algn="l">
              <a:buFont typeface="Courier New" panose="02070309020205020404" pitchFamily="49" charset="0"/>
              <a:buChar char="o"/>
            </a:pPr>
            <a:r>
              <a:rPr lang="sv-SE" b="1" dirty="0">
                <a:solidFill>
                  <a:schemeClr val="bg1">
                    <a:lumMod val="65000"/>
                  </a:schemeClr>
                </a:solidFill>
                <a:latin typeface="Roboto" panose="02000000000000000000" pitchFamily="2" charset="0"/>
                <a:ea typeface="Roboto" panose="02000000000000000000" pitchFamily="2" charset="0"/>
                <a:cs typeface="Roboto" panose="02000000000000000000" pitchFamily="2" charset="0"/>
              </a:rPr>
              <a:t>Lagkassa</a:t>
            </a:r>
          </a:p>
          <a:p>
            <a:pPr marL="342900" indent="-342900" algn="l">
              <a:buFont typeface="Courier New" panose="02070309020205020404" pitchFamily="49" charset="0"/>
              <a:buChar char="o"/>
            </a:pPr>
            <a:r>
              <a:rPr lang="sv-SE" b="1" dirty="0" err="1">
                <a:solidFill>
                  <a:schemeClr val="bg1">
                    <a:lumMod val="65000"/>
                  </a:schemeClr>
                </a:solidFill>
                <a:latin typeface="Roboto" panose="02000000000000000000" pitchFamily="2" charset="0"/>
                <a:ea typeface="Roboto" panose="02000000000000000000" pitchFamily="2" charset="0"/>
                <a:cs typeface="Roboto" panose="02000000000000000000" pitchFamily="2" charset="0"/>
              </a:rPr>
              <a:t>Träningsställ</a:t>
            </a:r>
            <a:endParaRPr lang="sv-SE" b="1" dirty="0">
              <a:solidFill>
                <a:schemeClr val="bg1">
                  <a:lumMod val="65000"/>
                </a:schemeClr>
              </a:solidFill>
              <a:latin typeface="Roboto" panose="02000000000000000000" pitchFamily="2" charset="0"/>
              <a:ea typeface="Roboto" panose="02000000000000000000" pitchFamily="2" charset="0"/>
              <a:cs typeface="Roboto" panose="02000000000000000000" pitchFamily="2" charset="0"/>
            </a:endParaRPr>
          </a:p>
          <a:p>
            <a:pPr algn="l"/>
            <a:endParaRPr lang="sv-SE" sz="1600" dirty="0">
              <a:latin typeface="Roboto Light" panose="02000000000000000000" pitchFamily="2" charset="0"/>
              <a:ea typeface="Roboto Light" panose="02000000000000000000" pitchFamily="2" charset="0"/>
              <a:cs typeface="Roboto Light" panose="02000000000000000000" pitchFamily="2" charset="0"/>
            </a:endParaRPr>
          </a:p>
        </p:txBody>
      </p:sp>
    </p:spTree>
    <p:extLst>
      <p:ext uri="{BB962C8B-B14F-4D97-AF65-F5344CB8AC3E}">
        <p14:creationId xmlns:p14="http://schemas.microsoft.com/office/powerpoint/2010/main" val="35022655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Bildobjekt 3">
            <a:extLst>
              <a:ext uri="{FF2B5EF4-FFF2-40B4-BE49-F238E27FC236}">
                <a16:creationId xmlns:a16="http://schemas.microsoft.com/office/drawing/2014/main" id="{2BC224F5-FA80-43F8-689B-E9609EC19BCE}"/>
              </a:ext>
            </a:extLst>
          </p:cNvPr>
          <p:cNvPicPr>
            <a:picLocks noChangeAspect="1"/>
          </p:cNvPicPr>
          <p:nvPr/>
        </p:nvPicPr>
        <p:blipFill>
          <a:blip r:embed="rId2"/>
          <a:stretch>
            <a:fillRect/>
          </a:stretch>
        </p:blipFill>
        <p:spPr>
          <a:xfrm>
            <a:off x="1265682" y="306419"/>
            <a:ext cx="2554224" cy="850392"/>
          </a:xfrm>
          <a:prstGeom prst="rect">
            <a:avLst/>
          </a:prstGeom>
        </p:spPr>
      </p:pic>
      <p:sp>
        <p:nvSpPr>
          <p:cNvPr id="2" name="Rubrik 1">
            <a:extLst>
              <a:ext uri="{FF2B5EF4-FFF2-40B4-BE49-F238E27FC236}">
                <a16:creationId xmlns:a16="http://schemas.microsoft.com/office/drawing/2014/main" id="{66F09CA1-DF2E-2131-3817-BBD71E8E4FCF}"/>
              </a:ext>
            </a:extLst>
          </p:cNvPr>
          <p:cNvSpPr>
            <a:spLocks noGrp="1"/>
          </p:cNvSpPr>
          <p:nvPr>
            <p:ph type="title"/>
          </p:nvPr>
        </p:nvSpPr>
        <p:spPr>
          <a:xfrm>
            <a:off x="1395239" y="-694753"/>
            <a:ext cx="8609044" cy="2852737"/>
          </a:xfrm>
        </p:spPr>
        <p:txBody>
          <a:bodyPr/>
          <a:lstStyle/>
          <a:p>
            <a:r>
              <a:rPr lang="sv-SE" dirty="0"/>
              <a:t>Byttorps IF – En </a:t>
            </a:r>
            <a:r>
              <a:rPr lang="sv-SE" dirty="0" err="1"/>
              <a:t>BREDD</a:t>
            </a:r>
            <a:r>
              <a:rPr lang="sv-SE" sz="6000" b="1" dirty="0" err="1">
                <a:effectLst/>
                <a:latin typeface="Bebas Neue Bold" panose="020B0606020202050201" pitchFamily="34" charset="77"/>
              </a:rPr>
              <a:t>förening</a:t>
            </a:r>
            <a:br>
              <a:rPr lang="sv-SE" sz="6000" b="1" dirty="0">
                <a:effectLst/>
                <a:latin typeface="Bebas Neue Bold" panose="020B0606020202050201" pitchFamily="34" charset="77"/>
              </a:rPr>
            </a:br>
            <a:endParaRPr lang="sv-SE" dirty="0"/>
          </a:p>
        </p:txBody>
      </p:sp>
      <p:sp>
        <p:nvSpPr>
          <p:cNvPr id="3" name="Platshållare för text 2">
            <a:extLst>
              <a:ext uri="{FF2B5EF4-FFF2-40B4-BE49-F238E27FC236}">
                <a16:creationId xmlns:a16="http://schemas.microsoft.com/office/drawing/2014/main" id="{AB9EF330-B8A7-7B64-8B12-677674657FA5}"/>
              </a:ext>
            </a:extLst>
          </p:cNvPr>
          <p:cNvSpPr>
            <a:spLocks noGrp="1"/>
          </p:cNvSpPr>
          <p:nvPr>
            <p:ph type="body" idx="1"/>
          </p:nvPr>
        </p:nvSpPr>
        <p:spPr>
          <a:xfrm>
            <a:off x="638570" y="1528081"/>
            <a:ext cx="10943829" cy="4438651"/>
          </a:xfrm>
        </p:spPr>
        <p:txBody>
          <a:bodyPr>
            <a:normAutofit/>
          </a:bodyPr>
          <a:lstStyle/>
          <a:p>
            <a:r>
              <a:rPr lang="sv-SE" b="1" dirty="0">
                <a:latin typeface="Roboto" panose="02000000000000000000" pitchFamily="2" charset="0"/>
                <a:ea typeface="Roboto" panose="02000000000000000000" pitchFamily="2" charset="0"/>
                <a:cs typeface="Roboto" panose="02000000000000000000" pitchFamily="2" charset="0"/>
              </a:rPr>
              <a:t>Vad står Breddförening för i Byttorps IF?</a:t>
            </a:r>
          </a:p>
          <a:p>
            <a:pPr>
              <a:spcBef>
                <a:spcPts val="0"/>
              </a:spcBef>
            </a:pPr>
            <a:r>
              <a:rPr lang="sv-SE" b="1" dirty="0">
                <a:solidFill>
                  <a:schemeClr val="bg1">
                    <a:lumMod val="65000"/>
                  </a:schemeClr>
                </a:solidFill>
                <a:latin typeface="Roboto" panose="02000000000000000000" pitchFamily="2" charset="0"/>
                <a:ea typeface="Roboto" panose="02000000000000000000" pitchFamily="2" charset="0"/>
                <a:cs typeface="Roboto" panose="02000000000000000000" pitchFamily="2" charset="0"/>
              </a:rPr>
              <a:t>	Öppen träningsverksamhet/motionsidrottande för personer 1-100år</a:t>
            </a:r>
          </a:p>
          <a:p>
            <a:pPr>
              <a:spcBef>
                <a:spcPts val="0"/>
              </a:spcBef>
            </a:pPr>
            <a:r>
              <a:rPr lang="sv-SE" b="1" dirty="0">
                <a:solidFill>
                  <a:schemeClr val="bg1">
                    <a:lumMod val="65000"/>
                  </a:schemeClr>
                </a:solidFill>
                <a:latin typeface="Roboto" panose="02000000000000000000" pitchFamily="2" charset="0"/>
                <a:ea typeface="Roboto" panose="02000000000000000000" pitchFamily="2" charset="0"/>
                <a:cs typeface="Roboto" panose="02000000000000000000" pitchFamily="2" charset="0"/>
              </a:rPr>
              <a:t>	Byttorps IF skall erbjuda en öppen verksamhet för de som inte vill delta i den ordinarie tävlings- och 	träningsverksamheten. Den öppna verksamheten innefattar verksamheter såsom fritidsgård, idrottsskola, 	sommarläger, allsidig träning och ”prova-på-verksamhet” samt numera Öppen Träning. Byttorp IF ambition 	är att ha verksamhet som passar alla åldrar.</a:t>
            </a:r>
          </a:p>
          <a:p>
            <a:endParaRPr lang="sv-SE" sz="1600" dirty="0">
              <a:latin typeface="Roboto" panose="02000000000000000000" pitchFamily="2" charset="0"/>
              <a:ea typeface="Roboto" panose="02000000000000000000" pitchFamily="2" charset="0"/>
              <a:cs typeface="Roboto" panose="02000000000000000000" pitchFamily="2" charset="0"/>
            </a:endParaRPr>
          </a:p>
          <a:p>
            <a:endParaRPr lang="sv-SE" sz="1600" dirty="0"/>
          </a:p>
          <a:p>
            <a:endParaRPr lang="sv-SE" sz="1600" dirty="0"/>
          </a:p>
        </p:txBody>
      </p:sp>
      <p:pic>
        <p:nvPicPr>
          <p:cNvPr id="16" name="Picture 15">
            <a:extLst>
              <a:ext uri="{FF2B5EF4-FFF2-40B4-BE49-F238E27FC236}">
                <a16:creationId xmlns:a16="http://schemas.microsoft.com/office/drawing/2014/main" id="{2D784EF5-79A2-8874-D003-F77E52AF1530}"/>
              </a:ext>
            </a:extLst>
          </p:cNvPr>
          <p:cNvPicPr>
            <a:picLocks noChangeAspect="1"/>
          </p:cNvPicPr>
          <p:nvPr/>
        </p:nvPicPr>
        <p:blipFill>
          <a:blip r:embed="rId3" cstate="screen">
            <a:extLst>
              <a:ext uri="{28A0092B-C50C-407E-A947-70E740481C1C}">
                <a14:useLocalDpi xmlns:a14="http://schemas.microsoft.com/office/drawing/2010/main"/>
              </a:ext>
            </a:extLst>
          </a:blip>
          <a:srcRect/>
          <a:stretch>
            <a:fillRect/>
          </a:stretch>
        </p:blipFill>
        <p:spPr>
          <a:xfrm>
            <a:off x="1643234" y="3105381"/>
            <a:ext cx="9072391" cy="3674438"/>
          </a:xfrm>
          <a:prstGeom prst="rect">
            <a:avLst/>
          </a:prstGeom>
        </p:spPr>
      </p:pic>
    </p:spTree>
    <p:extLst>
      <p:ext uri="{BB962C8B-B14F-4D97-AF65-F5344CB8AC3E}">
        <p14:creationId xmlns:p14="http://schemas.microsoft.com/office/powerpoint/2010/main" val="25249767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Bildobjekt 3">
            <a:extLst>
              <a:ext uri="{FF2B5EF4-FFF2-40B4-BE49-F238E27FC236}">
                <a16:creationId xmlns:a16="http://schemas.microsoft.com/office/drawing/2014/main" id="{2BC224F5-FA80-43F8-689B-E9609EC19BCE}"/>
              </a:ext>
            </a:extLst>
          </p:cNvPr>
          <p:cNvPicPr>
            <a:picLocks noChangeAspect="1"/>
          </p:cNvPicPr>
          <p:nvPr/>
        </p:nvPicPr>
        <p:blipFill>
          <a:blip r:embed="rId2"/>
          <a:stretch>
            <a:fillRect/>
          </a:stretch>
        </p:blipFill>
        <p:spPr>
          <a:xfrm>
            <a:off x="1265682" y="306419"/>
            <a:ext cx="2554224" cy="850392"/>
          </a:xfrm>
          <a:prstGeom prst="rect">
            <a:avLst/>
          </a:prstGeom>
        </p:spPr>
      </p:pic>
      <p:sp>
        <p:nvSpPr>
          <p:cNvPr id="2" name="Rubrik 1">
            <a:extLst>
              <a:ext uri="{FF2B5EF4-FFF2-40B4-BE49-F238E27FC236}">
                <a16:creationId xmlns:a16="http://schemas.microsoft.com/office/drawing/2014/main" id="{66F09CA1-DF2E-2131-3817-BBD71E8E4FCF}"/>
              </a:ext>
            </a:extLst>
          </p:cNvPr>
          <p:cNvSpPr>
            <a:spLocks noGrp="1"/>
          </p:cNvSpPr>
          <p:nvPr>
            <p:ph type="title"/>
          </p:nvPr>
        </p:nvSpPr>
        <p:spPr>
          <a:xfrm>
            <a:off x="1395239" y="-694753"/>
            <a:ext cx="6938757" cy="2852737"/>
          </a:xfrm>
        </p:spPr>
        <p:txBody>
          <a:bodyPr/>
          <a:lstStyle/>
          <a:p>
            <a:r>
              <a:rPr lang="sv-SE" sz="6000" b="1" dirty="0">
                <a:effectLst/>
                <a:latin typeface="Bebas Neue Bold" panose="020B0606020202050201" pitchFamily="34" charset="77"/>
              </a:rPr>
              <a:t>Gröna Tråden</a:t>
            </a:r>
            <a:br>
              <a:rPr lang="sv-SE" sz="6000" b="1" dirty="0">
                <a:effectLst/>
                <a:latin typeface="Bebas Neue Bold" panose="020B0606020202050201" pitchFamily="34" charset="77"/>
              </a:rPr>
            </a:br>
            <a:endParaRPr lang="sv-SE" dirty="0"/>
          </a:p>
        </p:txBody>
      </p:sp>
      <p:sp>
        <p:nvSpPr>
          <p:cNvPr id="3" name="Platshållare för text 2">
            <a:extLst>
              <a:ext uri="{FF2B5EF4-FFF2-40B4-BE49-F238E27FC236}">
                <a16:creationId xmlns:a16="http://schemas.microsoft.com/office/drawing/2014/main" id="{AB9EF330-B8A7-7B64-8B12-677674657FA5}"/>
              </a:ext>
            </a:extLst>
          </p:cNvPr>
          <p:cNvSpPr>
            <a:spLocks noGrp="1"/>
          </p:cNvSpPr>
          <p:nvPr>
            <p:ph type="body" idx="1"/>
          </p:nvPr>
        </p:nvSpPr>
        <p:spPr>
          <a:xfrm>
            <a:off x="633128" y="1340821"/>
            <a:ext cx="11254072" cy="6718391"/>
          </a:xfrm>
        </p:spPr>
        <p:txBody>
          <a:bodyPr>
            <a:normAutofit/>
          </a:bodyPr>
          <a:lstStyle/>
          <a:p>
            <a:r>
              <a:rPr lang="sv-SE" b="1" dirty="0">
                <a:latin typeface="Roboto" panose="02000000000000000000" pitchFamily="2" charset="0"/>
                <a:ea typeface="Roboto" panose="02000000000000000000" pitchFamily="2" charset="0"/>
                <a:cs typeface="Roboto" panose="02000000000000000000" pitchFamily="2" charset="0"/>
              </a:rPr>
              <a:t>Var hittar jag Gröna Tråden?	</a:t>
            </a:r>
            <a:r>
              <a:rPr lang="sv-SE" b="1" dirty="0">
                <a:solidFill>
                  <a:schemeClr val="tx1">
                    <a:tint val="82000"/>
                  </a:schemeClr>
                </a:solidFill>
                <a:latin typeface="Roboto" panose="02000000000000000000" pitchFamily="2" charset="0"/>
                <a:ea typeface="Roboto" panose="02000000000000000000" pitchFamily="2" charset="0"/>
                <a:cs typeface="Roboto" panose="02000000000000000000" pitchFamily="2" charset="0"/>
              </a:rPr>
              <a:t>	</a:t>
            </a:r>
            <a:r>
              <a:rPr lang="sv-SE" b="1" dirty="0">
                <a:solidFill>
                  <a:schemeClr val="bg1">
                    <a:lumMod val="65000"/>
                  </a:schemeClr>
                </a:solidFill>
                <a:latin typeface="Roboto" panose="02000000000000000000" pitchFamily="2" charset="0"/>
                <a:ea typeface="Roboto" panose="02000000000000000000" pitchFamily="2" charset="0"/>
                <a:cs typeface="Roboto" panose="02000000000000000000" pitchFamily="2" charset="0"/>
              </a:rPr>
              <a:t>Laget.se/byttorpsifklubbsida/mer/policys/grönatråden</a:t>
            </a:r>
          </a:p>
          <a:p>
            <a:r>
              <a:rPr lang="sv-SE" b="1" dirty="0">
                <a:latin typeface="Roboto" panose="02000000000000000000" pitchFamily="2" charset="0"/>
                <a:ea typeface="Roboto" panose="02000000000000000000" pitchFamily="2" charset="0"/>
                <a:cs typeface="Roboto" panose="02000000000000000000" pitchFamily="2" charset="0"/>
              </a:rPr>
              <a:t>Vad är Gröna Tråden?	</a:t>
            </a:r>
            <a:r>
              <a:rPr lang="sv-SE" b="1" dirty="0">
                <a:solidFill>
                  <a:schemeClr val="tx1">
                    <a:tint val="82000"/>
                  </a:schemeClr>
                </a:solidFill>
                <a:latin typeface="Roboto" panose="02000000000000000000" pitchFamily="2" charset="0"/>
                <a:ea typeface="Roboto" panose="02000000000000000000" pitchFamily="2" charset="0"/>
                <a:cs typeface="Roboto" panose="02000000000000000000" pitchFamily="2" charset="0"/>
              </a:rPr>
              <a:t>	</a:t>
            </a:r>
            <a:r>
              <a:rPr lang="sv-SE" b="1" dirty="0">
                <a:solidFill>
                  <a:schemeClr val="bg1">
                    <a:lumMod val="65000"/>
                  </a:schemeClr>
                </a:solidFill>
                <a:latin typeface="Roboto" panose="02000000000000000000" pitchFamily="2" charset="0"/>
                <a:ea typeface="Roboto" panose="02000000000000000000" pitchFamily="2" charset="0"/>
                <a:cs typeface="Roboto" panose="02000000000000000000" pitchFamily="2" charset="0"/>
              </a:rPr>
              <a:t>Byttorps IF Gröna Tråd är ett dokument som beskriver förenings värdegrund</a:t>
            </a:r>
          </a:p>
          <a:p>
            <a:r>
              <a:rPr lang="sv-SE" b="1" dirty="0">
                <a:latin typeface="Roboto" panose="02000000000000000000" pitchFamily="2" charset="0"/>
                <a:ea typeface="Roboto" panose="02000000000000000000" pitchFamily="2" charset="0"/>
                <a:cs typeface="Roboto" panose="02000000000000000000" pitchFamily="2" charset="0"/>
              </a:rPr>
              <a:t>Värdegrund			</a:t>
            </a:r>
            <a:r>
              <a:rPr lang="en-US" b="1" dirty="0">
                <a:solidFill>
                  <a:schemeClr val="bg1">
                    <a:lumMod val="65000"/>
                  </a:schemeClr>
                </a:solidFill>
                <a:latin typeface="Roboto" panose="02000000000000000000" pitchFamily="2" charset="0"/>
                <a:ea typeface="Roboto" panose="02000000000000000000" pitchFamily="2" charset="0"/>
                <a:cs typeface="Roboto" panose="02000000000000000000" pitchFamily="2" charset="0"/>
              </a:rPr>
              <a:t>Barnkonventionen, barnperspektivet och </a:t>
            </a:r>
            <a:r>
              <a:rPr lang="en-US" b="1" dirty="0" err="1">
                <a:solidFill>
                  <a:schemeClr val="bg1">
                    <a:lumMod val="65000"/>
                  </a:schemeClr>
                </a:solidFill>
                <a:latin typeface="Roboto" panose="02000000000000000000" pitchFamily="2" charset="0"/>
                <a:ea typeface="Roboto" panose="02000000000000000000" pitchFamily="2" charset="0"/>
                <a:cs typeface="Roboto" panose="02000000000000000000" pitchFamily="2" charset="0"/>
              </a:rPr>
              <a:t>barnens</a:t>
            </a:r>
            <a:r>
              <a:rPr lang="en-US" b="1" dirty="0">
                <a:solidFill>
                  <a:schemeClr val="bg1">
                    <a:lumMod val="65000"/>
                  </a:schemeClr>
                </a:solidFill>
                <a:latin typeface="Roboto" panose="02000000000000000000" pitchFamily="2" charset="0"/>
                <a:ea typeface="Roboto" panose="02000000000000000000" pitchFamily="2" charset="0"/>
                <a:cs typeface="Roboto" panose="02000000000000000000" pitchFamily="2" charset="0"/>
              </a:rPr>
              <a:t> </a:t>
            </a:r>
            <a:r>
              <a:rPr lang="en-US" b="1" dirty="0" err="1">
                <a:solidFill>
                  <a:schemeClr val="bg1">
                    <a:lumMod val="65000"/>
                  </a:schemeClr>
                </a:solidFill>
                <a:latin typeface="Roboto" panose="02000000000000000000" pitchFamily="2" charset="0"/>
                <a:ea typeface="Roboto" panose="02000000000000000000" pitchFamily="2" charset="0"/>
                <a:cs typeface="Roboto" panose="02000000000000000000" pitchFamily="2" charset="0"/>
              </a:rPr>
              <a:t>perspektiv</a:t>
            </a:r>
            <a:r>
              <a:rPr lang="en-US" b="1" dirty="0">
                <a:solidFill>
                  <a:schemeClr val="bg1">
                    <a:lumMod val="65000"/>
                  </a:schemeClr>
                </a:solidFill>
                <a:latin typeface="Roboto" panose="02000000000000000000" pitchFamily="2" charset="0"/>
                <a:ea typeface="Roboto" panose="02000000000000000000" pitchFamily="2" charset="0"/>
                <a:cs typeface="Roboto" panose="02000000000000000000" pitchFamily="2" charset="0"/>
              </a:rPr>
              <a:t> </a:t>
            </a:r>
            <a:r>
              <a:rPr lang="en-US" b="1" dirty="0" err="1">
                <a:solidFill>
                  <a:schemeClr val="bg1">
                    <a:lumMod val="65000"/>
                  </a:schemeClr>
                </a:solidFill>
                <a:latin typeface="Roboto" panose="02000000000000000000" pitchFamily="2" charset="0"/>
                <a:ea typeface="Roboto" panose="02000000000000000000" pitchFamily="2" charset="0"/>
                <a:cs typeface="Roboto" panose="02000000000000000000" pitchFamily="2" charset="0"/>
              </a:rPr>
              <a:t>är</a:t>
            </a:r>
            <a:r>
              <a:rPr lang="en-US" b="1" dirty="0">
                <a:solidFill>
                  <a:schemeClr val="bg1">
                    <a:lumMod val="65000"/>
                  </a:schemeClr>
                </a:solidFill>
                <a:latin typeface="Roboto" panose="02000000000000000000" pitchFamily="2" charset="0"/>
                <a:ea typeface="Roboto" panose="02000000000000000000" pitchFamily="2" charset="0"/>
                <a:cs typeface="Roboto" panose="02000000000000000000" pitchFamily="2" charset="0"/>
              </a:rPr>
              <a:t> </a:t>
            </a:r>
            <a:r>
              <a:rPr lang="en-US" b="1" dirty="0" err="1">
                <a:solidFill>
                  <a:schemeClr val="bg1">
                    <a:lumMod val="65000"/>
                  </a:schemeClr>
                </a:solidFill>
                <a:latin typeface="Roboto" panose="02000000000000000000" pitchFamily="2" charset="0"/>
                <a:ea typeface="Roboto" panose="02000000000000000000" pitchFamily="2" charset="0"/>
                <a:cs typeface="Roboto" panose="02000000000000000000" pitchFamily="2" charset="0"/>
              </a:rPr>
              <a:t>styrande</a:t>
            </a:r>
            <a:r>
              <a:rPr lang="en-US" b="1" dirty="0">
                <a:solidFill>
                  <a:schemeClr val="bg1">
                    <a:lumMod val="65000"/>
                  </a:schemeClr>
                </a:solidFill>
                <a:latin typeface="Roboto" panose="02000000000000000000" pitchFamily="2" charset="0"/>
                <a:ea typeface="Roboto" panose="02000000000000000000" pitchFamily="2" charset="0"/>
                <a:cs typeface="Roboto" panose="02000000000000000000" pitchFamily="2" charset="0"/>
              </a:rPr>
              <a:t> </a:t>
            </a:r>
            <a:r>
              <a:rPr lang="en-US" b="1" dirty="0" err="1">
                <a:solidFill>
                  <a:schemeClr val="bg1">
                    <a:lumMod val="65000"/>
                  </a:schemeClr>
                </a:solidFill>
                <a:latin typeface="Roboto" panose="02000000000000000000" pitchFamily="2" charset="0"/>
                <a:ea typeface="Roboto" panose="02000000000000000000" pitchFamily="2" charset="0"/>
                <a:cs typeface="Roboto" panose="02000000000000000000" pitchFamily="2" charset="0"/>
              </a:rPr>
              <a:t>i</a:t>
            </a:r>
            <a:r>
              <a:rPr lang="en-US" b="1" dirty="0">
                <a:solidFill>
                  <a:schemeClr val="bg1">
                    <a:lumMod val="65000"/>
                  </a:schemeClr>
                </a:solidFill>
                <a:latin typeface="Roboto" panose="02000000000000000000" pitchFamily="2" charset="0"/>
                <a:ea typeface="Roboto" panose="02000000000000000000" pitchFamily="2" charset="0"/>
                <a:cs typeface="Roboto" panose="02000000000000000000" pitchFamily="2" charset="0"/>
              </a:rPr>
              <a:t> 					verksamheten. Alla </a:t>
            </a:r>
            <a:r>
              <a:rPr lang="en-US" b="1" dirty="0" err="1">
                <a:solidFill>
                  <a:schemeClr val="bg1">
                    <a:lumMod val="65000"/>
                  </a:schemeClr>
                </a:solidFill>
                <a:latin typeface="Roboto" panose="02000000000000000000" pitchFamily="2" charset="0"/>
                <a:ea typeface="Roboto" panose="02000000000000000000" pitchFamily="2" charset="0"/>
                <a:cs typeface="Roboto" panose="02000000000000000000" pitchFamily="2" charset="0"/>
              </a:rPr>
              <a:t>får</a:t>
            </a:r>
            <a:r>
              <a:rPr lang="en-US" b="1" dirty="0">
                <a:solidFill>
                  <a:schemeClr val="bg1">
                    <a:lumMod val="65000"/>
                  </a:schemeClr>
                </a:solidFill>
                <a:latin typeface="Roboto" panose="02000000000000000000" pitchFamily="2" charset="0"/>
                <a:ea typeface="Roboto" panose="02000000000000000000" pitchFamily="2" charset="0"/>
                <a:cs typeface="Roboto" panose="02000000000000000000" pitchFamily="2" charset="0"/>
              </a:rPr>
              <a:t> var med </a:t>
            </a:r>
            <a:r>
              <a:rPr lang="en-US" b="1" dirty="0" err="1">
                <a:solidFill>
                  <a:schemeClr val="bg1">
                    <a:lumMod val="65000"/>
                  </a:schemeClr>
                </a:solidFill>
                <a:latin typeface="Roboto" panose="02000000000000000000" pitchFamily="2" charset="0"/>
                <a:ea typeface="Roboto" panose="02000000000000000000" pitchFamily="2" charset="0"/>
                <a:cs typeface="Roboto" panose="02000000000000000000" pitchFamily="2" charset="0"/>
              </a:rPr>
              <a:t>på</a:t>
            </a:r>
            <a:r>
              <a:rPr lang="en-US" b="1" dirty="0">
                <a:solidFill>
                  <a:schemeClr val="bg1">
                    <a:lumMod val="65000"/>
                  </a:schemeClr>
                </a:solidFill>
                <a:latin typeface="Roboto" panose="02000000000000000000" pitchFamily="2" charset="0"/>
                <a:ea typeface="Roboto" panose="02000000000000000000" pitchFamily="2" charset="0"/>
                <a:cs typeface="Roboto" panose="02000000000000000000" pitchFamily="2" charset="0"/>
              </a:rPr>
              <a:t> </a:t>
            </a:r>
            <a:r>
              <a:rPr lang="en-US" b="1" dirty="0" err="1">
                <a:solidFill>
                  <a:schemeClr val="bg1">
                    <a:lumMod val="65000"/>
                  </a:schemeClr>
                </a:solidFill>
                <a:latin typeface="Roboto" panose="02000000000000000000" pitchFamily="2" charset="0"/>
                <a:ea typeface="Roboto" panose="02000000000000000000" pitchFamily="2" charset="0"/>
                <a:cs typeface="Roboto" panose="02000000000000000000" pitchFamily="2" charset="0"/>
              </a:rPr>
              <a:t>sina</a:t>
            </a:r>
            <a:r>
              <a:rPr lang="en-US" b="1" dirty="0">
                <a:solidFill>
                  <a:schemeClr val="bg1">
                    <a:lumMod val="65000"/>
                  </a:schemeClr>
                </a:solidFill>
                <a:latin typeface="Roboto" panose="02000000000000000000" pitchFamily="2" charset="0"/>
                <a:ea typeface="Roboto" panose="02000000000000000000" pitchFamily="2" charset="0"/>
                <a:cs typeface="Roboto" panose="02000000000000000000" pitchFamily="2" charset="0"/>
              </a:rPr>
              <a:t> </a:t>
            </a:r>
            <a:r>
              <a:rPr lang="en-US" b="1" dirty="0" err="1">
                <a:solidFill>
                  <a:schemeClr val="bg1">
                    <a:lumMod val="65000"/>
                  </a:schemeClr>
                </a:solidFill>
                <a:latin typeface="Roboto" panose="02000000000000000000" pitchFamily="2" charset="0"/>
                <a:ea typeface="Roboto" panose="02000000000000000000" pitchFamily="2" charset="0"/>
                <a:cs typeface="Roboto" panose="02000000000000000000" pitchFamily="2" charset="0"/>
              </a:rPr>
              <a:t>villkor</a:t>
            </a:r>
            <a:r>
              <a:rPr lang="en-US" b="1" dirty="0">
                <a:solidFill>
                  <a:schemeClr val="bg1">
                    <a:lumMod val="65000"/>
                  </a:schemeClr>
                </a:solidFill>
                <a:latin typeface="Roboto" panose="02000000000000000000" pitchFamily="2" charset="0"/>
                <a:ea typeface="Roboto" panose="02000000000000000000" pitchFamily="2" charset="0"/>
                <a:cs typeface="Roboto" panose="02000000000000000000" pitchFamily="2" charset="0"/>
              </a:rPr>
              <a:t>, </a:t>
            </a:r>
            <a:r>
              <a:rPr lang="en-US" b="1" dirty="0" err="1">
                <a:solidFill>
                  <a:schemeClr val="bg1">
                    <a:lumMod val="65000"/>
                  </a:schemeClr>
                </a:solidFill>
                <a:latin typeface="Roboto" panose="02000000000000000000" pitchFamily="2" charset="0"/>
                <a:ea typeface="Roboto" panose="02000000000000000000" pitchFamily="2" charset="0"/>
                <a:cs typeface="Roboto" panose="02000000000000000000" pitchFamily="2" charset="0"/>
              </a:rPr>
              <a:t>ingen</a:t>
            </a:r>
            <a:r>
              <a:rPr lang="en-US" b="1" dirty="0">
                <a:solidFill>
                  <a:schemeClr val="bg1">
                    <a:lumMod val="65000"/>
                  </a:schemeClr>
                </a:solidFill>
                <a:latin typeface="Roboto" panose="02000000000000000000" pitchFamily="2" charset="0"/>
                <a:ea typeface="Roboto" panose="02000000000000000000" pitchFamily="2" charset="0"/>
                <a:cs typeface="Roboto" panose="02000000000000000000" pitchFamily="2" charset="0"/>
              </a:rPr>
              <a:t> </a:t>
            </a:r>
            <a:r>
              <a:rPr lang="en-US" b="1" dirty="0" err="1">
                <a:solidFill>
                  <a:schemeClr val="bg1">
                    <a:lumMod val="65000"/>
                  </a:schemeClr>
                </a:solidFill>
                <a:latin typeface="Roboto" panose="02000000000000000000" pitchFamily="2" charset="0"/>
                <a:ea typeface="Roboto" panose="02000000000000000000" pitchFamily="2" charset="0"/>
                <a:cs typeface="Roboto" panose="02000000000000000000" pitchFamily="2" charset="0"/>
              </a:rPr>
              <a:t>diskrimineras</a:t>
            </a:r>
            <a:r>
              <a:rPr lang="en-US" b="1" dirty="0">
                <a:solidFill>
                  <a:schemeClr val="bg1">
                    <a:lumMod val="65000"/>
                  </a:schemeClr>
                </a:solidFill>
                <a:latin typeface="Roboto" panose="02000000000000000000" pitchFamily="2" charset="0"/>
                <a:ea typeface="Roboto" panose="02000000000000000000" pitchFamily="2" charset="0"/>
                <a:cs typeface="Roboto" panose="02000000000000000000" pitchFamily="2" charset="0"/>
              </a:rPr>
              <a:t> </a:t>
            </a:r>
            <a:r>
              <a:rPr lang="en-US" b="1" dirty="0" err="1">
                <a:solidFill>
                  <a:schemeClr val="bg1">
                    <a:lumMod val="65000"/>
                  </a:schemeClr>
                </a:solidFill>
                <a:latin typeface="Roboto" panose="02000000000000000000" pitchFamily="2" charset="0"/>
                <a:ea typeface="Roboto" panose="02000000000000000000" pitchFamily="2" charset="0"/>
                <a:cs typeface="Roboto" panose="02000000000000000000" pitchFamily="2" charset="0"/>
              </a:rPr>
              <a:t>utifrån</a:t>
            </a:r>
            <a:r>
              <a:rPr lang="en-US" b="1" dirty="0">
                <a:solidFill>
                  <a:schemeClr val="bg1">
                    <a:lumMod val="65000"/>
                  </a:schemeClr>
                </a:solidFill>
                <a:latin typeface="Roboto" panose="02000000000000000000" pitchFamily="2" charset="0"/>
                <a:ea typeface="Roboto" panose="02000000000000000000" pitchFamily="2" charset="0"/>
                <a:cs typeface="Roboto" panose="02000000000000000000" pitchFamily="2" charset="0"/>
              </a:rPr>
              <a:t> </a:t>
            </a:r>
            <a:r>
              <a:rPr lang="en-US" b="1" dirty="0" err="1">
                <a:solidFill>
                  <a:schemeClr val="bg1">
                    <a:lumMod val="65000"/>
                  </a:schemeClr>
                </a:solidFill>
                <a:latin typeface="Roboto" panose="02000000000000000000" pitchFamily="2" charset="0"/>
                <a:ea typeface="Roboto" panose="02000000000000000000" pitchFamily="2" charset="0"/>
                <a:cs typeface="Roboto" panose="02000000000000000000" pitchFamily="2" charset="0"/>
              </a:rPr>
              <a:t>kön</a:t>
            </a:r>
            <a:r>
              <a:rPr lang="en-US" b="1" dirty="0">
                <a:solidFill>
                  <a:schemeClr val="bg1">
                    <a:lumMod val="65000"/>
                  </a:schemeClr>
                </a:solidFill>
                <a:latin typeface="Roboto" panose="02000000000000000000" pitchFamily="2" charset="0"/>
                <a:ea typeface="Roboto" panose="02000000000000000000" pitchFamily="2" charset="0"/>
                <a:cs typeface="Roboto" panose="02000000000000000000" pitchFamily="2" charset="0"/>
              </a:rPr>
              <a:t>, 					ursprung, </a:t>
            </a:r>
            <a:r>
              <a:rPr lang="en-US" b="1" dirty="0" err="1">
                <a:solidFill>
                  <a:schemeClr val="bg1">
                    <a:lumMod val="65000"/>
                  </a:schemeClr>
                </a:solidFill>
                <a:latin typeface="Roboto" panose="02000000000000000000" pitchFamily="2" charset="0"/>
                <a:ea typeface="Roboto" panose="02000000000000000000" pitchFamily="2" charset="0"/>
                <a:cs typeface="Roboto" panose="02000000000000000000" pitchFamily="2" charset="0"/>
              </a:rPr>
              <a:t>sexuell</a:t>
            </a:r>
            <a:r>
              <a:rPr lang="en-US" b="1" dirty="0">
                <a:solidFill>
                  <a:schemeClr val="bg1">
                    <a:lumMod val="65000"/>
                  </a:schemeClr>
                </a:solidFill>
                <a:latin typeface="Roboto" panose="02000000000000000000" pitchFamily="2" charset="0"/>
                <a:ea typeface="Roboto" panose="02000000000000000000" pitchFamily="2" charset="0"/>
                <a:cs typeface="Roboto" panose="02000000000000000000" pitchFamily="2" charset="0"/>
              </a:rPr>
              <a:t> </a:t>
            </a:r>
            <a:r>
              <a:rPr lang="en-US" b="1" dirty="0" err="1">
                <a:solidFill>
                  <a:schemeClr val="bg1">
                    <a:lumMod val="65000"/>
                  </a:schemeClr>
                </a:solidFill>
                <a:latin typeface="Roboto" panose="02000000000000000000" pitchFamily="2" charset="0"/>
                <a:ea typeface="Roboto" panose="02000000000000000000" pitchFamily="2" charset="0"/>
                <a:cs typeface="Roboto" panose="02000000000000000000" pitchFamily="2" charset="0"/>
              </a:rPr>
              <a:t>läggning</a:t>
            </a:r>
            <a:r>
              <a:rPr lang="en-US" b="1" dirty="0">
                <a:solidFill>
                  <a:schemeClr val="bg1">
                    <a:lumMod val="65000"/>
                  </a:schemeClr>
                </a:solidFill>
                <a:latin typeface="Roboto" panose="02000000000000000000" pitchFamily="2" charset="0"/>
                <a:ea typeface="Roboto" panose="02000000000000000000" pitchFamily="2" charset="0"/>
                <a:cs typeface="Roboto" panose="02000000000000000000" pitchFamily="2" charset="0"/>
              </a:rPr>
              <a:t>, </a:t>
            </a:r>
            <a:r>
              <a:rPr lang="en-US" b="1" dirty="0" err="1">
                <a:solidFill>
                  <a:schemeClr val="bg1">
                    <a:lumMod val="65000"/>
                  </a:schemeClr>
                </a:solidFill>
                <a:latin typeface="Roboto" panose="02000000000000000000" pitchFamily="2" charset="0"/>
                <a:ea typeface="Roboto" panose="02000000000000000000" pitchFamily="2" charset="0"/>
                <a:cs typeface="Roboto" panose="02000000000000000000" pitchFamily="2" charset="0"/>
              </a:rPr>
              <a:t>nivå</a:t>
            </a:r>
            <a:r>
              <a:rPr lang="en-US" b="1" dirty="0">
                <a:solidFill>
                  <a:schemeClr val="bg1">
                    <a:lumMod val="65000"/>
                  </a:schemeClr>
                </a:solidFill>
                <a:latin typeface="Roboto" panose="02000000000000000000" pitchFamily="2" charset="0"/>
                <a:ea typeface="Roboto" panose="02000000000000000000" pitchFamily="2" charset="0"/>
                <a:cs typeface="Roboto" panose="02000000000000000000" pitchFamily="2" charset="0"/>
              </a:rPr>
              <a:t> mm, alla </a:t>
            </a:r>
            <a:r>
              <a:rPr lang="en-US" b="1" dirty="0" err="1">
                <a:solidFill>
                  <a:schemeClr val="bg1">
                    <a:lumMod val="65000"/>
                  </a:schemeClr>
                </a:solidFill>
                <a:latin typeface="Roboto" panose="02000000000000000000" pitchFamily="2" charset="0"/>
                <a:ea typeface="Roboto" panose="02000000000000000000" pitchFamily="2" charset="0"/>
                <a:cs typeface="Roboto" panose="02000000000000000000" pitchFamily="2" charset="0"/>
              </a:rPr>
              <a:t>deltar</a:t>
            </a:r>
            <a:r>
              <a:rPr lang="en-US" b="1" dirty="0">
                <a:solidFill>
                  <a:schemeClr val="bg1">
                    <a:lumMod val="65000"/>
                  </a:schemeClr>
                </a:solidFill>
                <a:latin typeface="Roboto" panose="02000000000000000000" pitchFamily="2" charset="0"/>
                <a:ea typeface="Roboto" panose="02000000000000000000" pitchFamily="2" charset="0"/>
                <a:cs typeface="Roboto" panose="02000000000000000000" pitchFamily="2" charset="0"/>
              </a:rPr>
              <a:t> och </a:t>
            </a:r>
            <a:r>
              <a:rPr lang="en-US" b="1" dirty="0" err="1">
                <a:solidFill>
                  <a:schemeClr val="bg1">
                    <a:lumMod val="65000"/>
                  </a:schemeClr>
                </a:solidFill>
                <a:latin typeface="Roboto" panose="02000000000000000000" pitchFamily="2" charset="0"/>
                <a:ea typeface="Roboto" panose="02000000000000000000" pitchFamily="2" charset="0"/>
                <a:cs typeface="Roboto" panose="02000000000000000000" pitchFamily="2" charset="0"/>
              </a:rPr>
              <a:t>får</a:t>
            </a:r>
            <a:r>
              <a:rPr lang="en-US" b="1" dirty="0">
                <a:solidFill>
                  <a:schemeClr val="bg1">
                    <a:lumMod val="65000"/>
                  </a:schemeClr>
                </a:solidFill>
                <a:latin typeface="Roboto" panose="02000000000000000000" pitchFamily="2" charset="0"/>
                <a:ea typeface="Roboto" panose="02000000000000000000" pitchFamily="2" charset="0"/>
                <a:cs typeface="Roboto" panose="02000000000000000000" pitchFamily="2" charset="0"/>
              </a:rPr>
              <a:t> </a:t>
            </a:r>
            <a:r>
              <a:rPr lang="en-US" b="1" dirty="0" err="1">
                <a:solidFill>
                  <a:schemeClr val="bg1">
                    <a:lumMod val="65000"/>
                  </a:schemeClr>
                </a:solidFill>
                <a:latin typeface="Roboto" panose="02000000000000000000" pitchFamily="2" charset="0"/>
                <a:ea typeface="Roboto" panose="02000000000000000000" pitchFamily="2" charset="0"/>
                <a:cs typeface="Roboto" panose="02000000000000000000" pitchFamily="2" charset="0"/>
              </a:rPr>
              <a:t>lika</a:t>
            </a:r>
            <a:r>
              <a:rPr lang="en-US" b="1" dirty="0">
                <a:solidFill>
                  <a:schemeClr val="bg1">
                    <a:lumMod val="65000"/>
                  </a:schemeClr>
                </a:solidFill>
                <a:latin typeface="Roboto" panose="02000000000000000000" pitchFamily="2" charset="0"/>
                <a:ea typeface="Roboto" panose="02000000000000000000" pitchFamily="2" charset="0"/>
                <a:cs typeface="Roboto" panose="02000000000000000000" pitchFamily="2" charset="0"/>
              </a:rPr>
              <a:t> </a:t>
            </a:r>
            <a:r>
              <a:rPr lang="en-US" b="1" dirty="0" err="1">
                <a:solidFill>
                  <a:schemeClr val="bg1">
                    <a:lumMod val="65000"/>
                  </a:schemeClr>
                </a:solidFill>
                <a:latin typeface="Roboto" panose="02000000000000000000" pitchFamily="2" charset="0"/>
                <a:ea typeface="Roboto" panose="02000000000000000000" pitchFamily="2" charset="0"/>
                <a:cs typeface="Roboto" panose="02000000000000000000" pitchFamily="2" charset="0"/>
              </a:rPr>
              <a:t>speltid</a:t>
            </a:r>
            <a:r>
              <a:rPr lang="en-US" b="1" dirty="0">
                <a:solidFill>
                  <a:schemeClr val="bg1">
                    <a:lumMod val="65000"/>
                  </a:schemeClr>
                </a:solidFill>
                <a:latin typeface="Roboto" panose="02000000000000000000" pitchFamily="2" charset="0"/>
                <a:ea typeface="Roboto" panose="02000000000000000000" pitchFamily="2" charset="0"/>
                <a:cs typeface="Roboto" panose="02000000000000000000" pitchFamily="2" charset="0"/>
              </a:rPr>
              <a:t>. 						</a:t>
            </a:r>
            <a:r>
              <a:rPr lang="en-US" b="1" dirty="0" err="1">
                <a:solidFill>
                  <a:schemeClr val="bg1">
                    <a:lumMod val="65000"/>
                  </a:schemeClr>
                </a:solidFill>
                <a:latin typeface="Roboto" panose="02000000000000000000" pitchFamily="2" charset="0"/>
                <a:ea typeface="Roboto" panose="02000000000000000000" pitchFamily="2" charset="0"/>
                <a:cs typeface="Roboto" panose="02000000000000000000" pitchFamily="2" charset="0"/>
              </a:rPr>
              <a:t>Diskriminering</a:t>
            </a:r>
            <a:r>
              <a:rPr lang="en-US" b="1" dirty="0">
                <a:solidFill>
                  <a:schemeClr val="bg1">
                    <a:lumMod val="65000"/>
                  </a:schemeClr>
                </a:solidFill>
                <a:latin typeface="Roboto" panose="02000000000000000000" pitchFamily="2" charset="0"/>
                <a:ea typeface="Roboto" panose="02000000000000000000" pitchFamily="2" charset="0"/>
                <a:cs typeface="Roboto" panose="02000000000000000000" pitchFamily="2" charset="0"/>
              </a:rPr>
              <a:t>, </a:t>
            </a:r>
            <a:r>
              <a:rPr lang="en-US" b="1" dirty="0" err="1">
                <a:solidFill>
                  <a:schemeClr val="bg1">
                    <a:lumMod val="65000"/>
                  </a:schemeClr>
                </a:solidFill>
                <a:latin typeface="Roboto" panose="02000000000000000000" pitchFamily="2" charset="0"/>
                <a:ea typeface="Roboto" panose="02000000000000000000" pitchFamily="2" charset="0"/>
                <a:cs typeface="Roboto" panose="02000000000000000000" pitchFamily="2" charset="0"/>
              </a:rPr>
              <a:t>trakasserier</a:t>
            </a:r>
            <a:r>
              <a:rPr lang="en-US" b="1" dirty="0">
                <a:solidFill>
                  <a:schemeClr val="bg1">
                    <a:lumMod val="65000"/>
                  </a:schemeClr>
                </a:solidFill>
                <a:latin typeface="Roboto" panose="02000000000000000000" pitchFamily="2" charset="0"/>
                <a:ea typeface="Roboto" panose="02000000000000000000" pitchFamily="2" charset="0"/>
                <a:cs typeface="Roboto" panose="02000000000000000000" pitchFamily="2" charset="0"/>
              </a:rPr>
              <a:t>, kränkningar och mobbing ska </a:t>
            </a:r>
            <a:r>
              <a:rPr lang="en-US" b="1" dirty="0" err="1">
                <a:solidFill>
                  <a:schemeClr val="bg1">
                    <a:lumMod val="65000"/>
                  </a:schemeClr>
                </a:solidFill>
                <a:latin typeface="Roboto" panose="02000000000000000000" pitchFamily="2" charset="0"/>
                <a:ea typeface="Roboto" panose="02000000000000000000" pitchFamily="2" charset="0"/>
                <a:cs typeface="Roboto" panose="02000000000000000000" pitchFamily="2" charset="0"/>
              </a:rPr>
              <a:t>aktivt</a:t>
            </a:r>
            <a:r>
              <a:rPr lang="en-US" b="1" dirty="0">
                <a:solidFill>
                  <a:schemeClr val="bg1">
                    <a:lumMod val="65000"/>
                  </a:schemeClr>
                </a:solidFill>
                <a:latin typeface="Roboto" panose="02000000000000000000" pitchFamily="2" charset="0"/>
                <a:ea typeface="Roboto" panose="02000000000000000000" pitchFamily="2" charset="0"/>
                <a:cs typeface="Roboto" panose="02000000000000000000" pitchFamily="2" charset="0"/>
              </a:rPr>
              <a:t> </a:t>
            </a:r>
            <a:r>
              <a:rPr lang="en-US" b="1" dirty="0" err="1">
                <a:solidFill>
                  <a:schemeClr val="bg1">
                    <a:lumMod val="65000"/>
                  </a:schemeClr>
                </a:solidFill>
                <a:latin typeface="Roboto" panose="02000000000000000000" pitchFamily="2" charset="0"/>
                <a:ea typeface="Roboto" panose="02000000000000000000" pitchFamily="2" charset="0"/>
                <a:cs typeface="Roboto" panose="02000000000000000000" pitchFamily="2" charset="0"/>
              </a:rPr>
              <a:t>motverkas</a:t>
            </a:r>
            <a:r>
              <a:rPr lang="en-US" b="1" dirty="0">
                <a:solidFill>
                  <a:schemeClr val="bg1">
                    <a:lumMod val="65000"/>
                  </a:schemeClr>
                </a:solidFill>
                <a:latin typeface="Roboto" panose="02000000000000000000" pitchFamily="2" charset="0"/>
                <a:ea typeface="Roboto" panose="02000000000000000000" pitchFamily="2" charset="0"/>
                <a:cs typeface="Roboto" panose="02000000000000000000" pitchFamily="2" charset="0"/>
              </a:rPr>
              <a:t>, 					</a:t>
            </a:r>
            <a:r>
              <a:rPr lang="en-US" b="1" dirty="0" err="1">
                <a:solidFill>
                  <a:schemeClr val="bg1">
                    <a:lumMod val="65000"/>
                  </a:schemeClr>
                </a:solidFill>
                <a:latin typeface="Roboto" panose="02000000000000000000" pitchFamily="2" charset="0"/>
                <a:ea typeface="Roboto" panose="02000000000000000000" pitchFamily="2" charset="0"/>
                <a:cs typeface="Roboto" panose="02000000000000000000" pitchFamily="2" charset="0"/>
              </a:rPr>
              <a:t>vuxna</a:t>
            </a:r>
            <a:r>
              <a:rPr lang="en-US" b="1" dirty="0">
                <a:solidFill>
                  <a:schemeClr val="bg1">
                    <a:lumMod val="65000"/>
                  </a:schemeClr>
                </a:solidFill>
                <a:latin typeface="Roboto" panose="02000000000000000000" pitchFamily="2" charset="0"/>
                <a:ea typeface="Roboto" panose="02000000000000000000" pitchFamily="2" charset="0"/>
                <a:cs typeface="Roboto" panose="02000000000000000000" pitchFamily="2" charset="0"/>
              </a:rPr>
              <a:t> </a:t>
            </a:r>
            <a:r>
              <a:rPr lang="en-US" b="1" dirty="0" err="1">
                <a:solidFill>
                  <a:schemeClr val="bg1">
                    <a:lumMod val="65000"/>
                  </a:schemeClr>
                </a:solidFill>
                <a:latin typeface="Roboto" panose="02000000000000000000" pitchFamily="2" charset="0"/>
                <a:ea typeface="Roboto" panose="02000000000000000000" pitchFamily="2" charset="0"/>
                <a:cs typeface="Roboto" panose="02000000000000000000" pitchFamily="2" charset="0"/>
              </a:rPr>
              <a:t>är</a:t>
            </a:r>
            <a:r>
              <a:rPr lang="en-US" b="1" dirty="0">
                <a:solidFill>
                  <a:schemeClr val="bg1">
                    <a:lumMod val="65000"/>
                  </a:schemeClr>
                </a:solidFill>
                <a:latin typeface="Roboto" panose="02000000000000000000" pitchFamily="2" charset="0"/>
                <a:ea typeface="Roboto" panose="02000000000000000000" pitchFamily="2" charset="0"/>
                <a:cs typeface="Roboto" panose="02000000000000000000" pitchFamily="2" charset="0"/>
              </a:rPr>
              <a:t> </a:t>
            </a:r>
            <a:r>
              <a:rPr lang="en-US" b="1" dirty="0" err="1">
                <a:solidFill>
                  <a:schemeClr val="bg1">
                    <a:lumMod val="65000"/>
                  </a:schemeClr>
                </a:solidFill>
                <a:latin typeface="Roboto" panose="02000000000000000000" pitchFamily="2" charset="0"/>
                <a:ea typeface="Roboto" panose="02000000000000000000" pitchFamily="2" charset="0"/>
                <a:cs typeface="Roboto" panose="02000000000000000000" pitchFamily="2" charset="0"/>
              </a:rPr>
              <a:t>goda</a:t>
            </a:r>
            <a:r>
              <a:rPr lang="en-US" b="1" dirty="0">
                <a:solidFill>
                  <a:schemeClr val="bg1">
                    <a:lumMod val="65000"/>
                  </a:schemeClr>
                </a:solidFill>
                <a:latin typeface="Roboto" panose="02000000000000000000" pitchFamily="2" charset="0"/>
                <a:ea typeface="Roboto" panose="02000000000000000000" pitchFamily="2" charset="0"/>
                <a:cs typeface="Roboto" panose="02000000000000000000" pitchFamily="2" charset="0"/>
              </a:rPr>
              <a:t> </a:t>
            </a:r>
            <a:r>
              <a:rPr lang="en-US" b="1" dirty="0" err="1">
                <a:solidFill>
                  <a:schemeClr val="bg1">
                    <a:lumMod val="65000"/>
                  </a:schemeClr>
                </a:solidFill>
                <a:latin typeface="Roboto" panose="02000000000000000000" pitchFamily="2" charset="0"/>
                <a:ea typeface="Roboto" panose="02000000000000000000" pitchFamily="2" charset="0"/>
                <a:cs typeface="Roboto" panose="02000000000000000000" pitchFamily="2" charset="0"/>
              </a:rPr>
              <a:t>förbilder</a:t>
            </a:r>
            <a:r>
              <a:rPr lang="en-US" b="1" dirty="0">
                <a:solidFill>
                  <a:schemeClr val="bg1">
                    <a:lumMod val="65000"/>
                  </a:schemeClr>
                </a:solidFill>
                <a:latin typeface="Roboto" panose="02000000000000000000" pitchFamily="2" charset="0"/>
                <a:ea typeface="Roboto" panose="02000000000000000000" pitchFamily="2" charset="0"/>
                <a:cs typeface="Roboto" panose="02000000000000000000" pitchFamily="2" charset="0"/>
              </a:rPr>
              <a:t> för </a:t>
            </a:r>
            <a:r>
              <a:rPr lang="en-US" b="1" dirty="0" err="1">
                <a:solidFill>
                  <a:schemeClr val="bg1">
                    <a:lumMod val="65000"/>
                  </a:schemeClr>
                </a:solidFill>
                <a:latin typeface="Roboto" panose="02000000000000000000" pitchFamily="2" charset="0"/>
                <a:ea typeface="Roboto" panose="02000000000000000000" pitchFamily="2" charset="0"/>
                <a:cs typeface="Roboto" panose="02000000000000000000" pitchFamily="2" charset="0"/>
              </a:rPr>
              <a:t>barnen</a:t>
            </a:r>
            <a:r>
              <a:rPr lang="en-US" b="1" dirty="0">
                <a:solidFill>
                  <a:schemeClr val="bg1">
                    <a:lumMod val="65000"/>
                  </a:schemeClr>
                </a:solidFill>
                <a:latin typeface="Roboto" panose="02000000000000000000" pitchFamily="2" charset="0"/>
                <a:ea typeface="Roboto" panose="02000000000000000000" pitchFamily="2" charset="0"/>
                <a:cs typeface="Roboto" panose="02000000000000000000" pitchFamily="2" charset="0"/>
              </a:rPr>
              <a:t> och </a:t>
            </a:r>
            <a:r>
              <a:rPr lang="en-US" b="1" dirty="0" err="1">
                <a:solidFill>
                  <a:schemeClr val="bg1">
                    <a:lumMod val="65000"/>
                  </a:schemeClr>
                </a:solidFill>
                <a:latin typeface="Roboto" panose="02000000000000000000" pitchFamily="2" charset="0"/>
                <a:ea typeface="Roboto" panose="02000000000000000000" pitchFamily="2" charset="0"/>
                <a:cs typeface="Roboto" panose="02000000000000000000" pitchFamily="2" charset="0"/>
              </a:rPr>
              <a:t>är</a:t>
            </a:r>
            <a:r>
              <a:rPr lang="en-US" b="1" dirty="0">
                <a:solidFill>
                  <a:schemeClr val="bg1">
                    <a:lumMod val="65000"/>
                  </a:schemeClr>
                </a:solidFill>
                <a:latin typeface="Roboto" panose="02000000000000000000" pitchFamily="2" charset="0"/>
                <a:ea typeface="Roboto" panose="02000000000000000000" pitchFamily="2" charset="0"/>
                <a:cs typeface="Roboto" panose="02000000000000000000" pitchFamily="2" charset="0"/>
              </a:rPr>
              <a:t> </a:t>
            </a:r>
            <a:r>
              <a:rPr lang="en-US" b="1" dirty="0" err="1">
                <a:solidFill>
                  <a:schemeClr val="bg1">
                    <a:lumMod val="65000"/>
                  </a:schemeClr>
                </a:solidFill>
                <a:latin typeface="Roboto" panose="02000000000000000000" pitchFamily="2" charset="0"/>
                <a:ea typeface="Roboto" panose="02000000000000000000" pitchFamily="2" charset="0"/>
                <a:cs typeface="Roboto" panose="02000000000000000000" pitchFamily="2" charset="0"/>
              </a:rPr>
              <a:t>barnens</a:t>
            </a:r>
            <a:r>
              <a:rPr lang="en-US" b="1" dirty="0">
                <a:solidFill>
                  <a:schemeClr val="bg1">
                    <a:lumMod val="65000"/>
                  </a:schemeClr>
                </a:solidFill>
                <a:latin typeface="Roboto" panose="02000000000000000000" pitchFamily="2" charset="0"/>
                <a:ea typeface="Roboto" panose="02000000000000000000" pitchFamily="2" charset="0"/>
                <a:cs typeface="Roboto" panose="02000000000000000000" pitchFamily="2" charset="0"/>
              </a:rPr>
              <a:t>	</a:t>
            </a:r>
            <a:r>
              <a:rPr lang="en-US" b="1" dirty="0" err="1">
                <a:solidFill>
                  <a:schemeClr val="bg1">
                    <a:lumMod val="65000"/>
                  </a:schemeClr>
                </a:solidFill>
                <a:latin typeface="Roboto" panose="02000000000000000000" pitchFamily="2" charset="0"/>
                <a:ea typeface="Roboto" panose="02000000000000000000" pitchFamily="2" charset="0"/>
                <a:cs typeface="Roboto" panose="02000000000000000000" pitchFamily="2" charset="0"/>
              </a:rPr>
              <a:t>trygghetsgaranti</a:t>
            </a:r>
            <a:r>
              <a:rPr lang="en-US" b="1" dirty="0">
                <a:solidFill>
                  <a:schemeClr val="bg1">
                    <a:lumMod val="65000"/>
                  </a:schemeClr>
                </a:solidFill>
                <a:latin typeface="Roboto" panose="02000000000000000000" pitchFamily="2" charset="0"/>
                <a:ea typeface="Roboto" panose="02000000000000000000" pitchFamily="2" charset="0"/>
                <a:cs typeface="Roboto" panose="02000000000000000000" pitchFamily="2" charset="0"/>
              </a:rPr>
              <a:t>. Det 					</a:t>
            </a:r>
            <a:r>
              <a:rPr lang="en-US" b="1" dirty="0" err="1">
                <a:solidFill>
                  <a:schemeClr val="bg1">
                    <a:lumMod val="65000"/>
                  </a:schemeClr>
                </a:solidFill>
                <a:latin typeface="Roboto" panose="02000000000000000000" pitchFamily="2" charset="0"/>
                <a:ea typeface="Roboto" panose="02000000000000000000" pitchFamily="2" charset="0"/>
                <a:cs typeface="Roboto" panose="02000000000000000000" pitchFamily="2" charset="0"/>
              </a:rPr>
              <a:t>förkommer</a:t>
            </a:r>
            <a:r>
              <a:rPr lang="en-US" b="1" dirty="0">
                <a:solidFill>
                  <a:schemeClr val="bg1">
                    <a:lumMod val="65000"/>
                  </a:schemeClr>
                </a:solidFill>
                <a:latin typeface="Roboto" panose="02000000000000000000" pitchFamily="2" charset="0"/>
                <a:ea typeface="Roboto" panose="02000000000000000000" pitchFamily="2" charset="0"/>
                <a:cs typeface="Roboto" panose="02000000000000000000" pitchFamily="2" charset="0"/>
              </a:rPr>
              <a:t> </a:t>
            </a:r>
            <a:r>
              <a:rPr lang="en-US" b="1" dirty="0" err="1">
                <a:solidFill>
                  <a:schemeClr val="bg1">
                    <a:lumMod val="65000"/>
                  </a:schemeClr>
                </a:solidFill>
                <a:latin typeface="Roboto" panose="02000000000000000000" pitchFamily="2" charset="0"/>
                <a:ea typeface="Roboto" panose="02000000000000000000" pitchFamily="2" charset="0"/>
                <a:cs typeface="Roboto" panose="02000000000000000000" pitchFamily="2" charset="0"/>
              </a:rPr>
              <a:t>ingen</a:t>
            </a:r>
            <a:r>
              <a:rPr lang="en-US" b="1" dirty="0">
                <a:solidFill>
                  <a:schemeClr val="bg1">
                    <a:lumMod val="65000"/>
                  </a:schemeClr>
                </a:solidFill>
                <a:latin typeface="Roboto" panose="02000000000000000000" pitchFamily="2" charset="0"/>
                <a:ea typeface="Roboto" panose="02000000000000000000" pitchFamily="2" charset="0"/>
                <a:cs typeface="Roboto" panose="02000000000000000000" pitchFamily="2" charset="0"/>
              </a:rPr>
              <a:t> </a:t>
            </a:r>
            <a:r>
              <a:rPr lang="en-US" b="1" dirty="0" err="1">
                <a:solidFill>
                  <a:schemeClr val="bg1">
                    <a:lumMod val="65000"/>
                  </a:schemeClr>
                </a:solidFill>
                <a:latin typeface="Roboto" panose="02000000000000000000" pitchFamily="2" charset="0"/>
                <a:ea typeface="Roboto" panose="02000000000000000000" pitchFamily="2" charset="0"/>
                <a:cs typeface="Roboto" panose="02000000000000000000" pitchFamily="2" charset="0"/>
              </a:rPr>
              <a:t>nivågruppering</a:t>
            </a:r>
            <a:r>
              <a:rPr lang="en-US" b="1" dirty="0">
                <a:solidFill>
                  <a:schemeClr val="bg1">
                    <a:lumMod val="65000"/>
                  </a:schemeClr>
                </a:solidFill>
                <a:latin typeface="Roboto" panose="02000000000000000000" pitchFamily="2" charset="0"/>
                <a:ea typeface="Roboto" panose="02000000000000000000" pitchFamily="2" charset="0"/>
                <a:cs typeface="Roboto" panose="02000000000000000000" pitchFamily="2" charset="0"/>
              </a:rPr>
              <a:t>/</a:t>
            </a:r>
            <a:r>
              <a:rPr lang="en-US" b="1" dirty="0" err="1">
                <a:solidFill>
                  <a:schemeClr val="bg1">
                    <a:lumMod val="65000"/>
                  </a:schemeClr>
                </a:solidFill>
                <a:latin typeface="Roboto" panose="02000000000000000000" pitchFamily="2" charset="0"/>
                <a:ea typeface="Roboto" panose="02000000000000000000" pitchFamily="2" charset="0"/>
                <a:cs typeface="Roboto" panose="02000000000000000000" pitchFamily="2" charset="0"/>
              </a:rPr>
              <a:t>nivåindelning</a:t>
            </a:r>
            <a:r>
              <a:rPr lang="en-US" b="1" dirty="0">
                <a:solidFill>
                  <a:schemeClr val="bg1">
                    <a:lumMod val="65000"/>
                  </a:schemeClr>
                </a:solidFill>
                <a:latin typeface="Roboto" panose="02000000000000000000" pitchFamily="2" charset="0"/>
                <a:ea typeface="Roboto" panose="02000000000000000000" pitchFamily="2" charset="0"/>
                <a:cs typeface="Roboto" panose="02000000000000000000" pitchFamily="2" charset="0"/>
              </a:rPr>
              <a:t> vid </a:t>
            </a:r>
            <a:r>
              <a:rPr lang="en-US" b="1" dirty="0" err="1">
                <a:solidFill>
                  <a:schemeClr val="bg1">
                    <a:lumMod val="65000"/>
                  </a:schemeClr>
                </a:solidFill>
                <a:latin typeface="Roboto" panose="02000000000000000000" pitchFamily="2" charset="0"/>
                <a:ea typeface="Roboto" panose="02000000000000000000" pitchFamily="2" charset="0"/>
                <a:cs typeface="Roboto" panose="02000000000000000000" pitchFamily="2" charset="0"/>
              </a:rPr>
              <a:t>någon</a:t>
            </a:r>
            <a:r>
              <a:rPr lang="en-US" b="1" dirty="0">
                <a:solidFill>
                  <a:schemeClr val="bg1">
                    <a:lumMod val="65000"/>
                  </a:schemeClr>
                </a:solidFill>
                <a:latin typeface="Roboto" panose="02000000000000000000" pitchFamily="2" charset="0"/>
                <a:ea typeface="Roboto" panose="02000000000000000000" pitchFamily="2" charset="0"/>
                <a:cs typeface="Roboto" panose="02000000000000000000" pitchFamily="2" charset="0"/>
              </a:rPr>
              <a:t> </a:t>
            </a:r>
            <a:r>
              <a:rPr lang="en-US" b="1" dirty="0" err="1">
                <a:solidFill>
                  <a:schemeClr val="bg1">
                    <a:lumMod val="65000"/>
                  </a:schemeClr>
                </a:solidFill>
                <a:latin typeface="Roboto" panose="02000000000000000000" pitchFamily="2" charset="0"/>
                <a:ea typeface="Roboto" panose="02000000000000000000" pitchFamily="2" charset="0"/>
                <a:cs typeface="Roboto" panose="02000000000000000000" pitchFamily="2" charset="0"/>
              </a:rPr>
              <a:t>eller</a:t>
            </a:r>
            <a:r>
              <a:rPr lang="en-US" b="1" dirty="0">
                <a:solidFill>
                  <a:schemeClr val="bg1">
                    <a:lumMod val="65000"/>
                  </a:schemeClr>
                </a:solidFill>
                <a:latin typeface="Roboto" panose="02000000000000000000" pitchFamily="2" charset="0"/>
                <a:ea typeface="Roboto" panose="02000000000000000000" pitchFamily="2" charset="0"/>
                <a:cs typeface="Roboto" panose="02000000000000000000" pitchFamily="2" charset="0"/>
              </a:rPr>
              <a:t> </a:t>
            </a:r>
            <a:r>
              <a:rPr lang="en-US" b="1" dirty="0" err="1">
                <a:solidFill>
                  <a:schemeClr val="bg1">
                    <a:lumMod val="65000"/>
                  </a:schemeClr>
                </a:solidFill>
                <a:latin typeface="Roboto" panose="02000000000000000000" pitchFamily="2" charset="0"/>
                <a:ea typeface="Roboto" panose="02000000000000000000" pitchFamily="2" charset="0"/>
                <a:cs typeface="Roboto" panose="02000000000000000000" pitchFamily="2" charset="0"/>
              </a:rPr>
              <a:t>några</a:t>
            </a:r>
            <a:r>
              <a:rPr lang="en-US" b="1" dirty="0">
                <a:solidFill>
                  <a:schemeClr val="bg1">
                    <a:lumMod val="65000"/>
                  </a:schemeClr>
                </a:solidFill>
                <a:latin typeface="Roboto" panose="02000000000000000000" pitchFamily="2" charset="0"/>
                <a:ea typeface="Roboto" panose="02000000000000000000" pitchFamily="2" charset="0"/>
                <a:cs typeface="Roboto" panose="02000000000000000000" pitchFamily="2" charset="0"/>
              </a:rPr>
              <a:t> 						</a:t>
            </a:r>
            <a:r>
              <a:rPr lang="en-US" b="1" dirty="0" err="1">
                <a:solidFill>
                  <a:schemeClr val="bg1">
                    <a:lumMod val="65000"/>
                  </a:schemeClr>
                </a:solidFill>
                <a:latin typeface="Roboto" panose="02000000000000000000" pitchFamily="2" charset="0"/>
                <a:ea typeface="Roboto" panose="02000000000000000000" pitchFamily="2" charset="0"/>
                <a:cs typeface="Roboto" panose="02000000000000000000" pitchFamily="2" charset="0"/>
              </a:rPr>
              <a:t>situationer</a:t>
            </a:r>
            <a:r>
              <a:rPr lang="en-US" b="1" dirty="0">
                <a:solidFill>
                  <a:schemeClr val="bg1">
                    <a:lumMod val="65000"/>
                  </a:schemeClr>
                </a:solidFill>
                <a:latin typeface="Roboto" panose="02000000000000000000" pitchFamily="2" charset="0"/>
                <a:ea typeface="Roboto" panose="02000000000000000000" pitchFamily="2" charset="0"/>
                <a:cs typeface="Roboto" panose="02000000000000000000" pitchFamily="2" charset="0"/>
              </a:rPr>
              <a:t> för </a:t>
            </a:r>
            <a:r>
              <a:rPr lang="en-US" b="1" dirty="0" err="1">
                <a:solidFill>
                  <a:schemeClr val="bg1">
                    <a:lumMod val="65000"/>
                  </a:schemeClr>
                </a:solidFill>
                <a:latin typeface="Roboto" panose="02000000000000000000" pitchFamily="2" charset="0"/>
                <a:ea typeface="Roboto" panose="02000000000000000000" pitchFamily="2" charset="0"/>
                <a:cs typeface="Roboto" panose="02000000000000000000" pitchFamily="2" charset="0"/>
              </a:rPr>
              <a:t>spelare</a:t>
            </a:r>
            <a:r>
              <a:rPr lang="en-US" b="1" dirty="0">
                <a:solidFill>
                  <a:schemeClr val="bg1">
                    <a:lumMod val="65000"/>
                  </a:schemeClr>
                </a:solidFill>
                <a:latin typeface="Roboto" panose="02000000000000000000" pitchFamily="2" charset="0"/>
                <a:ea typeface="Roboto" panose="02000000000000000000" pitchFamily="2" charset="0"/>
                <a:cs typeface="Roboto" panose="02000000000000000000" pitchFamily="2" charset="0"/>
              </a:rPr>
              <a:t> under 18 </a:t>
            </a:r>
            <a:r>
              <a:rPr lang="en-US" b="1" dirty="0" err="1">
                <a:solidFill>
                  <a:schemeClr val="bg1">
                    <a:lumMod val="65000"/>
                  </a:schemeClr>
                </a:solidFill>
                <a:latin typeface="Roboto" panose="02000000000000000000" pitchFamily="2" charset="0"/>
                <a:ea typeface="Roboto" panose="02000000000000000000" pitchFamily="2" charset="0"/>
                <a:cs typeface="Roboto" panose="02000000000000000000" pitchFamily="2" charset="0"/>
              </a:rPr>
              <a:t>år</a:t>
            </a:r>
            <a:r>
              <a:rPr lang="en-US" b="1" dirty="0">
                <a:solidFill>
                  <a:schemeClr val="bg1">
                    <a:lumMod val="65000"/>
                  </a:schemeClr>
                </a:solidFill>
                <a:latin typeface="Roboto" panose="02000000000000000000" pitchFamily="2" charset="0"/>
                <a:ea typeface="Roboto" panose="02000000000000000000" pitchFamily="2" charset="0"/>
                <a:cs typeface="Roboto" panose="02000000000000000000" pitchFamily="2" charset="0"/>
              </a:rPr>
              <a:t>. </a:t>
            </a:r>
            <a:r>
              <a:rPr lang="en-US" b="1" dirty="0" err="1">
                <a:solidFill>
                  <a:schemeClr val="bg1">
                    <a:lumMod val="65000"/>
                  </a:schemeClr>
                </a:solidFill>
                <a:latin typeface="Roboto" panose="02000000000000000000" pitchFamily="2" charset="0"/>
                <a:ea typeface="Roboto" panose="02000000000000000000" pitchFamily="2" charset="0"/>
                <a:cs typeface="Roboto" panose="02000000000000000000" pitchFamily="2" charset="0"/>
              </a:rPr>
              <a:t>Barnen</a:t>
            </a:r>
            <a:r>
              <a:rPr lang="en-US" b="1" dirty="0">
                <a:solidFill>
                  <a:schemeClr val="bg1">
                    <a:lumMod val="65000"/>
                  </a:schemeClr>
                </a:solidFill>
                <a:latin typeface="Roboto" panose="02000000000000000000" pitchFamily="2" charset="0"/>
                <a:ea typeface="Roboto" panose="02000000000000000000" pitchFamily="2" charset="0"/>
                <a:cs typeface="Roboto" panose="02000000000000000000" pitchFamily="2" charset="0"/>
              </a:rPr>
              <a:t> ska uppmuntras och ges </a:t>
            </a:r>
            <a:r>
              <a:rPr lang="en-US" b="1" dirty="0" err="1">
                <a:solidFill>
                  <a:schemeClr val="bg1">
                    <a:lumMod val="65000"/>
                  </a:schemeClr>
                </a:solidFill>
                <a:latin typeface="Roboto" panose="02000000000000000000" pitchFamily="2" charset="0"/>
                <a:ea typeface="Roboto" panose="02000000000000000000" pitchFamily="2" charset="0"/>
                <a:cs typeface="Roboto" panose="02000000000000000000" pitchFamily="2" charset="0"/>
              </a:rPr>
              <a:t>möjlighet</a:t>
            </a:r>
            <a:r>
              <a:rPr lang="en-US" b="1" dirty="0">
                <a:solidFill>
                  <a:schemeClr val="bg1">
                    <a:lumMod val="65000"/>
                  </a:schemeClr>
                </a:solidFill>
                <a:latin typeface="Roboto" panose="02000000000000000000" pitchFamily="2" charset="0"/>
                <a:ea typeface="Roboto" panose="02000000000000000000" pitchFamily="2" charset="0"/>
                <a:cs typeface="Roboto" panose="02000000000000000000" pitchFamily="2" charset="0"/>
              </a:rPr>
              <a:t> 					</a:t>
            </a:r>
            <a:r>
              <a:rPr lang="en-US" b="1" dirty="0" err="1">
                <a:solidFill>
                  <a:schemeClr val="bg1">
                    <a:lumMod val="65000"/>
                  </a:schemeClr>
                </a:solidFill>
                <a:latin typeface="Roboto" panose="02000000000000000000" pitchFamily="2" charset="0"/>
                <a:ea typeface="Roboto" panose="02000000000000000000" pitchFamily="2" charset="0"/>
                <a:cs typeface="Roboto" panose="02000000000000000000" pitchFamily="2" charset="0"/>
              </a:rPr>
              <a:t>att</a:t>
            </a:r>
            <a:r>
              <a:rPr lang="en-US" b="1" dirty="0">
                <a:solidFill>
                  <a:schemeClr val="bg1">
                    <a:lumMod val="65000"/>
                  </a:schemeClr>
                </a:solidFill>
                <a:latin typeface="Roboto" panose="02000000000000000000" pitchFamily="2" charset="0"/>
                <a:ea typeface="Roboto" panose="02000000000000000000" pitchFamily="2" charset="0"/>
                <a:cs typeface="Roboto" panose="02000000000000000000" pitchFamily="2" charset="0"/>
              </a:rPr>
              <a:t> </a:t>
            </a:r>
            <a:r>
              <a:rPr lang="en-US" b="1" dirty="0" err="1">
                <a:solidFill>
                  <a:schemeClr val="bg1">
                    <a:lumMod val="65000"/>
                  </a:schemeClr>
                </a:solidFill>
                <a:latin typeface="Roboto" panose="02000000000000000000" pitchFamily="2" charset="0"/>
                <a:ea typeface="Roboto" panose="02000000000000000000" pitchFamily="2" charset="0"/>
                <a:cs typeface="Roboto" panose="02000000000000000000" pitchFamily="2" charset="0"/>
              </a:rPr>
              <a:t>utföra</a:t>
            </a:r>
            <a:r>
              <a:rPr lang="en-US" b="1" dirty="0">
                <a:solidFill>
                  <a:schemeClr val="bg1">
                    <a:lumMod val="65000"/>
                  </a:schemeClr>
                </a:solidFill>
                <a:latin typeface="Roboto" panose="02000000000000000000" pitchFamily="2" charset="0"/>
                <a:ea typeface="Roboto" panose="02000000000000000000" pitchFamily="2" charset="0"/>
                <a:cs typeface="Roboto" panose="02000000000000000000" pitchFamily="2" charset="0"/>
              </a:rPr>
              <a:t> </a:t>
            </a:r>
            <a:r>
              <a:rPr lang="en-US" b="1" dirty="0" err="1">
                <a:solidFill>
                  <a:schemeClr val="bg1">
                    <a:lumMod val="65000"/>
                  </a:schemeClr>
                </a:solidFill>
                <a:latin typeface="Roboto" panose="02000000000000000000" pitchFamily="2" charset="0"/>
                <a:ea typeface="Roboto" panose="02000000000000000000" pitchFamily="2" charset="0"/>
                <a:cs typeface="Roboto" panose="02000000000000000000" pitchFamily="2" charset="0"/>
              </a:rPr>
              <a:t>fler</a:t>
            </a:r>
            <a:r>
              <a:rPr lang="en-US" b="1" dirty="0">
                <a:solidFill>
                  <a:schemeClr val="bg1">
                    <a:lumMod val="65000"/>
                  </a:schemeClr>
                </a:solidFill>
                <a:latin typeface="Roboto" panose="02000000000000000000" pitchFamily="2" charset="0"/>
                <a:ea typeface="Roboto" panose="02000000000000000000" pitchFamily="2" charset="0"/>
                <a:cs typeface="Roboto" panose="02000000000000000000" pitchFamily="2" charset="0"/>
              </a:rPr>
              <a:t> </a:t>
            </a:r>
            <a:r>
              <a:rPr lang="en-US" b="1" dirty="0" err="1">
                <a:solidFill>
                  <a:schemeClr val="bg1">
                    <a:lumMod val="65000"/>
                  </a:schemeClr>
                </a:solidFill>
                <a:latin typeface="Roboto" panose="02000000000000000000" pitchFamily="2" charset="0"/>
                <a:ea typeface="Roboto" panose="02000000000000000000" pitchFamily="2" charset="0"/>
                <a:cs typeface="Roboto" panose="02000000000000000000" pitchFamily="2" charset="0"/>
              </a:rPr>
              <a:t>idrotter</a:t>
            </a:r>
            <a:r>
              <a:rPr lang="en-US" b="1" dirty="0">
                <a:solidFill>
                  <a:schemeClr val="bg1">
                    <a:lumMod val="65000"/>
                  </a:schemeClr>
                </a:solidFill>
                <a:latin typeface="Roboto" panose="02000000000000000000" pitchFamily="2" charset="0"/>
                <a:ea typeface="Roboto" panose="02000000000000000000" pitchFamily="2" charset="0"/>
                <a:cs typeface="Roboto" panose="02000000000000000000" pitchFamily="2" charset="0"/>
              </a:rPr>
              <a:t> och andra fritidssysselsättningar. Idrottens “fair play” 					genomsyrar verksamheten</a:t>
            </a:r>
            <a:endParaRPr lang="sv-SE" b="1" dirty="0">
              <a:solidFill>
                <a:schemeClr val="bg1">
                  <a:lumMod val="65000"/>
                </a:schemeClr>
              </a:solidFill>
              <a:latin typeface="Roboto" panose="02000000000000000000" pitchFamily="2" charset="0"/>
              <a:ea typeface="Roboto" panose="02000000000000000000" pitchFamily="2" charset="0"/>
              <a:cs typeface="Roboto" panose="02000000000000000000" pitchFamily="2" charset="0"/>
            </a:endParaRPr>
          </a:p>
          <a:p>
            <a:r>
              <a:rPr lang="sv-SE" b="1" dirty="0">
                <a:latin typeface="Roboto" panose="02000000000000000000" pitchFamily="2" charset="0"/>
                <a:ea typeface="Roboto" panose="02000000000000000000" pitchFamily="2" charset="0"/>
                <a:cs typeface="Roboto" panose="02000000000000000000" pitchFamily="2" charset="0"/>
              </a:rPr>
              <a:t>Utdrag ur Byttorps IF Gröna Tråden</a:t>
            </a:r>
            <a:r>
              <a:rPr lang="sv-SE" sz="1300" b="1" dirty="0">
                <a:solidFill>
                  <a:schemeClr val="tx1">
                    <a:tint val="82000"/>
                  </a:schemeClr>
                </a:solidFill>
                <a:latin typeface="Roboto" panose="02000000000000000000" pitchFamily="2" charset="0"/>
                <a:ea typeface="Roboto" panose="02000000000000000000" pitchFamily="2" charset="0"/>
                <a:cs typeface="Roboto" panose="02000000000000000000" pitchFamily="2" charset="0"/>
              </a:rPr>
              <a:t>	</a:t>
            </a:r>
            <a:r>
              <a:rPr lang="sv-SE" b="1" dirty="0">
                <a:solidFill>
                  <a:schemeClr val="bg1">
                    <a:lumMod val="65000"/>
                  </a:schemeClr>
                </a:solidFill>
                <a:latin typeface="Roboto" panose="02000000000000000000" pitchFamily="2" charset="0"/>
                <a:ea typeface="Roboto" panose="02000000000000000000" pitchFamily="2" charset="0"/>
                <a:cs typeface="Roboto" panose="02000000000000000000" pitchFamily="2" charset="0"/>
              </a:rPr>
              <a:t>Målet är att erbjuda alla barn och ungdomar som vill ha en möjlighet att utöva 					rörelseglädje, träningsidrott, tävlingsidrott och motionsidrott samt att varje aktiv 				upplever sitt idrottande som roligt. Kreativitet, spontanitet och spelglädje 					uppmuntras i vår förening. Byttorps IF arbetar för att motverka våld och 					machokultur inom idrotten. Våld är inte bara slag och sparkar utan även elaka 					kommentarer, taskiga skämt, blickar, nedvärderande bilder, hot och även 					rasistiska, sexistiska eller funkofobiska skämt.</a:t>
            </a:r>
          </a:p>
          <a:p>
            <a:r>
              <a:rPr lang="sv-SE" b="1" u="sng" dirty="0">
                <a:latin typeface="Roboto" panose="02000000000000000000" pitchFamily="2" charset="0"/>
                <a:ea typeface="Roboto" panose="02000000000000000000" pitchFamily="2" charset="0"/>
                <a:cs typeface="Roboto" panose="02000000000000000000" pitchFamily="2" charset="0"/>
              </a:rPr>
              <a:t>Byttorps IF följer barnkonventionen</a:t>
            </a:r>
          </a:p>
          <a:p>
            <a:endParaRPr lang="sv-SE" sz="1600" dirty="0">
              <a:latin typeface="Roboto" panose="02000000000000000000" pitchFamily="2" charset="0"/>
              <a:ea typeface="Roboto" panose="02000000000000000000" pitchFamily="2" charset="0"/>
              <a:cs typeface="Roboto" panose="02000000000000000000" pitchFamily="2" charset="0"/>
            </a:endParaRPr>
          </a:p>
          <a:p>
            <a:endParaRPr lang="sv-SE" sz="1600" dirty="0"/>
          </a:p>
          <a:p>
            <a:endParaRPr lang="sv-SE" sz="1600" dirty="0"/>
          </a:p>
        </p:txBody>
      </p:sp>
    </p:spTree>
    <p:extLst>
      <p:ext uri="{BB962C8B-B14F-4D97-AF65-F5344CB8AC3E}">
        <p14:creationId xmlns:p14="http://schemas.microsoft.com/office/powerpoint/2010/main" val="15198782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Bildobjekt 3">
            <a:extLst>
              <a:ext uri="{FF2B5EF4-FFF2-40B4-BE49-F238E27FC236}">
                <a16:creationId xmlns:a16="http://schemas.microsoft.com/office/drawing/2014/main" id="{2BC224F5-FA80-43F8-689B-E9609EC19BCE}"/>
              </a:ext>
            </a:extLst>
          </p:cNvPr>
          <p:cNvPicPr>
            <a:picLocks noChangeAspect="1"/>
          </p:cNvPicPr>
          <p:nvPr/>
        </p:nvPicPr>
        <p:blipFill>
          <a:blip r:embed="rId2"/>
          <a:stretch>
            <a:fillRect/>
          </a:stretch>
        </p:blipFill>
        <p:spPr>
          <a:xfrm>
            <a:off x="1265682" y="306419"/>
            <a:ext cx="2554224" cy="850392"/>
          </a:xfrm>
          <a:prstGeom prst="rect">
            <a:avLst/>
          </a:prstGeom>
        </p:spPr>
      </p:pic>
      <p:sp>
        <p:nvSpPr>
          <p:cNvPr id="2" name="Rubrik 1">
            <a:extLst>
              <a:ext uri="{FF2B5EF4-FFF2-40B4-BE49-F238E27FC236}">
                <a16:creationId xmlns:a16="http://schemas.microsoft.com/office/drawing/2014/main" id="{66F09CA1-DF2E-2131-3817-BBD71E8E4FCF}"/>
              </a:ext>
            </a:extLst>
          </p:cNvPr>
          <p:cNvSpPr>
            <a:spLocks noGrp="1"/>
          </p:cNvSpPr>
          <p:nvPr>
            <p:ph type="title"/>
          </p:nvPr>
        </p:nvSpPr>
        <p:spPr>
          <a:xfrm>
            <a:off x="1395239" y="-694753"/>
            <a:ext cx="9659042" cy="2852737"/>
          </a:xfrm>
        </p:spPr>
        <p:txBody>
          <a:bodyPr/>
          <a:lstStyle/>
          <a:p>
            <a:r>
              <a:rPr lang="sv-SE" dirty="0"/>
              <a:t>LEDARE</a:t>
            </a:r>
            <a:r>
              <a:rPr lang="sv-SE" sz="6000" b="1" dirty="0">
                <a:effectLst/>
                <a:latin typeface="Bebas Neue Bold" panose="020B0606020202050201" pitchFamily="34" charset="77"/>
              </a:rPr>
              <a:t> + </a:t>
            </a:r>
            <a:r>
              <a:rPr lang="sv-SE" sz="6000" b="1" dirty="0" err="1">
                <a:effectLst/>
                <a:latin typeface="Bebas Neue Bold" panose="020B0606020202050201" pitchFamily="34" charset="77"/>
              </a:rPr>
              <a:t>LagFÖRÄLDER</a:t>
            </a:r>
            <a:br>
              <a:rPr lang="sv-SE" sz="6000" b="1" dirty="0">
                <a:effectLst/>
                <a:latin typeface="Bebas Neue Bold" panose="020B0606020202050201" pitchFamily="34" charset="77"/>
              </a:rPr>
            </a:br>
            <a:endParaRPr lang="sv-SE" dirty="0"/>
          </a:p>
        </p:txBody>
      </p:sp>
      <p:sp>
        <p:nvSpPr>
          <p:cNvPr id="3" name="Platshållare för text 2">
            <a:extLst>
              <a:ext uri="{FF2B5EF4-FFF2-40B4-BE49-F238E27FC236}">
                <a16:creationId xmlns:a16="http://schemas.microsoft.com/office/drawing/2014/main" id="{AB9EF330-B8A7-7B64-8B12-677674657FA5}"/>
              </a:ext>
            </a:extLst>
          </p:cNvPr>
          <p:cNvSpPr>
            <a:spLocks noGrp="1"/>
          </p:cNvSpPr>
          <p:nvPr>
            <p:ph type="body" idx="1"/>
          </p:nvPr>
        </p:nvSpPr>
        <p:spPr>
          <a:xfrm>
            <a:off x="673567" y="1449704"/>
            <a:ext cx="9421047" cy="3624751"/>
          </a:xfrm>
        </p:spPr>
        <p:txBody>
          <a:bodyPr>
            <a:normAutofit/>
          </a:bodyPr>
          <a:lstStyle/>
          <a:p>
            <a:r>
              <a:rPr lang="sv-SE" b="1" dirty="0">
                <a:latin typeface="Roboto" panose="02000000000000000000" pitchFamily="2" charset="0"/>
                <a:ea typeface="Roboto" panose="02000000000000000000" pitchFamily="2" charset="0"/>
                <a:cs typeface="Roboto" panose="02000000000000000000" pitchFamily="2" charset="0"/>
              </a:rPr>
              <a:t>Namn </a:t>
            </a:r>
            <a:r>
              <a:rPr lang="sv-SE" b="1" dirty="0" err="1">
                <a:latin typeface="Roboto" panose="02000000000000000000" pitchFamily="2" charset="0"/>
                <a:ea typeface="Roboto" panose="02000000000000000000" pitchFamily="2" charset="0"/>
                <a:cs typeface="Roboto" panose="02000000000000000000" pitchFamily="2" charset="0"/>
              </a:rPr>
              <a:t>Namnsson</a:t>
            </a:r>
            <a:r>
              <a:rPr lang="sv-SE" b="1" dirty="0">
                <a:latin typeface="Roboto" panose="02000000000000000000" pitchFamily="2" charset="0"/>
                <a:ea typeface="Roboto" panose="02000000000000000000" pitchFamily="2" charset="0"/>
                <a:cs typeface="Roboto" panose="02000000000000000000" pitchFamily="2" charset="0"/>
              </a:rPr>
              <a:t>	Ledare 			Utbildningsnivå (Valfritt)</a:t>
            </a:r>
          </a:p>
          <a:p>
            <a:r>
              <a:rPr lang="sv-SE" b="1" dirty="0">
                <a:latin typeface="Roboto" panose="02000000000000000000" pitchFamily="2" charset="0"/>
                <a:ea typeface="Roboto" panose="02000000000000000000" pitchFamily="2" charset="0"/>
                <a:cs typeface="Roboto" panose="02000000000000000000" pitchFamily="2" charset="0"/>
              </a:rPr>
              <a:t>Namn </a:t>
            </a:r>
            <a:r>
              <a:rPr lang="sv-SE" b="1" dirty="0" err="1">
                <a:latin typeface="Roboto" panose="02000000000000000000" pitchFamily="2" charset="0"/>
                <a:ea typeface="Roboto" panose="02000000000000000000" pitchFamily="2" charset="0"/>
                <a:cs typeface="Roboto" panose="02000000000000000000" pitchFamily="2" charset="0"/>
              </a:rPr>
              <a:t>Namnsson</a:t>
            </a:r>
            <a:r>
              <a:rPr lang="sv-SE" b="1" dirty="0">
                <a:latin typeface="Roboto" panose="02000000000000000000" pitchFamily="2" charset="0"/>
                <a:ea typeface="Roboto" panose="02000000000000000000" pitchFamily="2" charset="0"/>
                <a:cs typeface="Roboto" panose="02000000000000000000" pitchFamily="2" charset="0"/>
              </a:rPr>
              <a:t>	Ledare 			Utbildningsnivå (Valfritt)</a:t>
            </a:r>
          </a:p>
          <a:p>
            <a:r>
              <a:rPr lang="sv-SE" b="1" dirty="0">
                <a:latin typeface="Roboto" panose="02000000000000000000" pitchFamily="2" charset="0"/>
                <a:ea typeface="Roboto" panose="02000000000000000000" pitchFamily="2" charset="0"/>
                <a:cs typeface="Roboto" panose="02000000000000000000" pitchFamily="2" charset="0"/>
              </a:rPr>
              <a:t>Namn </a:t>
            </a:r>
            <a:r>
              <a:rPr lang="sv-SE" b="1" dirty="0" err="1">
                <a:latin typeface="Roboto" panose="02000000000000000000" pitchFamily="2" charset="0"/>
                <a:ea typeface="Roboto" panose="02000000000000000000" pitchFamily="2" charset="0"/>
                <a:cs typeface="Roboto" panose="02000000000000000000" pitchFamily="2" charset="0"/>
              </a:rPr>
              <a:t>Namnsson</a:t>
            </a:r>
            <a:r>
              <a:rPr lang="sv-SE" b="1" dirty="0">
                <a:latin typeface="Roboto" panose="02000000000000000000" pitchFamily="2" charset="0"/>
                <a:ea typeface="Roboto" panose="02000000000000000000" pitchFamily="2" charset="0"/>
                <a:cs typeface="Roboto" panose="02000000000000000000" pitchFamily="2" charset="0"/>
              </a:rPr>
              <a:t>	Lagledare 		Utbildningsnivå (Valfritt)</a:t>
            </a:r>
          </a:p>
          <a:p>
            <a:r>
              <a:rPr lang="sv-SE" b="1" dirty="0">
                <a:latin typeface="Roboto" panose="02000000000000000000" pitchFamily="2" charset="0"/>
                <a:ea typeface="Roboto" panose="02000000000000000000" pitchFamily="2" charset="0"/>
                <a:cs typeface="Roboto" panose="02000000000000000000" pitchFamily="2" charset="0"/>
              </a:rPr>
              <a:t>Namn </a:t>
            </a:r>
            <a:r>
              <a:rPr lang="sv-SE" b="1" dirty="0" err="1">
                <a:latin typeface="Roboto" panose="02000000000000000000" pitchFamily="2" charset="0"/>
                <a:ea typeface="Roboto" panose="02000000000000000000" pitchFamily="2" charset="0"/>
                <a:cs typeface="Roboto" panose="02000000000000000000" pitchFamily="2" charset="0"/>
              </a:rPr>
              <a:t>Namnsson</a:t>
            </a:r>
            <a:r>
              <a:rPr lang="sv-SE" b="1" dirty="0">
                <a:latin typeface="Roboto" panose="02000000000000000000" pitchFamily="2" charset="0"/>
                <a:ea typeface="Roboto" panose="02000000000000000000" pitchFamily="2" charset="0"/>
                <a:cs typeface="Roboto" panose="02000000000000000000" pitchFamily="2" charset="0"/>
              </a:rPr>
              <a:t>	Lagförälder</a:t>
            </a:r>
          </a:p>
          <a:p>
            <a:endParaRPr lang="sv-SE" b="1" dirty="0">
              <a:latin typeface="Roboto" panose="02000000000000000000" pitchFamily="2" charset="0"/>
              <a:ea typeface="Roboto" panose="02000000000000000000" pitchFamily="2" charset="0"/>
              <a:cs typeface="Roboto" panose="02000000000000000000" pitchFamily="2" charset="0"/>
            </a:endParaRPr>
          </a:p>
          <a:p>
            <a:r>
              <a:rPr lang="sv-SE" b="1" dirty="0">
                <a:latin typeface="Roboto" panose="02000000000000000000" pitchFamily="2" charset="0"/>
                <a:ea typeface="Roboto" panose="02000000000000000000" pitchFamily="2" charset="0"/>
                <a:cs typeface="Roboto" panose="02000000000000000000" pitchFamily="2" charset="0"/>
              </a:rPr>
              <a:t>Alla ledare inom Byttorps IFs verksamhet lämnar in utdrag från belastningsregistret.</a:t>
            </a:r>
          </a:p>
          <a:p>
            <a:r>
              <a:rPr lang="sv-SE" b="1" dirty="0">
                <a:latin typeface="Roboto" panose="02000000000000000000" pitchFamily="2" charset="0"/>
                <a:ea typeface="Roboto" panose="02000000000000000000" pitchFamily="2" charset="0"/>
                <a:cs typeface="Roboto" panose="02000000000000000000" pitchFamily="2" charset="0"/>
              </a:rPr>
              <a:t>Alla ledare erbjuds och uppmuntras att gå tränarutbildningar.</a:t>
            </a:r>
          </a:p>
          <a:p>
            <a:endParaRPr lang="sv-SE" sz="1600" dirty="0">
              <a:latin typeface="Roboto" panose="02000000000000000000" pitchFamily="2" charset="0"/>
              <a:ea typeface="Roboto" panose="02000000000000000000" pitchFamily="2" charset="0"/>
              <a:cs typeface="Roboto" panose="02000000000000000000" pitchFamily="2" charset="0"/>
            </a:endParaRPr>
          </a:p>
          <a:p>
            <a:endParaRPr lang="sv-SE" sz="1600" dirty="0"/>
          </a:p>
          <a:p>
            <a:endParaRPr lang="sv-SE" sz="1600" dirty="0"/>
          </a:p>
        </p:txBody>
      </p:sp>
    </p:spTree>
    <p:extLst>
      <p:ext uri="{BB962C8B-B14F-4D97-AF65-F5344CB8AC3E}">
        <p14:creationId xmlns:p14="http://schemas.microsoft.com/office/powerpoint/2010/main" val="32058802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Bildobjekt 3">
            <a:extLst>
              <a:ext uri="{FF2B5EF4-FFF2-40B4-BE49-F238E27FC236}">
                <a16:creationId xmlns:a16="http://schemas.microsoft.com/office/drawing/2014/main" id="{2BC224F5-FA80-43F8-689B-E9609EC19BCE}"/>
              </a:ext>
            </a:extLst>
          </p:cNvPr>
          <p:cNvPicPr>
            <a:picLocks noChangeAspect="1"/>
          </p:cNvPicPr>
          <p:nvPr/>
        </p:nvPicPr>
        <p:blipFill>
          <a:blip r:embed="rId2"/>
          <a:stretch>
            <a:fillRect/>
          </a:stretch>
        </p:blipFill>
        <p:spPr>
          <a:xfrm>
            <a:off x="1265682" y="306419"/>
            <a:ext cx="2554224" cy="850392"/>
          </a:xfrm>
          <a:prstGeom prst="rect">
            <a:avLst/>
          </a:prstGeom>
        </p:spPr>
      </p:pic>
      <p:sp>
        <p:nvSpPr>
          <p:cNvPr id="2" name="Rubrik 1">
            <a:extLst>
              <a:ext uri="{FF2B5EF4-FFF2-40B4-BE49-F238E27FC236}">
                <a16:creationId xmlns:a16="http://schemas.microsoft.com/office/drawing/2014/main" id="{66F09CA1-DF2E-2131-3817-BBD71E8E4FCF}"/>
              </a:ext>
            </a:extLst>
          </p:cNvPr>
          <p:cNvSpPr>
            <a:spLocks noGrp="1"/>
          </p:cNvSpPr>
          <p:nvPr>
            <p:ph type="title"/>
          </p:nvPr>
        </p:nvSpPr>
        <p:spPr>
          <a:xfrm>
            <a:off x="1395239" y="-694753"/>
            <a:ext cx="6938757" cy="2852737"/>
          </a:xfrm>
        </p:spPr>
        <p:txBody>
          <a:bodyPr/>
          <a:lstStyle/>
          <a:p>
            <a:r>
              <a:rPr lang="sv-SE" dirty="0" err="1"/>
              <a:t>laginfoRMATION</a:t>
            </a:r>
            <a:br>
              <a:rPr lang="sv-SE" sz="6000" b="1" dirty="0">
                <a:effectLst/>
                <a:latin typeface="Bebas Neue Bold" panose="020B0606020202050201" pitchFamily="34" charset="77"/>
              </a:rPr>
            </a:br>
            <a:endParaRPr lang="sv-SE" dirty="0"/>
          </a:p>
        </p:txBody>
      </p:sp>
      <p:sp>
        <p:nvSpPr>
          <p:cNvPr id="3" name="Platshållare för text 2">
            <a:extLst>
              <a:ext uri="{FF2B5EF4-FFF2-40B4-BE49-F238E27FC236}">
                <a16:creationId xmlns:a16="http://schemas.microsoft.com/office/drawing/2014/main" id="{AB9EF330-B8A7-7B64-8B12-677674657FA5}"/>
              </a:ext>
            </a:extLst>
          </p:cNvPr>
          <p:cNvSpPr>
            <a:spLocks noGrp="1"/>
          </p:cNvSpPr>
          <p:nvPr>
            <p:ph type="body" idx="1"/>
          </p:nvPr>
        </p:nvSpPr>
        <p:spPr>
          <a:xfrm>
            <a:off x="664699" y="1393373"/>
            <a:ext cx="11005218" cy="4293324"/>
          </a:xfrm>
        </p:spPr>
        <p:txBody>
          <a:bodyPr>
            <a:normAutofit/>
          </a:bodyPr>
          <a:lstStyle/>
          <a:p>
            <a:r>
              <a:rPr lang="sv-SE" b="1" dirty="0">
                <a:latin typeface="Roboto" panose="02000000000000000000" pitchFamily="2" charset="0"/>
                <a:ea typeface="Roboto" panose="02000000000000000000" pitchFamily="2" charset="0"/>
                <a:cs typeface="Roboto" panose="02000000000000000000" pitchFamily="2" charset="0"/>
              </a:rPr>
              <a:t>Hur många tjejer/pojkar tillhör laget:		</a:t>
            </a:r>
            <a:r>
              <a:rPr lang="sv-SE" b="1" dirty="0" err="1">
                <a:solidFill>
                  <a:schemeClr val="bg1">
                    <a:lumMod val="65000"/>
                  </a:schemeClr>
                </a:solidFill>
                <a:latin typeface="Roboto" panose="02000000000000000000" pitchFamily="2" charset="0"/>
                <a:ea typeface="Roboto" panose="02000000000000000000" pitchFamily="2" charset="0"/>
                <a:cs typeface="Roboto" panose="02000000000000000000" pitchFamily="2" charset="0"/>
              </a:rPr>
              <a:t>Xst</a:t>
            </a:r>
            <a:r>
              <a:rPr lang="sv-SE" b="1" dirty="0">
                <a:solidFill>
                  <a:schemeClr val="bg1">
                    <a:lumMod val="65000"/>
                  </a:schemeClr>
                </a:solidFill>
                <a:latin typeface="Roboto" panose="02000000000000000000" pitchFamily="2" charset="0"/>
                <a:ea typeface="Roboto" panose="02000000000000000000" pitchFamily="2" charset="0"/>
                <a:cs typeface="Roboto" panose="02000000000000000000" pitchFamily="2" charset="0"/>
              </a:rPr>
              <a:t> födda 20xx/20xx</a:t>
            </a:r>
          </a:p>
          <a:p>
            <a:r>
              <a:rPr lang="sv-SE" b="1" dirty="0">
                <a:latin typeface="Roboto" panose="02000000000000000000" pitchFamily="2" charset="0"/>
                <a:ea typeface="Roboto" panose="02000000000000000000" pitchFamily="2" charset="0"/>
                <a:cs typeface="Roboto" panose="02000000000000000000" pitchFamily="2" charset="0"/>
              </a:rPr>
              <a:t>När bedrivs träningar:</a:t>
            </a:r>
            <a:r>
              <a:rPr lang="sv-SE" b="1" dirty="0">
                <a:solidFill>
                  <a:schemeClr val="bg1">
                    <a:lumMod val="65000"/>
                  </a:schemeClr>
                </a:solidFill>
                <a:latin typeface="Roboto" panose="02000000000000000000" pitchFamily="2" charset="0"/>
                <a:ea typeface="Roboto" panose="02000000000000000000" pitchFamily="2" charset="0"/>
                <a:cs typeface="Roboto" panose="02000000000000000000" pitchFamily="2" charset="0"/>
              </a:rPr>
              <a:t>			Träning XXXdagar och XXXdagar XX:XX-XX:XX</a:t>
            </a:r>
          </a:p>
          <a:p>
            <a:r>
              <a:rPr lang="sv-SE" b="1" dirty="0">
                <a:latin typeface="Roboto" panose="02000000000000000000" pitchFamily="2" charset="0"/>
                <a:ea typeface="Roboto" panose="02000000000000000000" pitchFamily="2" charset="0"/>
                <a:cs typeface="Roboto" panose="02000000000000000000" pitchFamily="2" charset="0"/>
              </a:rPr>
              <a:t>Var bedrivs träningarna?			</a:t>
            </a:r>
            <a:r>
              <a:rPr lang="sv-SE" b="1" dirty="0">
                <a:solidFill>
                  <a:schemeClr val="bg1">
                    <a:lumMod val="65000"/>
                  </a:schemeClr>
                </a:solidFill>
                <a:latin typeface="Roboto" panose="02000000000000000000" pitchFamily="2" charset="0"/>
                <a:ea typeface="Roboto" panose="02000000000000000000" pitchFamily="2" charset="0"/>
                <a:cs typeface="Roboto" panose="02000000000000000000" pitchFamily="2" charset="0"/>
              </a:rPr>
              <a:t>Byttorps IP</a:t>
            </a:r>
          </a:p>
          <a:p>
            <a:r>
              <a:rPr lang="sv-SE" b="1" dirty="0">
                <a:latin typeface="Roboto" panose="02000000000000000000" pitchFamily="2" charset="0"/>
                <a:ea typeface="Roboto" panose="02000000000000000000" pitchFamily="2" charset="0"/>
                <a:cs typeface="Roboto" panose="02000000000000000000" pitchFamily="2" charset="0"/>
              </a:rPr>
              <a:t>Vad behöver man ta med till träningen?</a:t>
            </a:r>
            <a:r>
              <a:rPr lang="sv-SE" b="1" dirty="0">
                <a:solidFill>
                  <a:schemeClr val="bg1">
                    <a:lumMod val="65000"/>
                  </a:schemeClr>
                </a:solidFill>
                <a:latin typeface="Roboto" panose="02000000000000000000" pitchFamily="2" charset="0"/>
                <a:ea typeface="Roboto" panose="02000000000000000000" pitchFamily="2" charset="0"/>
                <a:cs typeface="Roboto" panose="02000000000000000000" pitchFamily="2" charset="0"/>
              </a:rPr>
              <a:t>		Benskydd samt namnad vattenflaska</a:t>
            </a:r>
          </a:p>
          <a:p>
            <a:r>
              <a:rPr lang="sv-SE" b="1" dirty="0">
                <a:latin typeface="Roboto" panose="02000000000000000000" pitchFamily="2" charset="0"/>
                <a:ea typeface="Roboto" panose="02000000000000000000" pitchFamily="2" charset="0"/>
                <a:cs typeface="Roboto" panose="02000000000000000000" pitchFamily="2" charset="0"/>
              </a:rPr>
              <a:t>Vad behöver man ta med till match/cup?</a:t>
            </a:r>
            <a:r>
              <a:rPr lang="sv-SE" b="1" dirty="0">
                <a:solidFill>
                  <a:schemeClr val="bg1">
                    <a:lumMod val="65000"/>
                  </a:schemeClr>
                </a:solidFill>
                <a:latin typeface="Roboto" panose="02000000000000000000" pitchFamily="2" charset="0"/>
                <a:ea typeface="Roboto" panose="02000000000000000000" pitchFamily="2" charset="0"/>
                <a:cs typeface="Roboto" panose="02000000000000000000" pitchFamily="2" charset="0"/>
              </a:rPr>
              <a:t>	Benskydd samt namnad vattenflaska (Matchdräkt erhålls av BIF)</a:t>
            </a:r>
          </a:p>
          <a:p>
            <a:r>
              <a:rPr lang="sv-SE" b="1" dirty="0">
                <a:latin typeface="Roboto" panose="02000000000000000000" pitchFamily="2" charset="0"/>
                <a:ea typeface="Roboto" panose="02000000000000000000" pitchFamily="2" charset="0"/>
                <a:cs typeface="Roboto" panose="02000000000000000000" pitchFamily="2" charset="0"/>
              </a:rPr>
              <a:t>Hur många lag har anmälts till sammandrag:</a:t>
            </a:r>
            <a:r>
              <a:rPr lang="sv-SE" b="1" dirty="0">
                <a:solidFill>
                  <a:schemeClr val="bg1">
                    <a:lumMod val="65000"/>
                  </a:schemeClr>
                </a:solidFill>
                <a:latin typeface="Roboto" panose="02000000000000000000" pitchFamily="2" charset="0"/>
                <a:ea typeface="Roboto" panose="02000000000000000000" pitchFamily="2" charset="0"/>
                <a:cs typeface="Roboto" panose="02000000000000000000" pitchFamily="2" charset="0"/>
              </a:rPr>
              <a:t>	</a:t>
            </a:r>
            <a:r>
              <a:rPr lang="sv-SE" b="1" dirty="0" err="1">
                <a:solidFill>
                  <a:schemeClr val="bg1">
                    <a:lumMod val="65000"/>
                  </a:schemeClr>
                </a:solidFill>
                <a:latin typeface="Roboto" panose="02000000000000000000" pitchFamily="2" charset="0"/>
                <a:ea typeface="Roboto" panose="02000000000000000000" pitchFamily="2" charset="0"/>
                <a:cs typeface="Roboto" panose="02000000000000000000" pitchFamily="2" charset="0"/>
              </a:rPr>
              <a:t>Xst</a:t>
            </a:r>
            <a:endParaRPr lang="sv-SE" b="1" dirty="0">
              <a:solidFill>
                <a:schemeClr val="bg1">
                  <a:lumMod val="65000"/>
                </a:schemeClr>
              </a:solidFill>
              <a:latin typeface="Roboto" panose="02000000000000000000" pitchFamily="2" charset="0"/>
              <a:ea typeface="Roboto" panose="02000000000000000000" pitchFamily="2" charset="0"/>
              <a:cs typeface="Roboto" panose="02000000000000000000" pitchFamily="2" charset="0"/>
            </a:endParaRPr>
          </a:p>
          <a:p>
            <a:r>
              <a:rPr lang="sv-SE" b="1" dirty="0">
                <a:latin typeface="Roboto" panose="02000000000000000000" pitchFamily="2" charset="0"/>
                <a:ea typeface="Roboto" panose="02000000000000000000" pitchFamily="2" charset="0"/>
                <a:cs typeface="Roboto" panose="02000000000000000000" pitchFamily="2" charset="0"/>
              </a:rPr>
              <a:t>Vilken spelform spelar vi?</a:t>
            </a:r>
            <a:r>
              <a:rPr lang="sv-SE" b="1" dirty="0">
                <a:solidFill>
                  <a:schemeClr val="bg1">
                    <a:lumMod val="65000"/>
                  </a:schemeClr>
                </a:solidFill>
                <a:latin typeface="Roboto" panose="02000000000000000000" pitchFamily="2" charset="0"/>
                <a:ea typeface="Roboto" panose="02000000000000000000" pitchFamily="2" charset="0"/>
                <a:cs typeface="Roboto" panose="02000000000000000000" pitchFamily="2" charset="0"/>
              </a:rPr>
              <a:t>			5 mot 5</a:t>
            </a:r>
          </a:p>
          <a:p>
            <a:endParaRPr lang="sv-SE" sz="1600" dirty="0">
              <a:latin typeface="Roboto" panose="02000000000000000000" pitchFamily="2" charset="0"/>
              <a:ea typeface="Roboto" panose="02000000000000000000" pitchFamily="2" charset="0"/>
              <a:cs typeface="Roboto" panose="02000000000000000000" pitchFamily="2" charset="0"/>
            </a:endParaRPr>
          </a:p>
          <a:p>
            <a:endParaRPr lang="sv-SE" sz="1600" dirty="0"/>
          </a:p>
          <a:p>
            <a:endParaRPr lang="sv-SE" sz="1600" dirty="0"/>
          </a:p>
        </p:txBody>
      </p:sp>
    </p:spTree>
    <p:extLst>
      <p:ext uri="{BB962C8B-B14F-4D97-AF65-F5344CB8AC3E}">
        <p14:creationId xmlns:p14="http://schemas.microsoft.com/office/powerpoint/2010/main" val="14332599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C6A4E42-4C95-2BB8-EB1C-D497489D07CF}"/>
            </a:ext>
          </a:extLst>
        </p:cNvPr>
        <p:cNvGrpSpPr/>
        <p:nvPr/>
      </p:nvGrpSpPr>
      <p:grpSpPr>
        <a:xfrm>
          <a:off x="0" y="0"/>
          <a:ext cx="0" cy="0"/>
          <a:chOff x="0" y="0"/>
          <a:chExt cx="0" cy="0"/>
        </a:xfrm>
      </p:grpSpPr>
      <p:pic>
        <p:nvPicPr>
          <p:cNvPr id="4" name="Bildobjekt 3">
            <a:extLst>
              <a:ext uri="{FF2B5EF4-FFF2-40B4-BE49-F238E27FC236}">
                <a16:creationId xmlns:a16="http://schemas.microsoft.com/office/drawing/2014/main" id="{4687EFB9-E08A-9D57-1668-4DD811BD9E24}"/>
              </a:ext>
            </a:extLst>
          </p:cNvPr>
          <p:cNvPicPr>
            <a:picLocks noChangeAspect="1"/>
          </p:cNvPicPr>
          <p:nvPr/>
        </p:nvPicPr>
        <p:blipFill>
          <a:blip r:embed="rId2"/>
          <a:stretch>
            <a:fillRect/>
          </a:stretch>
        </p:blipFill>
        <p:spPr>
          <a:xfrm>
            <a:off x="1265682" y="306419"/>
            <a:ext cx="2554224" cy="850392"/>
          </a:xfrm>
          <a:prstGeom prst="rect">
            <a:avLst/>
          </a:prstGeom>
        </p:spPr>
      </p:pic>
      <p:sp>
        <p:nvSpPr>
          <p:cNvPr id="2" name="Rubrik 1">
            <a:extLst>
              <a:ext uri="{FF2B5EF4-FFF2-40B4-BE49-F238E27FC236}">
                <a16:creationId xmlns:a16="http://schemas.microsoft.com/office/drawing/2014/main" id="{A63732C7-4A4B-4FD8-069D-F1EA149AA4D6}"/>
              </a:ext>
            </a:extLst>
          </p:cNvPr>
          <p:cNvSpPr>
            <a:spLocks noGrp="1"/>
          </p:cNvSpPr>
          <p:nvPr>
            <p:ph type="title"/>
          </p:nvPr>
        </p:nvSpPr>
        <p:spPr>
          <a:xfrm>
            <a:off x="1395239" y="-694753"/>
            <a:ext cx="9618331" cy="2852737"/>
          </a:xfrm>
        </p:spPr>
        <p:txBody>
          <a:bodyPr/>
          <a:lstStyle/>
          <a:p>
            <a:r>
              <a:rPr lang="sv-SE" dirty="0"/>
              <a:t>MATCHER + AKTIVITETER</a:t>
            </a:r>
            <a:br>
              <a:rPr lang="sv-SE" sz="6000" b="1" dirty="0">
                <a:effectLst/>
                <a:latin typeface="Bebas Neue Bold" panose="020B0606020202050201" pitchFamily="34" charset="77"/>
              </a:rPr>
            </a:br>
            <a:endParaRPr lang="sv-SE" dirty="0"/>
          </a:p>
        </p:txBody>
      </p:sp>
      <p:sp>
        <p:nvSpPr>
          <p:cNvPr id="3" name="Platshållare för text 2">
            <a:extLst>
              <a:ext uri="{FF2B5EF4-FFF2-40B4-BE49-F238E27FC236}">
                <a16:creationId xmlns:a16="http://schemas.microsoft.com/office/drawing/2014/main" id="{3D4337FB-6CAC-3941-C226-901456F298C8}"/>
              </a:ext>
            </a:extLst>
          </p:cNvPr>
          <p:cNvSpPr>
            <a:spLocks noGrp="1"/>
          </p:cNvSpPr>
          <p:nvPr>
            <p:ph type="body" idx="1"/>
          </p:nvPr>
        </p:nvSpPr>
        <p:spPr>
          <a:xfrm>
            <a:off x="664697" y="1393372"/>
            <a:ext cx="10348873" cy="5464628"/>
          </a:xfrm>
        </p:spPr>
        <p:txBody>
          <a:bodyPr>
            <a:normAutofit/>
          </a:bodyPr>
          <a:lstStyle/>
          <a:p>
            <a:r>
              <a:rPr lang="sv-SE" b="1" dirty="0">
                <a:latin typeface="Roboto" panose="02000000000000000000" pitchFamily="2" charset="0"/>
                <a:ea typeface="Roboto" panose="02000000000000000000" pitchFamily="2" charset="0"/>
                <a:cs typeface="Roboto" panose="02000000000000000000" pitchFamily="2" charset="0"/>
              </a:rPr>
              <a:t>Vilka träningsmatcher skall vi spela?</a:t>
            </a:r>
          </a:p>
          <a:p>
            <a:pPr>
              <a:spcBef>
                <a:spcPts val="0"/>
              </a:spcBef>
            </a:pPr>
            <a:r>
              <a:rPr lang="sv-SE" b="1" dirty="0">
                <a:solidFill>
                  <a:schemeClr val="bg1">
                    <a:lumMod val="65000"/>
                  </a:schemeClr>
                </a:solidFill>
                <a:latin typeface="Roboto" panose="02000000000000000000" pitchFamily="2" charset="0"/>
                <a:ea typeface="Roboto" panose="02000000000000000000" pitchFamily="2" charset="0"/>
                <a:cs typeface="Roboto" panose="02000000000000000000" pitchFamily="2" charset="0"/>
              </a:rPr>
              <a:t>	2026-XX-XX 	Byttorps IF -  </a:t>
            </a:r>
            <a:r>
              <a:rPr lang="sv-SE" b="1" dirty="0" err="1">
                <a:solidFill>
                  <a:schemeClr val="bg1">
                    <a:lumMod val="65000"/>
                  </a:schemeClr>
                </a:solidFill>
                <a:latin typeface="Roboto" panose="02000000000000000000" pitchFamily="2" charset="0"/>
                <a:ea typeface="Roboto" panose="02000000000000000000" pitchFamily="2" charset="0"/>
                <a:cs typeface="Roboto" panose="02000000000000000000" pitchFamily="2" charset="0"/>
              </a:rPr>
              <a:t>Sjöboholm</a:t>
            </a:r>
            <a:r>
              <a:rPr lang="sv-SE" b="1" dirty="0">
                <a:solidFill>
                  <a:schemeClr val="bg1">
                    <a:lumMod val="65000"/>
                  </a:schemeClr>
                </a:solidFill>
                <a:latin typeface="Roboto" panose="02000000000000000000" pitchFamily="2" charset="0"/>
                <a:ea typeface="Roboto" panose="02000000000000000000" pitchFamily="2" charset="0"/>
                <a:cs typeface="Roboto" panose="02000000000000000000" pitchFamily="2" charset="0"/>
              </a:rPr>
              <a:t>  	Samling XX:XX	Matchstart XX:XX</a:t>
            </a:r>
          </a:p>
          <a:p>
            <a:pPr>
              <a:spcBef>
                <a:spcPts val="0"/>
              </a:spcBef>
            </a:pPr>
            <a:r>
              <a:rPr lang="sv-SE" b="1" dirty="0">
                <a:solidFill>
                  <a:schemeClr val="bg1">
                    <a:lumMod val="65000"/>
                  </a:schemeClr>
                </a:solidFill>
                <a:latin typeface="Roboto" panose="02000000000000000000" pitchFamily="2" charset="0"/>
                <a:ea typeface="Roboto" panose="02000000000000000000" pitchFamily="2" charset="0"/>
                <a:cs typeface="Roboto" panose="02000000000000000000" pitchFamily="2" charset="0"/>
              </a:rPr>
              <a:t>	2026-XX-XX 	Byttorps IF -  </a:t>
            </a:r>
            <a:r>
              <a:rPr lang="sv-SE" b="1" dirty="0" err="1">
                <a:solidFill>
                  <a:schemeClr val="bg1">
                    <a:lumMod val="65000"/>
                  </a:schemeClr>
                </a:solidFill>
                <a:latin typeface="Roboto" panose="02000000000000000000" pitchFamily="2" charset="0"/>
                <a:ea typeface="Roboto" panose="02000000000000000000" pitchFamily="2" charset="0"/>
                <a:cs typeface="Roboto" panose="02000000000000000000" pitchFamily="2" charset="0"/>
              </a:rPr>
              <a:t>Sjöboholm</a:t>
            </a:r>
            <a:r>
              <a:rPr lang="sv-SE" b="1" dirty="0">
                <a:solidFill>
                  <a:schemeClr val="bg1">
                    <a:lumMod val="65000"/>
                  </a:schemeClr>
                </a:solidFill>
                <a:latin typeface="Roboto" panose="02000000000000000000" pitchFamily="2" charset="0"/>
                <a:ea typeface="Roboto" panose="02000000000000000000" pitchFamily="2" charset="0"/>
                <a:cs typeface="Roboto" panose="02000000000000000000" pitchFamily="2" charset="0"/>
              </a:rPr>
              <a:t> 	Samling XX:XX	Matchstart XX:XX </a:t>
            </a:r>
          </a:p>
          <a:p>
            <a:pPr>
              <a:spcBef>
                <a:spcPts val="0"/>
              </a:spcBef>
            </a:pPr>
            <a:r>
              <a:rPr lang="sv-SE" b="1" dirty="0">
                <a:solidFill>
                  <a:schemeClr val="bg1">
                    <a:lumMod val="65000"/>
                  </a:schemeClr>
                </a:solidFill>
                <a:latin typeface="Roboto" panose="02000000000000000000" pitchFamily="2" charset="0"/>
                <a:ea typeface="Roboto" panose="02000000000000000000" pitchFamily="2" charset="0"/>
                <a:cs typeface="Roboto" panose="02000000000000000000" pitchFamily="2" charset="0"/>
              </a:rPr>
              <a:t>	2026-XX-XX 	Byttorps IF -  </a:t>
            </a:r>
            <a:r>
              <a:rPr lang="sv-SE" b="1" dirty="0" err="1">
                <a:solidFill>
                  <a:schemeClr val="bg1">
                    <a:lumMod val="65000"/>
                  </a:schemeClr>
                </a:solidFill>
                <a:latin typeface="Roboto" panose="02000000000000000000" pitchFamily="2" charset="0"/>
                <a:ea typeface="Roboto" panose="02000000000000000000" pitchFamily="2" charset="0"/>
                <a:cs typeface="Roboto" panose="02000000000000000000" pitchFamily="2" charset="0"/>
              </a:rPr>
              <a:t>Sjöboholm</a:t>
            </a:r>
            <a:r>
              <a:rPr lang="sv-SE" b="1" dirty="0">
                <a:solidFill>
                  <a:schemeClr val="bg1">
                    <a:lumMod val="65000"/>
                  </a:schemeClr>
                </a:solidFill>
                <a:latin typeface="Roboto" panose="02000000000000000000" pitchFamily="2" charset="0"/>
                <a:ea typeface="Roboto" panose="02000000000000000000" pitchFamily="2" charset="0"/>
                <a:cs typeface="Roboto" panose="02000000000000000000" pitchFamily="2" charset="0"/>
              </a:rPr>
              <a:t> 	Samling XX:XX	Matchstart XX:XX  	</a:t>
            </a:r>
            <a:endParaRPr lang="sv-SE" b="1" dirty="0">
              <a:latin typeface="Roboto" panose="02000000000000000000" pitchFamily="2" charset="0"/>
              <a:ea typeface="Roboto" panose="02000000000000000000" pitchFamily="2" charset="0"/>
              <a:cs typeface="Roboto" panose="02000000000000000000" pitchFamily="2" charset="0"/>
            </a:endParaRPr>
          </a:p>
          <a:p>
            <a:r>
              <a:rPr lang="sv-SE" b="1" dirty="0">
                <a:latin typeface="Roboto" panose="02000000000000000000" pitchFamily="2" charset="0"/>
                <a:ea typeface="Roboto" panose="02000000000000000000" pitchFamily="2" charset="0"/>
                <a:cs typeface="Roboto" panose="02000000000000000000" pitchFamily="2" charset="0"/>
              </a:rPr>
              <a:t>Vilka sammandrag skall vi medverka på?</a:t>
            </a:r>
          </a:p>
          <a:p>
            <a:pPr>
              <a:spcBef>
                <a:spcPts val="0"/>
              </a:spcBef>
            </a:pPr>
            <a:r>
              <a:rPr lang="sv-SE" b="1" dirty="0">
                <a:solidFill>
                  <a:schemeClr val="bg1">
                    <a:lumMod val="65000"/>
                  </a:schemeClr>
                </a:solidFill>
                <a:latin typeface="Roboto" panose="02000000000000000000" pitchFamily="2" charset="0"/>
                <a:ea typeface="Roboto" panose="02000000000000000000" pitchFamily="2" charset="0"/>
                <a:cs typeface="Roboto" panose="02000000000000000000" pitchFamily="2" charset="0"/>
              </a:rPr>
              <a:t>	2026-XX-XX 	Byttorps IF -  </a:t>
            </a:r>
            <a:r>
              <a:rPr lang="sv-SE" b="1" dirty="0" err="1">
                <a:solidFill>
                  <a:schemeClr val="bg1">
                    <a:lumMod val="65000"/>
                  </a:schemeClr>
                </a:solidFill>
                <a:latin typeface="Roboto" panose="02000000000000000000" pitchFamily="2" charset="0"/>
                <a:ea typeface="Roboto" panose="02000000000000000000" pitchFamily="2" charset="0"/>
                <a:cs typeface="Roboto" panose="02000000000000000000" pitchFamily="2" charset="0"/>
              </a:rPr>
              <a:t>Sjöboholm</a:t>
            </a:r>
            <a:r>
              <a:rPr lang="sv-SE" b="1" dirty="0">
                <a:solidFill>
                  <a:schemeClr val="bg1">
                    <a:lumMod val="65000"/>
                  </a:schemeClr>
                </a:solidFill>
                <a:latin typeface="Roboto" panose="02000000000000000000" pitchFamily="2" charset="0"/>
                <a:ea typeface="Roboto" panose="02000000000000000000" pitchFamily="2" charset="0"/>
                <a:cs typeface="Roboto" panose="02000000000000000000" pitchFamily="2" charset="0"/>
              </a:rPr>
              <a:t>  	Samling XX:XX	Matchstart XX:XX</a:t>
            </a:r>
          </a:p>
          <a:p>
            <a:pPr>
              <a:spcBef>
                <a:spcPts val="0"/>
              </a:spcBef>
            </a:pPr>
            <a:r>
              <a:rPr lang="sv-SE" b="1" dirty="0">
                <a:solidFill>
                  <a:schemeClr val="bg1">
                    <a:lumMod val="65000"/>
                  </a:schemeClr>
                </a:solidFill>
                <a:latin typeface="Roboto" panose="02000000000000000000" pitchFamily="2" charset="0"/>
                <a:ea typeface="Roboto" panose="02000000000000000000" pitchFamily="2" charset="0"/>
                <a:cs typeface="Roboto" panose="02000000000000000000" pitchFamily="2" charset="0"/>
              </a:rPr>
              <a:t>	2026-XX-XX 	Byttorps IF -  </a:t>
            </a:r>
            <a:r>
              <a:rPr lang="sv-SE" b="1" dirty="0" err="1">
                <a:solidFill>
                  <a:schemeClr val="bg1">
                    <a:lumMod val="65000"/>
                  </a:schemeClr>
                </a:solidFill>
                <a:latin typeface="Roboto" panose="02000000000000000000" pitchFamily="2" charset="0"/>
                <a:ea typeface="Roboto" panose="02000000000000000000" pitchFamily="2" charset="0"/>
                <a:cs typeface="Roboto" panose="02000000000000000000" pitchFamily="2" charset="0"/>
              </a:rPr>
              <a:t>Sjöboholm</a:t>
            </a:r>
            <a:r>
              <a:rPr lang="sv-SE" b="1" dirty="0">
                <a:solidFill>
                  <a:schemeClr val="bg1">
                    <a:lumMod val="65000"/>
                  </a:schemeClr>
                </a:solidFill>
                <a:latin typeface="Roboto" panose="02000000000000000000" pitchFamily="2" charset="0"/>
                <a:ea typeface="Roboto" panose="02000000000000000000" pitchFamily="2" charset="0"/>
                <a:cs typeface="Roboto" panose="02000000000000000000" pitchFamily="2" charset="0"/>
              </a:rPr>
              <a:t> 	Samling XX:XX	Matchstart XX:XX </a:t>
            </a:r>
          </a:p>
          <a:p>
            <a:pPr>
              <a:spcBef>
                <a:spcPts val="0"/>
              </a:spcBef>
            </a:pPr>
            <a:r>
              <a:rPr lang="sv-SE" b="1" dirty="0">
                <a:solidFill>
                  <a:schemeClr val="bg1">
                    <a:lumMod val="65000"/>
                  </a:schemeClr>
                </a:solidFill>
                <a:latin typeface="Roboto" panose="02000000000000000000" pitchFamily="2" charset="0"/>
                <a:ea typeface="Roboto" panose="02000000000000000000" pitchFamily="2" charset="0"/>
                <a:cs typeface="Roboto" panose="02000000000000000000" pitchFamily="2" charset="0"/>
              </a:rPr>
              <a:t>	2026-XX-XX 	Byttorps IF -  </a:t>
            </a:r>
            <a:r>
              <a:rPr lang="sv-SE" b="1" dirty="0" err="1">
                <a:solidFill>
                  <a:schemeClr val="bg1">
                    <a:lumMod val="65000"/>
                  </a:schemeClr>
                </a:solidFill>
                <a:latin typeface="Roboto" panose="02000000000000000000" pitchFamily="2" charset="0"/>
                <a:ea typeface="Roboto" panose="02000000000000000000" pitchFamily="2" charset="0"/>
                <a:cs typeface="Roboto" panose="02000000000000000000" pitchFamily="2" charset="0"/>
              </a:rPr>
              <a:t>Sjöboholm</a:t>
            </a:r>
            <a:r>
              <a:rPr lang="sv-SE" b="1" dirty="0">
                <a:solidFill>
                  <a:schemeClr val="bg1">
                    <a:lumMod val="65000"/>
                  </a:schemeClr>
                </a:solidFill>
                <a:latin typeface="Roboto" panose="02000000000000000000" pitchFamily="2" charset="0"/>
                <a:ea typeface="Roboto" panose="02000000000000000000" pitchFamily="2" charset="0"/>
                <a:cs typeface="Roboto" panose="02000000000000000000" pitchFamily="2" charset="0"/>
              </a:rPr>
              <a:t> 	Samling XX:XX	Matchstart XX:XX </a:t>
            </a:r>
            <a:endParaRPr lang="sv-SE" b="1" dirty="0">
              <a:latin typeface="Roboto" panose="02000000000000000000" pitchFamily="2" charset="0"/>
              <a:ea typeface="Roboto" panose="02000000000000000000" pitchFamily="2" charset="0"/>
              <a:cs typeface="Roboto" panose="02000000000000000000" pitchFamily="2" charset="0"/>
            </a:endParaRPr>
          </a:p>
          <a:p>
            <a:r>
              <a:rPr lang="sv-SE" b="1" dirty="0">
                <a:latin typeface="Roboto" panose="02000000000000000000" pitchFamily="2" charset="0"/>
                <a:ea typeface="Roboto" panose="02000000000000000000" pitchFamily="2" charset="0"/>
                <a:cs typeface="Roboto" panose="02000000000000000000" pitchFamily="2" charset="0"/>
              </a:rPr>
              <a:t>Vilka cuper skall vi medverka i?</a:t>
            </a:r>
          </a:p>
          <a:p>
            <a:pPr>
              <a:spcBef>
                <a:spcPts val="0"/>
              </a:spcBef>
            </a:pPr>
            <a:r>
              <a:rPr lang="sv-SE" b="1" dirty="0">
                <a:solidFill>
                  <a:schemeClr val="bg1">
                    <a:lumMod val="65000"/>
                  </a:schemeClr>
                </a:solidFill>
                <a:latin typeface="Roboto" panose="02000000000000000000" pitchFamily="2" charset="0"/>
                <a:ea typeface="Roboto" panose="02000000000000000000" pitchFamily="2" charset="0"/>
                <a:cs typeface="Roboto" panose="02000000000000000000" pitchFamily="2" charset="0"/>
              </a:rPr>
              <a:t>	2026-XX-XX	Cup </a:t>
            </a:r>
            <a:r>
              <a:rPr lang="sv-SE" b="1" dirty="0" err="1">
                <a:solidFill>
                  <a:schemeClr val="bg1">
                    <a:lumMod val="65000"/>
                  </a:schemeClr>
                </a:solidFill>
                <a:latin typeface="Roboto" panose="02000000000000000000" pitchFamily="2" charset="0"/>
                <a:ea typeface="Roboto" panose="02000000000000000000" pitchFamily="2" charset="0"/>
                <a:cs typeface="Roboto" panose="02000000000000000000" pitchFamily="2" charset="0"/>
              </a:rPr>
              <a:t>Cupsson</a:t>
            </a:r>
            <a:endParaRPr lang="sv-SE" b="1" dirty="0">
              <a:solidFill>
                <a:schemeClr val="bg1">
                  <a:lumMod val="65000"/>
                </a:schemeClr>
              </a:solidFill>
              <a:latin typeface="Roboto" panose="02000000000000000000" pitchFamily="2" charset="0"/>
              <a:ea typeface="Roboto" panose="02000000000000000000" pitchFamily="2" charset="0"/>
              <a:cs typeface="Roboto" panose="02000000000000000000" pitchFamily="2" charset="0"/>
            </a:endParaRPr>
          </a:p>
          <a:p>
            <a:pPr>
              <a:spcBef>
                <a:spcPts val="0"/>
              </a:spcBef>
            </a:pPr>
            <a:r>
              <a:rPr lang="sv-SE" b="1" dirty="0">
                <a:solidFill>
                  <a:schemeClr val="bg1">
                    <a:lumMod val="65000"/>
                  </a:schemeClr>
                </a:solidFill>
                <a:latin typeface="Roboto" panose="02000000000000000000" pitchFamily="2" charset="0"/>
                <a:ea typeface="Roboto" panose="02000000000000000000" pitchFamily="2" charset="0"/>
                <a:cs typeface="Roboto" panose="02000000000000000000" pitchFamily="2" charset="0"/>
              </a:rPr>
              <a:t>	2026-XX-XX	Cup </a:t>
            </a:r>
            <a:r>
              <a:rPr lang="sv-SE" b="1" dirty="0" err="1">
                <a:solidFill>
                  <a:schemeClr val="bg1">
                    <a:lumMod val="65000"/>
                  </a:schemeClr>
                </a:solidFill>
                <a:latin typeface="Roboto" panose="02000000000000000000" pitchFamily="2" charset="0"/>
                <a:ea typeface="Roboto" panose="02000000000000000000" pitchFamily="2" charset="0"/>
                <a:cs typeface="Roboto" panose="02000000000000000000" pitchFamily="2" charset="0"/>
              </a:rPr>
              <a:t>Cupsson</a:t>
            </a:r>
            <a:endParaRPr lang="sv-SE" b="1" dirty="0">
              <a:solidFill>
                <a:schemeClr val="bg1">
                  <a:lumMod val="65000"/>
                </a:schemeClr>
              </a:solidFill>
              <a:latin typeface="Roboto" panose="02000000000000000000" pitchFamily="2" charset="0"/>
              <a:ea typeface="Roboto" panose="02000000000000000000" pitchFamily="2" charset="0"/>
              <a:cs typeface="Roboto" panose="02000000000000000000" pitchFamily="2" charset="0"/>
            </a:endParaRPr>
          </a:p>
          <a:p>
            <a:pPr>
              <a:spcBef>
                <a:spcPts val="0"/>
              </a:spcBef>
            </a:pPr>
            <a:r>
              <a:rPr lang="sv-SE" b="1" dirty="0">
                <a:latin typeface="Roboto" panose="02000000000000000000" pitchFamily="2" charset="0"/>
                <a:ea typeface="Roboto" panose="02000000000000000000" pitchFamily="2" charset="0"/>
                <a:cs typeface="Roboto" panose="02000000000000000000" pitchFamily="2" charset="0"/>
              </a:rPr>
              <a:t>	</a:t>
            </a:r>
            <a:r>
              <a:rPr lang="sv-SE" b="1" dirty="0">
                <a:solidFill>
                  <a:schemeClr val="bg1">
                    <a:lumMod val="65000"/>
                  </a:schemeClr>
                </a:solidFill>
                <a:latin typeface="Roboto" panose="02000000000000000000" pitchFamily="2" charset="0"/>
                <a:ea typeface="Roboto" panose="02000000000000000000" pitchFamily="2" charset="0"/>
                <a:cs typeface="Roboto" panose="02000000000000000000" pitchFamily="2" charset="0"/>
              </a:rPr>
              <a:t>2026-XX-XX	Cup </a:t>
            </a:r>
            <a:r>
              <a:rPr lang="sv-SE" b="1" dirty="0" err="1">
                <a:solidFill>
                  <a:schemeClr val="bg1">
                    <a:lumMod val="65000"/>
                  </a:schemeClr>
                </a:solidFill>
                <a:latin typeface="Roboto" panose="02000000000000000000" pitchFamily="2" charset="0"/>
                <a:ea typeface="Roboto" panose="02000000000000000000" pitchFamily="2" charset="0"/>
                <a:cs typeface="Roboto" panose="02000000000000000000" pitchFamily="2" charset="0"/>
              </a:rPr>
              <a:t>Cupsson</a:t>
            </a:r>
            <a:endParaRPr lang="sv-SE" b="1" dirty="0">
              <a:solidFill>
                <a:schemeClr val="bg1">
                  <a:lumMod val="65000"/>
                </a:schemeClr>
              </a:solidFill>
              <a:latin typeface="Roboto" panose="02000000000000000000" pitchFamily="2" charset="0"/>
              <a:ea typeface="Roboto" panose="02000000000000000000" pitchFamily="2" charset="0"/>
              <a:cs typeface="Roboto" panose="02000000000000000000" pitchFamily="2" charset="0"/>
            </a:endParaRPr>
          </a:p>
          <a:p>
            <a:r>
              <a:rPr lang="sv-SE" b="1" dirty="0">
                <a:latin typeface="Roboto" panose="02000000000000000000" pitchFamily="2" charset="0"/>
                <a:ea typeface="Roboto" panose="02000000000000000000" pitchFamily="2" charset="0"/>
                <a:cs typeface="Roboto" panose="02000000000000000000" pitchFamily="2" charset="0"/>
              </a:rPr>
              <a:t>Vilka sociala aktiviteter skall vi genomföra i år?</a:t>
            </a:r>
          </a:p>
          <a:p>
            <a:pPr>
              <a:spcBef>
                <a:spcPts val="0"/>
              </a:spcBef>
            </a:pPr>
            <a:r>
              <a:rPr lang="sv-SE" b="1" dirty="0">
                <a:solidFill>
                  <a:schemeClr val="bg1">
                    <a:lumMod val="65000"/>
                  </a:schemeClr>
                </a:solidFill>
                <a:latin typeface="Roboto" panose="02000000000000000000" pitchFamily="2" charset="0"/>
                <a:ea typeface="Roboto" panose="02000000000000000000" pitchFamily="2" charset="0"/>
                <a:cs typeface="Roboto" panose="02000000000000000000" pitchFamily="2" charset="0"/>
              </a:rPr>
              <a:t>	2026-XX-XX	Allsvensk match</a:t>
            </a:r>
          </a:p>
          <a:p>
            <a:pPr>
              <a:spcBef>
                <a:spcPts val="0"/>
              </a:spcBef>
            </a:pPr>
            <a:r>
              <a:rPr lang="sv-SE" b="1" dirty="0">
                <a:solidFill>
                  <a:schemeClr val="bg1">
                    <a:lumMod val="65000"/>
                  </a:schemeClr>
                </a:solidFill>
                <a:latin typeface="Roboto" panose="02000000000000000000" pitchFamily="2" charset="0"/>
                <a:ea typeface="Roboto" panose="02000000000000000000" pitchFamily="2" charset="0"/>
                <a:cs typeface="Roboto" panose="02000000000000000000" pitchFamily="2" charset="0"/>
              </a:rPr>
              <a:t>	2026-XX-XX	</a:t>
            </a:r>
            <a:r>
              <a:rPr lang="sv-SE" b="1" dirty="0" err="1">
                <a:solidFill>
                  <a:schemeClr val="bg1">
                    <a:lumMod val="65000"/>
                  </a:schemeClr>
                </a:solidFill>
                <a:latin typeface="Roboto" panose="02000000000000000000" pitchFamily="2" charset="0"/>
                <a:ea typeface="Roboto" panose="02000000000000000000" pitchFamily="2" charset="0"/>
                <a:cs typeface="Roboto" panose="02000000000000000000" pitchFamily="2" charset="0"/>
              </a:rPr>
              <a:t>Baik</a:t>
            </a:r>
            <a:r>
              <a:rPr lang="sv-SE" b="1" dirty="0">
                <a:solidFill>
                  <a:schemeClr val="bg1">
                    <a:lumMod val="65000"/>
                  </a:schemeClr>
                </a:solidFill>
                <a:latin typeface="Roboto" panose="02000000000000000000" pitchFamily="2" charset="0"/>
                <a:ea typeface="Roboto" panose="02000000000000000000" pitchFamily="2" charset="0"/>
                <a:cs typeface="Roboto" panose="02000000000000000000" pitchFamily="2" charset="0"/>
              </a:rPr>
              <a:t> </a:t>
            </a:r>
            <a:r>
              <a:rPr lang="sv-SE" b="1" dirty="0" err="1">
                <a:solidFill>
                  <a:schemeClr val="bg1">
                    <a:lumMod val="65000"/>
                  </a:schemeClr>
                </a:solidFill>
                <a:latin typeface="Roboto" panose="02000000000000000000" pitchFamily="2" charset="0"/>
                <a:ea typeface="Roboto" panose="02000000000000000000" pitchFamily="2" charset="0"/>
                <a:cs typeface="Roboto" panose="02000000000000000000" pitchFamily="2" charset="0"/>
              </a:rPr>
              <a:t>Futsal</a:t>
            </a:r>
            <a:endParaRPr lang="sv-SE" b="1" dirty="0">
              <a:solidFill>
                <a:schemeClr val="bg1">
                  <a:lumMod val="65000"/>
                </a:schemeClr>
              </a:solidFill>
              <a:latin typeface="Roboto" panose="02000000000000000000" pitchFamily="2" charset="0"/>
              <a:ea typeface="Roboto" panose="02000000000000000000" pitchFamily="2" charset="0"/>
              <a:cs typeface="Roboto" panose="02000000000000000000" pitchFamily="2" charset="0"/>
            </a:endParaRPr>
          </a:p>
          <a:p>
            <a:pPr>
              <a:spcBef>
                <a:spcPts val="0"/>
              </a:spcBef>
            </a:pPr>
            <a:r>
              <a:rPr lang="sv-SE" b="1" dirty="0">
                <a:latin typeface="Roboto" panose="02000000000000000000" pitchFamily="2" charset="0"/>
                <a:ea typeface="Roboto" panose="02000000000000000000" pitchFamily="2" charset="0"/>
                <a:cs typeface="Roboto" panose="02000000000000000000" pitchFamily="2" charset="0"/>
              </a:rPr>
              <a:t>	</a:t>
            </a:r>
            <a:r>
              <a:rPr lang="sv-SE" b="1" dirty="0">
                <a:solidFill>
                  <a:schemeClr val="bg1">
                    <a:lumMod val="65000"/>
                  </a:schemeClr>
                </a:solidFill>
                <a:latin typeface="Roboto" panose="02000000000000000000" pitchFamily="2" charset="0"/>
                <a:ea typeface="Roboto" panose="02000000000000000000" pitchFamily="2" charset="0"/>
                <a:cs typeface="Roboto" panose="02000000000000000000" pitchFamily="2" charset="0"/>
              </a:rPr>
              <a:t>2026-XX-XX	Landskamp</a:t>
            </a:r>
          </a:p>
          <a:p>
            <a:endParaRPr lang="sv-SE" sz="1800" b="1" dirty="0">
              <a:latin typeface="Roboto" panose="02000000000000000000" pitchFamily="2" charset="0"/>
              <a:ea typeface="Roboto" panose="02000000000000000000" pitchFamily="2" charset="0"/>
              <a:cs typeface="Roboto" panose="02000000000000000000" pitchFamily="2" charset="0"/>
            </a:endParaRPr>
          </a:p>
          <a:p>
            <a:r>
              <a:rPr lang="sv-SE" sz="1800" b="1" dirty="0">
                <a:solidFill>
                  <a:schemeClr val="bg1">
                    <a:lumMod val="65000"/>
                  </a:schemeClr>
                </a:solidFill>
                <a:latin typeface="Roboto" panose="02000000000000000000" pitchFamily="2" charset="0"/>
                <a:ea typeface="Roboto" panose="02000000000000000000" pitchFamily="2" charset="0"/>
                <a:cs typeface="Roboto" panose="02000000000000000000" pitchFamily="2" charset="0"/>
              </a:rPr>
              <a:t>	</a:t>
            </a:r>
            <a:endParaRPr lang="sv-SE" sz="1600" dirty="0">
              <a:latin typeface="Roboto" panose="02000000000000000000" pitchFamily="2" charset="0"/>
              <a:ea typeface="Roboto" panose="02000000000000000000" pitchFamily="2" charset="0"/>
              <a:cs typeface="Roboto" panose="02000000000000000000" pitchFamily="2" charset="0"/>
            </a:endParaRPr>
          </a:p>
          <a:p>
            <a:endParaRPr lang="sv-SE" sz="1600" dirty="0"/>
          </a:p>
          <a:p>
            <a:endParaRPr lang="sv-SE" sz="1600" dirty="0"/>
          </a:p>
        </p:txBody>
      </p:sp>
    </p:spTree>
    <p:extLst>
      <p:ext uri="{BB962C8B-B14F-4D97-AF65-F5344CB8AC3E}">
        <p14:creationId xmlns:p14="http://schemas.microsoft.com/office/powerpoint/2010/main" val="26064510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9CCD2A8-83C7-6316-A810-98C75D44B7D9}"/>
            </a:ext>
          </a:extLst>
        </p:cNvPr>
        <p:cNvGrpSpPr/>
        <p:nvPr/>
      </p:nvGrpSpPr>
      <p:grpSpPr>
        <a:xfrm>
          <a:off x="0" y="0"/>
          <a:ext cx="0" cy="0"/>
          <a:chOff x="0" y="0"/>
          <a:chExt cx="0" cy="0"/>
        </a:xfrm>
      </p:grpSpPr>
      <p:pic>
        <p:nvPicPr>
          <p:cNvPr id="4" name="Bildobjekt 3">
            <a:extLst>
              <a:ext uri="{FF2B5EF4-FFF2-40B4-BE49-F238E27FC236}">
                <a16:creationId xmlns:a16="http://schemas.microsoft.com/office/drawing/2014/main" id="{BE161FF6-9FFD-EAA7-6080-DF3866388543}"/>
              </a:ext>
            </a:extLst>
          </p:cNvPr>
          <p:cNvPicPr>
            <a:picLocks noChangeAspect="1"/>
          </p:cNvPicPr>
          <p:nvPr/>
        </p:nvPicPr>
        <p:blipFill>
          <a:blip r:embed="rId2"/>
          <a:stretch>
            <a:fillRect/>
          </a:stretch>
        </p:blipFill>
        <p:spPr>
          <a:xfrm>
            <a:off x="1265682" y="306419"/>
            <a:ext cx="2554224" cy="850392"/>
          </a:xfrm>
          <a:prstGeom prst="rect">
            <a:avLst/>
          </a:prstGeom>
        </p:spPr>
      </p:pic>
      <p:sp>
        <p:nvSpPr>
          <p:cNvPr id="2" name="Rubrik 1">
            <a:extLst>
              <a:ext uri="{FF2B5EF4-FFF2-40B4-BE49-F238E27FC236}">
                <a16:creationId xmlns:a16="http://schemas.microsoft.com/office/drawing/2014/main" id="{CAE90485-115C-4B65-C3EF-E252C9078B31}"/>
              </a:ext>
            </a:extLst>
          </p:cNvPr>
          <p:cNvSpPr>
            <a:spLocks noGrp="1"/>
          </p:cNvSpPr>
          <p:nvPr>
            <p:ph type="title"/>
          </p:nvPr>
        </p:nvSpPr>
        <p:spPr>
          <a:xfrm>
            <a:off x="1395239" y="-694753"/>
            <a:ext cx="6938757" cy="2852737"/>
          </a:xfrm>
        </p:spPr>
        <p:txBody>
          <a:bodyPr/>
          <a:lstStyle/>
          <a:p>
            <a:r>
              <a:rPr lang="sv-SE" dirty="0"/>
              <a:t>Laget.se</a:t>
            </a:r>
            <a:br>
              <a:rPr lang="sv-SE" sz="6000" b="1" dirty="0">
                <a:effectLst/>
                <a:latin typeface="Bebas Neue Bold" panose="020B0606020202050201" pitchFamily="34" charset="77"/>
              </a:rPr>
            </a:br>
            <a:endParaRPr lang="sv-SE" dirty="0"/>
          </a:p>
        </p:txBody>
      </p:sp>
      <p:sp>
        <p:nvSpPr>
          <p:cNvPr id="3" name="Platshållare för text 2">
            <a:extLst>
              <a:ext uri="{FF2B5EF4-FFF2-40B4-BE49-F238E27FC236}">
                <a16:creationId xmlns:a16="http://schemas.microsoft.com/office/drawing/2014/main" id="{BC740847-2E40-C910-5998-2BCEC3A8CD77}"/>
              </a:ext>
            </a:extLst>
          </p:cNvPr>
          <p:cNvSpPr>
            <a:spLocks noGrp="1"/>
          </p:cNvSpPr>
          <p:nvPr>
            <p:ph type="body" idx="1"/>
          </p:nvPr>
        </p:nvSpPr>
        <p:spPr>
          <a:xfrm>
            <a:off x="638571" y="1528081"/>
            <a:ext cx="10629504" cy="5329919"/>
          </a:xfrm>
        </p:spPr>
        <p:txBody>
          <a:bodyPr>
            <a:normAutofit/>
          </a:bodyPr>
          <a:lstStyle/>
          <a:p>
            <a:r>
              <a:rPr lang="sv-SE" b="1" dirty="0">
                <a:solidFill>
                  <a:schemeClr val="bg1">
                    <a:lumMod val="65000"/>
                  </a:schemeClr>
                </a:solidFill>
                <a:latin typeface="Roboto" panose="02000000000000000000" pitchFamily="2" charset="0"/>
                <a:ea typeface="Roboto" panose="02000000000000000000" pitchFamily="2" charset="0"/>
                <a:cs typeface="Roboto" panose="02000000000000000000" pitchFamily="2" charset="0"/>
              </a:rPr>
              <a:t>Har ni inte redan </a:t>
            </a:r>
            <a:r>
              <a:rPr lang="sv-SE" b="1" dirty="0" err="1">
                <a:solidFill>
                  <a:schemeClr val="bg1">
                    <a:lumMod val="65000"/>
                  </a:schemeClr>
                </a:solidFill>
                <a:latin typeface="Roboto" panose="02000000000000000000" pitchFamily="2" charset="0"/>
                <a:ea typeface="Roboto" panose="02000000000000000000" pitchFamily="2" charset="0"/>
                <a:cs typeface="Roboto" panose="02000000000000000000" pitchFamily="2" charset="0"/>
              </a:rPr>
              <a:t>appen</a:t>
            </a:r>
            <a:r>
              <a:rPr lang="sv-SE" b="1" dirty="0">
                <a:solidFill>
                  <a:schemeClr val="bg1">
                    <a:lumMod val="65000"/>
                  </a:schemeClr>
                </a:solidFill>
                <a:latin typeface="Roboto" panose="02000000000000000000" pitchFamily="2" charset="0"/>
                <a:ea typeface="Roboto" panose="02000000000000000000" pitchFamily="2" charset="0"/>
                <a:cs typeface="Roboto" panose="02000000000000000000" pitchFamily="2" charset="0"/>
              </a:rPr>
              <a:t> Laget.se så ladda gärna ner den!</a:t>
            </a:r>
          </a:p>
          <a:p>
            <a:r>
              <a:rPr lang="sv-SE" b="1" dirty="0">
                <a:solidFill>
                  <a:schemeClr val="bg1">
                    <a:lumMod val="65000"/>
                  </a:schemeClr>
                </a:solidFill>
                <a:latin typeface="Roboto" panose="02000000000000000000" pitchFamily="2" charset="0"/>
                <a:ea typeface="Roboto" panose="02000000000000000000" pitchFamily="2" charset="0"/>
                <a:cs typeface="Roboto" panose="02000000000000000000" pitchFamily="2" charset="0"/>
              </a:rPr>
              <a:t>-Svara på kallelser i tid för att ge ledare möjlighet att planera både träningar och matcher.</a:t>
            </a:r>
          </a:p>
          <a:p>
            <a:r>
              <a:rPr lang="sv-SE" sz="1600" b="1" dirty="0">
                <a:solidFill>
                  <a:schemeClr val="bg1">
                    <a:lumMod val="65000"/>
                  </a:schemeClr>
                </a:solidFill>
                <a:latin typeface="Roboto" panose="02000000000000000000" pitchFamily="2" charset="0"/>
                <a:ea typeface="Roboto" panose="02000000000000000000" pitchFamily="2" charset="0"/>
                <a:cs typeface="Roboto" panose="02000000000000000000" pitchFamily="2" charset="0"/>
              </a:rPr>
              <a:t>-Prenumerera gärna på kalendern så </a:t>
            </a:r>
            <a:r>
              <a:rPr lang="sv-SE" b="1" dirty="0">
                <a:solidFill>
                  <a:schemeClr val="bg1">
                    <a:lumMod val="65000"/>
                  </a:schemeClr>
                </a:solidFill>
                <a:latin typeface="Roboto" panose="02000000000000000000" pitchFamily="2" charset="0"/>
                <a:ea typeface="Roboto" panose="02000000000000000000" pitchFamily="2" charset="0"/>
                <a:cs typeface="Roboto" panose="02000000000000000000" pitchFamily="2" charset="0"/>
              </a:rPr>
              <a:t>att </a:t>
            </a:r>
            <a:r>
              <a:rPr lang="sv-SE" sz="1600" b="1" dirty="0">
                <a:solidFill>
                  <a:schemeClr val="bg1">
                    <a:lumMod val="65000"/>
                  </a:schemeClr>
                </a:solidFill>
                <a:latin typeface="Roboto" panose="02000000000000000000" pitchFamily="2" charset="0"/>
                <a:ea typeface="Roboto" panose="02000000000000000000" pitchFamily="2" charset="0"/>
                <a:cs typeface="Roboto" panose="02000000000000000000" pitchFamily="2" charset="0"/>
              </a:rPr>
              <a:t>ni ständigt är uppdaterade om aktivitet</a:t>
            </a:r>
            <a:r>
              <a:rPr lang="sv-SE" b="1" dirty="0">
                <a:solidFill>
                  <a:schemeClr val="bg1">
                    <a:lumMod val="65000"/>
                  </a:schemeClr>
                </a:solidFill>
                <a:latin typeface="Roboto" panose="02000000000000000000" pitchFamily="2" charset="0"/>
                <a:ea typeface="Roboto" panose="02000000000000000000" pitchFamily="2" charset="0"/>
                <a:cs typeface="Roboto" panose="02000000000000000000" pitchFamily="2" charset="0"/>
              </a:rPr>
              <a:t>er</a:t>
            </a:r>
            <a:endParaRPr lang="sv-SE" sz="1600" dirty="0">
              <a:latin typeface="Roboto" panose="02000000000000000000" pitchFamily="2" charset="0"/>
              <a:ea typeface="Roboto" panose="02000000000000000000" pitchFamily="2" charset="0"/>
              <a:cs typeface="Roboto" panose="02000000000000000000" pitchFamily="2" charset="0"/>
            </a:endParaRPr>
          </a:p>
          <a:p>
            <a:endParaRPr lang="sv-SE" sz="1600" dirty="0"/>
          </a:p>
          <a:p>
            <a:endParaRPr lang="sv-SE" sz="1600" dirty="0"/>
          </a:p>
        </p:txBody>
      </p:sp>
      <p:pic>
        <p:nvPicPr>
          <p:cNvPr id="8" name="Picture 7">
            <a:extLst>
              <a:ext uri="{FF2B5EF4-FFF2-40B4-BE49-F238E27FC236}">
                <a16:creationId xmlns:a16="http://schemas.microsoft.com/office/drawing/2014/main" id="{D833C400-D70F-B82D-9432-42248C860AE6}"/>
              </a:ext>
            </a:extLst>
          </p:cNvPr>
          <p:cNvPicPr>
            <a:picLocks noChangeAspect="1"/>
          </p:cNvPicPr>
          <p:nvPr/>
        </p:nvPicPr>
        <p:blipFill>
          <a:blip r:embed="rId3"/>
          <a:stretch>
            <a:fillRect/>
          </a:stretch>
        </p:blipFill>
        <p:spPr>
          <a:xfrm>
            <a:off x="3226895" y="4567743"/>
            <a:ext cx="1842860" cy="1834883"/>
          </a:xfrm>
          <a:prstGeom prst="rect">
            <a:avLst/>
          </a:prstGeom>
        </p:spPr>
      </p:pic>
      <p:pic>
        <p:nvPicPr>
          <p:cNvPr id="10" name="Picture 9">
            <a:extLst>
              <a:ext uri="{FF2B5EF4-FFF2-40B4-BE49-F238E27FC236}">
                <a16:creationId xmlns:a16="http://schemas.microsoft.com/office/drawing/2014/main" id="{6CD05ED4-1DEC-4F15-2E93-651A0A7DAB1C}"/>
              </a:ext>
            </a:extLst>
          </p:cNvPr>
          <p:cNvPicPr>
            <a:picLocks noChangeAspect="1"/>
          </p:cNvPicPr>
          <p:nvPr/>
        </p:nvPicPr>
        <p:blipFill>
          <a:blip r:embed="rId4" cstate="screen">
            <a:extLst>
              <a:ext uri="{28A0092B-C50C-407E-A947-70E740481C1C}">
                <a14:useLocalDpi xmlns:a14="http://schemas.microsoft.com/office/drawing/2010/main"/>
              </a:ext>
            </a:extLst>
          </a:blip>
          <a:srcRect l="629" r="839" b="-443"/>
          <a:stretch>
            <a:fillRect/>
          </a:stretch>
        </p:blipFill>
        <p:spPr>
          <a:xfrm>
            <a:off x="740815" y="2716034"/>
            <a:ext cx="2069060" cy="3703418"/>
          </a:xfrm>
          <a:prstGeom prst="rect">
            <a:avLst/>
          </a:prstGeom>
        </p:spPr>
      </p:pic>
    </p:spTree>
    <p:extLst>
      <p:ext uri="{BB962C8B-B14F-4D97-AF65-F5344CB8AC3E}">
        <p14:creationId xmlns:p14="http://schemas.microsoft.com/office/powerpoint/2010/main" val="38736118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Office-tema">
  <a:themeElements>
    <a:clrScheme name="Byttorps IF">
      <a:dk1>
        <a:srgbClr val="000000"/>
      </a:dk1>
      <a:lt1>
        <a:srgbClr val="FFFFFF"/>
      </a:lt1>
      <a:dk2>
        <a:srgbClr val="242852"/>
      </a:dk2>
      <a:lt2>
        <a:srgbClr val="FEFFFF"/>
      </a:lt2>
      <a:accent1>
        <a:srgbClr val="004411"/>
      </a:accent1>
      <a:accent2>
        <a:srgbClr val="BE863C"/>
      </a:accent2>
      <a:accent3>
        <a:srgbClr val="005D2F"/>
      </a:accent3>
      <a:accent4>
        <a:srgbClr val="007F49"/>
      </a:accent4>
      <a:accent5>
        <a:srgbClr val="3F9F6E"/>
      </a:accent5>
      <a:accent6>
        <a:srgbClr val="B3DAC6"/>
      </a:accent6>
      <a:hlink>
        <a:srgbClr val="B3DAC6"/>
      </a:hlink>
      <a:folHlink>
        <a:srgbClr val="3EBBF0"/>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1_Office-tema">
  <a:themeElements>
    <a:clrScheme name="Byttorps IF">
      <a:dk1>
        <a:srgbClr val="000000"/>
      </a:dk1>
      <a:lt1>
        <a:srgbClr val="FFFFFF"/>
      </a:lt1>
      <a:dk2>
        <a:srgbClr val="242852"/>
      </a:dk2>
      <a:lt2>
        <a:srgbClr val="FEFFFF"/>
      </a:lt2>
      <a:accent1>
        <a:srgbClr val="004411"/>
      </a:accent1>
      <a:accent2>
        <a:srgbClr val="BE863C"/>
      </a:accent2>
      <a:accent3>
        <a:srgbClr val="005D2F"/>
      </a:accent3>
      <a:accent4>
        <a:srgbClr val="007F49"/>
      </a:accent4>
      <a:accent5>
        <a:srgbClr val="3F9F6E"/>
      </a:accent5>
      <a:accent6>
        <a:srgbClr val="B3DAC6"/>
      </a:accent6>
      <a:hlink>
        <a:srgbClr val="B3DAC6"/>
      </a:hlink>
      <a:folHlink>
        <a:srgbClr val="3EBBF0"/>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4807</TotalTime>
  <Words>1047</Words>
  <Application>Microsoft Office PowerPoint</Application>
  <PresentationFormat>Widescreen</PresentationFormat>
  <Paragraphs>111</Paragraphs>
  <Slides>15</Slides>
  <Notes>0</Notes>
  <HiddenSlides>0</HiddenSlides>
  <MMClips>0</MMClips>
  <ScaleCrop>false</ScaleCrop>
  <HeadingPairs>
    <vt:vector size="6" baseType="variant">
      <vt:variant>
        <vt:lpstr>Fonts Used</vt:lpstr>
      </vt:variant>
      <vt:variant>
        <vt:i4>6</vt:i4>
      </vt:variant>
      <vt:variant>
        <vt:lpstr>Theme</vt:lpstr>
      </vt:variant>
      <vt:variant>
        <vt:i4>2</vt:i4>
      </vt:variant>
      <vt:variant>
        <vt:lpstr>Slide Titles</vt:lpstr>
      </vt:variant>
      <vt:variant>
        <vt:i4>15</vt:i4>
      </vt:variant>
    </vt:vector>
  </HeadingPairs>
  <TitlesOfParts>
    <vt:vector size="23" baseType="lpstr">
      <vt:lpstr>Courier New</vt:lpstr>
      <vt:lpstr>Arial</vt:lpstr>
      <vt:lpstr>Aptos</vt:lpstr>
      <vt:lpstr>Roboto</vt:lpstr>
      <vt:lpstr>Bebas Neue Bold</vt:lpstr>
      <vt:lpstr>ROBOTO LIGHT</vt:lpstr>
      <vt:lpstr>Office-tema</vt:lpstr>
      <vt:lpstr>1_Office-tema</vt:lpstr>
      <vt:lpstr>FÖRÄLDRAMÖTE</vt:lpstr>
      <vt:lpstr>PowerPoint Presentation</vt:lpstr>
      <vt:lpstr>PowerPoint Presentation</vt:lpstr>
      <vt:lpstr>Byttorps IF – En BREDDförening </vt:lpstr>
      <vt:lpstr>Gröna Tråden </vt:lpstr>
      <vt:lpstr>LEDARE + LagFÖRÄLDER </vt:lpstr>
      <vt:lpstr>laginfoRMATION </vt:lpstr>
      <vt:lpstr>MATCHER + AKTIVITETER </vt:lpstr>
      <vt:lpstr>Laget.se </vt:lpstr>
      <vt:lpstr>SPELARUTBILDNINGSPLAN </vt:lpstr>
      <vt:lpstr>Riktlinjer &amp; rekommendationer </vt:lpstr>
      <vt:lpstr>åtaganden </vt:lpstr>
      <vt:lpstr>lagkassa </vt:lpstr>
      <vt:lpstr>träningsställ </vt:lpstr>
      <vt:lpstr>Tack för visat intresse Vi ses på fotbollsplanen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PowerPoint-presentation</dc:title>
  <dc:creator>Magnus Wallmark</dc:creator>
  <cp:lastModifiedBy>Linus Persson</cp:lastModifiedBy>
  <cp:revision>13</cp:revision>
  <dcterms:created xsi:type="dcterms:W3CDTF">2024-01-28T16:58:03Z</dcterms:created>
  <dcterms:modified xsi:type="dcterms:W3CDTF">2026-03-04T16:03:08Z</dcterms:modified>
</cp:coreProperties>
</file>