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 id="2147483676" r:id="rId2"/>
  </p:sldMasterIdLst>
  <p:sldIdLst>
    <p:sldId id="256" r:id="rId3"/>
    <p:sldId id="267" r:id="rId4"/>
    <p:sldId id="270" r:id="rId5"/>
    <p:sldId id="271" r:id="rId6"/>
    <p:sldId id="272" r:id="rId7"/>
    <p:sldId id="283" r:id="rId8"/>
    <p:sldId id="273" r:id="rId9"/>
    <p:sldId id="274" r:id="rId10"/>
    <p:sldId id="282" r:id="rId11"/>
    <p:sldId id="275" r:id="rId12"/>
    <p:sldId id="276" r:id="rId13"/>
    <p:sldId id="277" r:id="rId14"/>
    <p:sldId id="284" r:id="rId15"/>
    <p:sldId id="279" r:id="rId16"/>
    <p:sldId id="281" r:id="rId17"/>
    <p:sldId id="280" r:id="rId18"/>
    <p:sldId id="285" r:id="rId19"/>
  </p:sldIdLst>
  <p:sldSz cx="12192000" cy="6858000"/>
  <p:notesSz cx="6858000" cy="9144000"/>
  <p:embeddedFontLst>
    <p:embeddedFont>
      <p:font typeface="Bebas Neue Bold" panose="020B0606020202050201" charset="0"/>
      <p:bold r:id="rId20"/>
    </p:embeddedFont>
    <p:embeddedFont>
      <p:font typeface="Roboto" panose="02000000000000000000" pitchFamily="2" charset="0"/>
      <p:regular r:id="rId21"/>
      <p:bold r:id="rId22"/>
      <p:italic r:id="rId23"/>
      <p:boldItalic r:id="rId24"/>
    </p:embeddedFont>
    <p:embeddedFont>
      <p:font typeface="ROBOTO LIGHT" panose="02000000000000000000" pitchFamily="2" charset="0"/>
      <p:regular r:id="rId25"/>
      <p:italic r:id="rId26"/>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5572F"/>
    <a:srgbClr val="005D2F"/>
    <a:srgbClr val="055B3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7994" autoAdjust="0"/>
    <p:restoredTop sz="96357" autoAdjust="0"/>
  </p:normalViewPr>
  <p:slideViewPr>
    <p:cSldViewPr snapToGrid="0" showGuides="1">
      <p:cViewPr varScale="1">
        <p:scale>
          <a:sx n="110" d="100"/>
          <a:sy n="110" d="100"/>
        </p:scale>
        <p:origin x="1032" y="11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7.fntdata"/><Relationship Id="rId3" Type="http://schemas.openxmlformats.org/officeDocument/2006/relationships/slide" Target="slides/slide1.xml"/><Relationship Id="rId21" Type="http://schemas.openxmlformats.org/officeDocument/2006/relationships/font" Target="fonts/font2.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6.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1.fntdata"/><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5.fnt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4.fntdata"/><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3.fntdata"/><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C2C4548-D24F-2A81-83BE-9895AF0424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7B96C72-BB80-BCE9-6722-56EFA200D155}"/>
              </a:ext>
            </a:extLst>
          </p:cNvPr>
          <p:cNvSpPr>
            <a:spLocks noGrp="1"/>
          </p:cNvSpPr>
          <p:nvPr>
            <p:ph type="ctrTitle"/>
          </p:nvPr>
        </p:nvSpPr>
        <p:spPr>
          <a:xfrm>
            <a:off x="1524000" y="1122363"/>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F702F9FC-DDF7-0DCB-18DA-FCA2295D9791}"/>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3"/>
          <a:stretch>
            <a:fillRect/>
          </a:stretch>
        </p:blipFill>
        <p:spPr>
          <a:xfrm>
            <a:off x="10350378" y="0"/>
            <a:ext cx="1003422" cy="1264920"/>
          </a:xfrm>
          <a:prstGeom prst="rect">
            <a:avLst/>
          </a:prstGeom>
        </p:spPr>
      </p:pic>
    </p:spTree>
    <p:extLst>
      <p:ext uri="{BB962C8B-B14F-4D97-AF65-F5344CB8AC3E}">
        <p14:creationId xmlns:p14="http://schemas.microsoft.com/office/powerpoint/2010/main" val="193955773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Två delar">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ECC52F78-B829-830D-EA06-B200B328F088}"/>
              </a:ext>
            </a:extLst>
          </p:cNvPr>
          <p:cNvSpPr>
            <a:spLocks noGrp="1"/>
          </p:cNvSpPr>
          <p:nvPr>
            <p:ph type="title"/>
          </p:nvPr>
        </p:nvSpPr>
        <p:spPr>
          <a:xfrm>
            <a:off x="838200" y="1650717"/>
            <a:ext cx="10515600" cy="1325563"/>
          </a:xfrm>
        </p:spPr>
        <p:txBody>
          <a:bodyPr/>
          <a:lstStyle/>
          <a:p>
            <a:r>
              <a:rPr lang="sv-SE"/>
              <a:t>Klicka här för att ändra mall för rubrikformat</a:t>
            </a:r>
          </a:p>
        </p:txBody>
      </p:sp>
      <p:sp>
        <p:nvSpPr>
          <p:cNvPr id="3" name="Platshållare för innehåll 2">
            <a:extLst>
              <a:ext uri="{FF2B5EF4-FFF2-40B4-BE49-F238E27FC236}">
                <a16:creationId xmlns:a16="http://schemas.microsoft.com/office/drawing/2014/main" id="{546B1E8F-3D4E-4167-1669-B1D4233BA7ED}"/>
              </a:ext>
            </a:extLst>
          </p:cNvPr>
          <p:cNvSpPr>
            <a:spLocks noGrp="1"/>
          </p:cNvSpPr>
          <p:nvPr>
            <p:ph sz="half" idx="1"/>
          </p:nvPr>
        </p:nvSpPr>
        <p:spPr>
          <a:xfrm>
            <a:off x="838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4" name="Platshållare för innehåll 3">
            <a:extLst>
              <a:ext uri="{FF2B5EF4-FFF2-40B4-BE49-F238E27FC236}">
                <a16:creationId xmlns:a16="http://schemas.microsoft.com/office/drawing/2014/main" id="{23AD80AF-C5F7-0814-E9E8-3DFB0C65F2C6}"/>
              </a:ext>
            </a:extLst>
          </p:cNvPr>
          <p:cNvSpPr>
            <a:spLocks noGrp="1"/>
          </p:cNvSpPr>
          <p:nvPr>
            <p:ph sz="half" idx="2"/>
          </p:nvPr>
        </p:nvSpPr>
        <p:spPr>
          <a:xfrm>
            <a:off x="6172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datum 4">
            <a:extLst>
              <a:ext uri="{FF2B5EF4-FFF2-40B4-BE49-F238E27FC236}">
                <a16:creationId xmlns:a16="http://schemas.microsoft.com/office/drawing/2014/main" id="{BA72EFC8-8E15-3380-E0A5-BE8FAD92243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6" name="Platshållare för sidfot 5">
            <a:extLst>
              <a:ext uri="{FF2B5EF4-FFF2-40B4-BE49-F238E27FC236}">
                <a16:creationId xmlns:a16="http://schemas.microsoft.com/office/drawing/2014/main" id="{1C6EF3AD-BB5D-1C46-A730-D2C1ABC83A21}"/>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60AAEDB-6B97-D60B-BDC1-D3E6944296C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25308507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6096000" y="1709738"/>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6096000" y="4589463"/>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8" name="Platshållare för bild 2">
            <a:extLst>
              <a:ext uri="{FF2B5EF4-FFF2-40B4-BE49-F238E27FC236}">
                <a16:creationId xmlns:a16="http://schemas.microsoft.com/office/drawing/2014/main" id="{2133587C-6D2A-3FB8-6540-85FA1F230C34}"/>
              </a:ext>
            </a:extLst>
          </p:cNvPr>
          <p:cNvSpPr>
            <a:spLocks noGrp="1"/>
          </p:cNvSpPr>
          <p:nvPr>
            <p:ph type="pic" idx="14"/>
          </p:nvPr>
        </p:nvSpPr>
        <p:spPr>
          <a:xfrm>
            <a:off x="4529"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352226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7F4FE-D3F5-14BE-C7B8-6E5E2F30765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F02D44B-7AB9-662D-5793-F9F5BB1FC560}"/>
              </a:ext>
            </a:extLst>
          </p:cNvPr>
          <p:cNvSpPr>
            <a:spLocks noGrp="1"/>
          </p:cNvSpPr>
          <p:nvPr>
            <p:ph type="body" idx="1"/>
          </p:nvPr>
        </p:nvSpPr>
        <p:spPr>
          <a:xfrm>
            <a:off x="839788" y="1681163"/>
            <a:ext cx="5157787"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dirty="0"/>
              <a:t>Klicka här för att ändra format på bakgrundstexten</a:t>
            </a:r>
          </a:p>
        </p:txBody>
      </p:sp>
      <p:sp>
        <p:nvSpPr>
          <p:cNvPr id="4" name="Platshållare för innehåll 3">
            <a:extLst>
              <a:ext uri="{FF2B5EF4-FFF2-40B4-BE49-F238E27FC236}">
                <a16:creationId xmlns:a16="http://schemas.microsoft.com/office/drawing/2014/main" id="{17B4E0B3-8184-06C8-E97A-6ED5AEAB2B16}"/>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5" name="Platshållare för text 4">
            <a:extLst>
              <a:ext uri="{FF2B5EF4-FFF2-40B4-BE49-F238E27FC236}">
                <a16:creationId xmlns:a16="http://schemas.microsoft.com/office/drawing/2014/main" id="{00EEC9EF-CCF2-CD25-23D9-4E2BB5C0837D}"/>
              </a:ext>
            </a:extLst>
          </p:cNvPr>
          <p:cNvSpPr>
            <a:spLocks noGrp="1"/>
          </p:cNvSpPr>
          <p:nvPr>
            <p:ph type="body" sz="quarter" idx="3"/>
          </p:nvPr>
        </p:nvSpPr>
        <p:spPr>
          <a:xfrm>
            <a:off x="6172200" y="1681163"/>
            <a:ext cx="5183188"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93A8BA4-CCC0-6389-9F66-969FF690E2B8}"/>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C08F4B1-BA3F-F953-63EB-E7A60B103F54}"/>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8" name="Platshållare för sidfot 7">
            <a:extLst>
              <a:ext uri="{FF2B5EF4-FFF2-40B4-BE49-F238E27FC236}">
                <a16:creationId xmlns:a16="http://schemas.microsoft.com/office/drawing/2014/main" id="{A9BA79FE-4965-3376-FD62-D50A1164E96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FA369DC0-38D5-8B2C-77C5-138A87875F0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35014769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5645105-D77E-2D81-1090-5D355B64B120}"/>
              </a:ext>
            </a:extLst>
          </p:cNvPr>
          <p:cNvSpPr>
            <a:spLocks noGrp="1"/>
          </p:cNvSpPr>
          <p:nvPr>
            <p:ph type="title"/>
          </p:nvPr>
        </p:nvSpPr>
        <p:spPr>
          <a:xfrm>
            <a:off x="1671119" y="2647030"/>
            <a:ext cx="8631725" cy="1563939"/>
          </a:xfrm>
        </p:spPr>
        <p:txBody>
          <a:bodyPr/>
          <a:lstStyle>
            <a:lvl1pPr>
              <a:defRPr sz="9600"/>
            </a:lvl1pPr>
          </a:lstStyle>
          <a:p>
            <a:r>
              <a:rPr lang="sv-SE"/>
              <a:t>Klicka här för att ändra mall för rubrikformat</a:t>
            </a:r>
          </a:p>
        </p:txBody>
      </p:sp>
      <p:sp>
        <p:nvSpPr>
          <p:cNvPr id="3" name="Platshållare för datum 2">
            <a:extLst>
              <a:ext uri="{FF2B5EF4-FFF2-40B4-BE49-F238E27FC236}">
                <a16:creationId xmlns:a16="http://schemas.microsoft.com/office/drawing/2014/main" id="{490C27BB-E56D-51CB-A455-A1B2071DC2EF}"/>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4" name="Platshållare för sidfot 3">
            <a:extLst>
              <a:ext uri="{FF2B5EF4-FFF2-40B4-BE49-F238E27FC236}">
                <a16:creationId xmlns:a16="http://schemas.microsoft.com/office/drawing/2014/main" id="{A4461E0C-B7D4-E1B8-9D3D-C43A675BC7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34AB520D-4255-1814-A4FA-CAE7F30DE370}"/>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40954657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14709-4F2F-49BE-0463-0BF6F22DAD95}"/>
              </a:ext>
            </a:extLst>
          </p:cNvPr>
          <p:cNvSpPr>
            <a:spLocks noGrp="1"/>
          </p:cNvSpPr>
          <p:nvPr>
            <p:ph type="title"/>
          </p:nvPr>
        </p:nvSpPr>
        <p:spPr>
          <a:xfrm>
            <a:off x="1224639" y="860079"/>
            <a:ext cx="3932237" cy="3182214"/>
          </a:xfrm>
        </p:spPr>
        <p:txBody>
          <a:bodyPr anchor="b">
            <a:noAutofit/>
          </a:bodyPr>
          <a:lstStyle>
            <a:lvl1pP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71E94C29-257D-8B56-D432-C026F024D632}"/>
              </a:ext>
            </a:extLst>
          </p:cNvPr>
          <p:cNvSpPr>
            <a:spLocks noGrp="1"/>
          </p:cNvSpPr>
          <p:nvPr>
            <p:ph type="body" sz="half" idx="2"/>
          </p:nvPr>
        </p:nvSpPr>
        <p:spPr>
          <a:xfrm>
            <a:off x="1224639"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BCB35593-B71C-D210-055A-165BA0D078E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6" name="Platshållare för sidfot 5">
            <a:extLst>
              <a:ext uri="{FF2B5EF4-FFF2-40B4-BE49-F238E27FC236}">
                <a16:creationId xmlns:a16="http://schemas.microsoft.com/office/drawing/2014/main" id="{C9E41300-C850-1681-7DF1-2D38157D80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A18A8E41-BE57-271C-FF54-778809F2D4B7}"/>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CD80B0C9-6CD7-7FE0-C4BC-CD699FBC0202}"/>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2" name="Platshållare för bild 2">
            <a:extLst>
              <a:ext uri="{FF2B5EF4-FFF2-40B4-BE49-F238E27FC236}">
                <a16:creationId xmlns:a16="http://schemas.microsoft.com/office/drawing/2014/main" id="{19355453-76F4-50FF-E14D-98C591FADD77}"/>
              </a:ext>
            </a:extLst>
          </p:cNvPr>
          <p:cNvSpPr>
            <a:spLocks noGrp="1"/>
          </p:cNvSpPr>
          <p:nvPr>
            <p:ph type="pic" idx="13"/>
          </p:nvPr>
        </p:nvSpPr>
        <p:spPr>
          <a:xfrm>
            <a:off x="7035126"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1843535850"/>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CC066B-9AFD-49AD-BF7F-CFEEC2414666}"/>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6" name="Platshållare för sidfot 5">
            <a:extLst>
              <a:ext uri="{FF2B5EF4-FFF2-40B4-BE49-F238E27FC236}">
                <a16:creationId xmlns:a16="http://schemas.microsoft.com/office/drawing/2014/main" id="{83721FA4-4F40-8F19-330B-DBD480875EC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6F9689FD-8A53-DA90-B4AC-1EA971FE74C4}"/>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2" name="Platshållare för bild 2">
            <a:extLst>
              <a:ext uri="{FF2B5EF4-FFF2-40B4-BE49-F238E27FC236}">
                <a16:creationId xmlns:a16="http://schemas.microsoft.com/office/drawing/2014/main" id="{88874A2B-6822-C281-4B2D-3ABE93DFA5D9}"/>
              </a:ext>
            </a:extLst>
          </p:cNvPr>
          <p:cNvSpPr>
            <a:spLocks noGrp="1"/>
          </p:cNvSpPr>
          <p:nvPr>
            <p:ph type="pic" idx="13"/>
          </p:nvPr>
        </p:nvSpPr>
        <p:spPr>
          <a:xfrm>
            <a:off x="1224639"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3" name="Rubrik 1">
            <a:extLst>
              <a:ext uri="{FF2B5EF4-FFF2-40B4-BE49-F238E27FC236}">
                <a16:creationId xmlns:a16="http://schemas.microsoft.com/office/drawing/2014/main" id="{CB80A38F-536C-4A53-3AF2-DB4E5FE6FF9B}"/>
              </a:ext>
            </a:extLst>
          </p:cNvPr>
          <p:cNvSpPr>
            <a:spLocks noGrp="1"/>
          </p:cNvSpPr>
          <p:nvPr>
            <p:ph type="title"/>
          </p:nvPr>
        </p:nvSpPr>
        <p:spPr>
          <a:xfrm>
            <a:off x="6928322" y="923453"/>
            <a:ext cx="3932237" cy="3118840"/>
          </a:xfrm>
        </p:spPr>
        <p:txBody>
          <a:bodyPr anchor="b">
            <a:noAutofit/>
          </a:bodyPr>
          <a:lstStyle>
            <a:lvl1pPr>
              <a:defRPr sz="5400"/>
            </a:lvl1pPr>
          </a:lstStyle>
          <a:p>
            <a:r>
              <a:rPr lang="sv-SE" dirty="0"/>
              <a:t>Klicka här för att ändra mall för rubrikformat</a:t>
            </a:r>
          </a:p>
        </p:txBody>
      </p:sp>
      <p:sp>
        <p:nvSpPr>
          <p:cNvPr id="14" name="Platshållare för text 3">
            <a:extLst>
              <a:ext uri="{FF2B5EF4-FFF2-40B4-BE49-F238E27FC236}">
                <a16:creationId xmlns:a16="http://schemas.microsoft.com/office/drawing/2014/main" id="{06DCD7FB-4173-A0EC-F501-CB8830DCE16E}"/>
              </a:ext>
            </a:extLst>
          </p:cNvPr>
          <p:cNvSpPr>
            <a:spLocks noGrp="1"/>
          </p:cNvSpPr>
          <p:nvPr>
            <p:ph type="body" sz="half" idx="2"/>
          </p:nvPr>
        </p:nvSpPr>
        <p:spPr>
          <a:xfrm>
            <a:off x="6928322"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01789505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pic>
        <p:nvPicPr>
          <p:cNvPr id="7" name="Bildobjekt 6">
            <a:extLst>
              <a:ext uri="{FF2B5EF4-FFF2-40B4-BE49-F238E27FC236}">
                <a16:creationId xmlns:a16="http://schemas.microsoft.com/office/drawing/2014/main" id="{5C2C4548-D24F-2A81-83BE-9895AF04241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57B96C72-BB80-BCE9-6722-56EFA200D155}"/>
              </a:ext>
            </a:extLst>
          </p:cNvPr>
          <p:cNvSpPr>
            <a:spLocks noGrp="1"/>
          </p:cNvSpPr>
          <p:nvPr>
            <p:ph type="ctrTitle"/>
          </p:nvPr>
        </p:nvSpPr>
        <p:spPr>
          <a:xfrm>
            <a:off x="1524000" y="1122363"/>
            <a:ext cx="9144000" cy="2387600"/>
          </a:xfrm>
        </p:spPr>
        <p:txBody>
          <a:bodyPr anchor="b"/>
          <a:lstStyle>
            <a:lvl1pPr algn="ctr">
              <a:defRPr sz="6000"/>
            </a:lvl1pPr>
          </a:lstStyle>
          <a:p>
            <a:r>
              <a:rPr lang="sv-SE"/>
              <a:t>Klicka här för att ändra mall för rubrikformat</a:t>
            </a:r>
          </a:p>
        </p:txBody>
      </p:sp>
      <p:sp>
        <p:nvSpPr>
          <p:cNvPr id="3" name="Underrubrik 2">
            <a:extLst>
              <a:ext uri="{FF2B5EF4-FFF2-40B4-BE49-F238E27FC236}">
                <a16:creationId xmlns:a16="http://schemas.microsoft.com/office/drawing/2014/main" id="{F702F9FC-DDF7-0DCB-18DA-FCA2295D9791}"/>
              </a:ext>
            </a:extLst>
          </p:cNvPr>
          <p:cNvSpPr>
            <a:spLocks noGrp="1"/>
          </p:cNvSpPr>
          <p:nvPr>
            <p:ph type="subTitle" idx="1"/>
          </p:nvPr>
        </p:nvSpPr>
        <p:spPr>
          <a:xfrm>
            <a:off x="1524000" y="3602038"/>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3"/>
          <a:stretch>
            <a:fillRect/>
          </a:stretch>
        </p:blipFill>
        <p:spPr>
          <a:xfrm>
            <a:off x="10350378" y="0"/>
            <a:ext cx="1003422" cy="1264920"/>
          </a:xfrm>
          <a:prstGeom prst="rect">
            <a:avLst/>
          </a:prstGeom>
        </p:spPr>
      </p:pic>
    </p:spTree>
    <p:extLst>
      <p:ext uri="{BB962C8B-B14F-4D97-AF65-F5344CB8AC3E}">
        <p14:creationId xmlns:p14="http://schemas.microsoft.com/office/powerpoint/2010/main" val="8213112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1"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0" name="Rubrik 1">
            <a:extLst>
              <a:ext uri="{FF2B5EF4-FFF2-40B4-BE49-F238E27FC236}">
                <a16:creationId xmlns:a16="http://schemas.microsoft.com/office/drawing/2014/main" id="{AF154008-5688-CB97-CC11-FD060147D8B3}"/>
              </a:ext>
            </a:extLst>
          </p:cNvPr>
          <p:cNvSpPr>
            <a:spLocks noGrp="1"/>
          </p:cNvSpPr>
          <p:nvPr>
            <p:ph type="ctrTitle"/>
          </p:nvPr>
        </p:nvSpPr>
        <p:spPr>
          <a:xfrm>
            <a:off x="2779414" y="1984375"/>
            <a:ext cx="6633172" cy="2387600"/>
          </a:xfrm>
        </p:spPr>
        <p:txBody>
          <a:bodyPr anchor="b"/>
          <a:lstStyle>
            <a:lvl1pPr algn="ctr">
              <a:defRPr sz="6000"/>
            </a:lvl1pPr>
          </a:lstStyle>
          <a:p>
            <a:r>
              <a:rPr lang="sv-SE" dirty="0"/>
              <a:t>Klicka här för att ändra mall för rubrikformat</a:t>
            </a:r>
          </a:p>
        </p:txBody>
      </p:sp>
    </p:spTree>
    <p:extLst>
      <p:ext uri="{BB962C8B-B14F-4D97-AF65-F5344CB8AC3E}">
        <p14:creationId xmlns:p14="http://schemas.microsoft.com/office/powerpoint/2010/main" val="388838009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D770ED-6FE8-4B71-B1F9-1F99E27B8CA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3" name="Platshållare för sidfot 2">
            <a:extLst>
              <a:ext uri="{FF2B5EF4-FFF2-40B4-BE49-F238E27FC236}">
                <a16:creationId xmlns:a16="http://schemas.microsoft.com/office/drawing/2014/main" id="{9D52138C-38D9-4A4C-460D-BF3F3A70B53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30DBBBBA-C58C-5DC9-C888-0685FDCB0E2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0" name="Rektangel 9">
            <a:extLst>
              <a:ext uri="{FF2B5EF4-FFF2-40B4-BE49-F238E27FC236}">
                <a16:creationId xmlns:a16="http://schemas.microsoft.com/office/drawing/2014/main" id="{BAA44517-A636-1AC1-A560-B9C1E734E38E}"/>
              </a:ext>
            </a:extLst>
          </p:cNvPr>
          <p:cNvSpPr/>
          <p:nvPr userDrawn="1"/>
        </p:nvSpPr>
        <p:spPr>
          <a:xfrm>
            <a:off x="-1" y="0"/>
            <a:ext cx="12192001"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2">
            <a:extLst>
              <a:ext uri="{FF2B5EF4-FFF2-40B4-BE49-F238E27FC236}">
                <a16:creationId xmlns:a16="http://schemas.microsoft.com/office/drawing/2014/main" id="{ABD2A708-2B06-4C90-B3B3-F16123C8C652}"/>
              </a:ext>
            </a:extLst>
          </p:cNvPr>
          <p:cNvSpPr>
            <a:spLocks noGrp="1"/>
          </p:cNvSpPr>
          <p:nvPr>
            <p:ph type="pic" idx="13"/>
          </p:nvPr>
        </p:nvSpPr>
        <p:spPr>
          <a:xfrm>
            <a:off x="6618083" y="0"/>
            <a:ext cx="55739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pic>
        <p:nvPicPr>
          <p:cNvPr id="14" name="Bildobjekt 13">
            <a:extLst>
              <a:ext uri="{FF2B5EF4-FFF2-40B4-BE49-F238E27FC236}">
                <a16:creationId xmlns:a16="http://schemas.microsoft.com/office/drawing/2014/main" id="{2C6E6B15-0ACD-CD8A-3217-A1D9DE05BD1E}"/>
              </a:ext>
            </a:extLst>
          </p:cNvPr>
          <p:cNvPicPr>
            <a:picLocks noChangeAspect="1"/>
          </p:cNvPicPr>
          <p:nvPr userDrawn="1"/>
        </p:nvPicPr>
        <p:blipFill>
          <a:blip r:embed="rId2"/>
          <a:stretch>
            <a:fillRect/>
          </a:stretch>
        </p:blipFill>
        <p:spPr>
          <a:xfrm>
            <a:off x="10350378" y="0"/>
            <a:ext cx="1003422" cy="1264920"/>
          </a:xfrm>
          <a:prstGeom prst="rect">
            <a:avLst/>
          </a:prstGeom>
        </p:spPr>
      </p:pic>
      <p:pic>
        <p:nvPicPr>
          <p:cNvPr id="7" name="Bildobjekt 6">
            <a:extLst>
              <a:ext uri="{FF2B5EF4-FFF2-40B4-BE49-F238E27FC236}">
                <a16:creationId xmlns:a16="http://schemas.microsoft.com/office/drawing/2014/main" id="{12CC1146-427B-0708-A598-0658F9ADC510}"/>
              </a:ext>
            </a:extLst>
          </p:cNvPr>
          <p:cNvPicPr>
            <a:picLocks noChangeAspect="1"/>
          </p:cNvPicPr>
          <p:nvPr userDrawn="1"/>
        </p:nvPicPr>
        <p:blipFill>
          <a:blip r:embed="rId3"/>
          <a:stretch>
            <a:fillRect/>
          </a:stretch>
        </p:blipFill>
        <p:spPr>
          <a:xfrm>
            <a:off x="706925" y="613572"/>
            <a:ext cx="6418152" cy="5413571"/>
          </a:xfrm>
          <a:prstGeom prst="rect">
            <a:avLst/>
          </a:prstGeom>
        </p:spPr>
      </p:pic>
      <p:sp>
        <p:nvSpPr>
          <p:cNvPr id="11" name="Rubrik 1">
            <a:extLst>
              <a:ext uri="{FF2B5EF4-FFF2-40B4-BE49-F238E27FC236}">
                <a16:creationId xmlns:a16="http://schemas.microsoft.com/office/drawing/2014/main" id="{42508EC6-DB22-04CA-2BEC-689EA6AFE816}"/>
              </a:ext>
            </a:extLst>
          </p:cNvPr>
          <p:cNvSpPr>
            <a:spLocks noGrp="1"/>
          </p:cNvSpPr>
          <p:nvPr>
            <p:ph type="title"/>
          </p:nvPr>
        </p:nvSpPr>
        <p:spPr>
          <a:xfrm>
            <a:off x="1516157" y="2204519"/>
            <a:ext cx="4587686" cy="1600200"/>
          </a:xfrm>
        </p:spPr>
        <p:txBody>
          <a:bodyPr anchor="b">
            <a:noAutofit/>
          </a:bodyPr>
          <a:lstStyle>
            <a:lvl1pPr>
              <a:defRPr sz="5400"/>
            </a:lvl1pPr>
          </a:lstStyle>
          <a:p>
            <a:r>
              <a:rPr lang="sv-SE" dirty="0"/>
              <a:t>Klicka här för att ändra mall för rubrikformat</a:t>
            </a:r>
          </a:p>
        </p:txBody>
      </p:sp>
      <p:sp>
        <p:nvSpPr>
          <p:cNvPr id="12" name="Platshållare för text 3">
            <a:extLst>
              <a:ext uri="{FF2B5EF4-FFF2-40B4-BE49-F238E27FC236}">
                <a16:creationId xmlns:a16="http://schemas.microsoft.com/office/drawing/2014/main" id="{1188521E-200B-583F-2481-3A15C09BDBC5}"/>
              </a:ext>
            </a:extLst>
          </p:cNvPr>
          <p:cNvSpPr>
            <a:spLocks noGrp="1"/>
          </p:cNvSpPr>
          <p:nvPr>
            <p:ph type="body" sz="half" idx="2"/>
          </p:nvPr>
        </p:nvSpPr>
        <p:spPr>
          <a:xfrm>
            <a:off x="1516157" y="3804719"/>
            <a:ext cx="45876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4290997630"/>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501807" y="1302332"/>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501807" y="4182057"/>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2" name="Bildobjekt 11">
            <a:extLst>
              <a:ext uri="{FF2B5EF4-FFF2-40B4-BE49-F238E27FC236}">
                <a16:creationId xmlns:a16="http://schemas.microsoft.com/office/drawing/2014/main" id="{2042ED24-E784-E7EC-69CC-AA3E221BD4B8}"/>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5" name="Platshållare för bild 2">
            <a:extLst>
              <a:ext uri="{FF2B5EF4-FFF2-40B4-BE49-F238E27FC236}">
                <a16:creationId xmlns:a16="http://schemas.microsoft.com/office/drawing/2014/main" id="{8BA56911-6C4E-DBA7-B187-C108C63CA385}"/>
              </a:ext>
            </a:extLst>
          </p:cNvPr>
          <p:cNvSpPr>
            <a:spLocks noGrp="1"/>
          </p:cNvSpPr>
          <p:nvPr>
            <p:ph type="pic" idx="14"/>
          </p:nvPr>
        </p:nvSpPr>
        <p:spPr>
          <a:xfrm>
            <a:off x="6876107"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4034447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2" name="Rubrik 1">
            <a:extLst>
              <a:ext uri="{FF2B5EF4-FFF2-40B4-BE49-F238E27FC236}">
                <a16:creationId xmlns:a16="http://schemas.microsoft.com/office/drawing/2014/main" id="{920D785A-13C6-ECAA-9118-0BF058A8F32E}"/>
              </a:ext>
            </a:extLst>
          </p:cNvPr>
          <p:cNvSpPr>
            <a:spLocks noGrp="1"/>
          </p:cNvSpPr>
          <p:nvPr>
            <p:ph type="ctrTitle"/>
          </p:nvPr>
        </p:nvSpPr>
        <p:spPr>
          <a:xfrm>
            <a:off x="1524000" y="1457342"/>
            <a:ext cx="9144000" cy="2387600"/>
          </a:xfrm>
        </p:spPr>
        <p:txBody>
          <a:bodyPr anchor="b"/>
          <a:lstStyle>
            <a:lvl1pPr algn="ctr">
              <a:defRPr sz="6000"/>
            </a:lvl1pPr>
          </a:lstStyle>
          <a:p>
            <a:r>
              <a:rPr lang="sv-SE" dirty="0"/>
              <a:t>Klicka här för att ändra mall för rubrikformat</a:t>
            </a:r>
          </a:p>
        </p:txBody>
      </p:sp>
      <p:sp>
        <p:nvSpPr>
          <p:cNvPr id="3" name="Underrubrik 2">
            <a:extLst>
              <a:ext uri="{FF2B5EF4-FFF2-40B4-BE49-F238E27FC236}">
                <a16:creationId xmlns:a16="http://schemas.microsoft.com/office/drawing/2014/main" id="{0E46C50A-0FBC-F75A-AC43-776229445F46}"/>
              </a:ext>
            </a:extLst>
          </p:cNvPr>
          <p:cNvSpPr>
            <a:spLocks noGrp="1"/>
          </p:cNvSpPr>
          <p:nvPr>
            <p:ph type="subTitle" idx="1"/>
          </p:nvPr>
        </p:nvSpPr>
        <p:spPr>
          <a:xfrm>
            <a:off x="1524000" y="3937017"/>
            <a:ext cx="9144000" cy="1655762"/>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a:t>Klicka här för att ändra mall för underrubrikformat</a:t>
            </a:r>
          </a:p>
        </p:txBody>
      </p:sp>
    </p:spTree>
    <p:extLst>
      <p:ext uri="{BB962C8B-B14F-4D97-AF65-F5344CB8AC3E}">
        <p14:creationId xmlns:p14="http://schemas.microsoft.com/office/powerpoint/2010/main" val="187096587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7" name="Rubrik 1">
            <a:extLst>
              <a:ext uri="{FF2B5EF4-FFF2-40B4-BE49-F238E27FC236}">
                <a16:creationId xmlns:a16="http://schemas.microsoft.com/office/drawing/2014/main" id="{3897FCAE-863A-8350-4114-64212983BB90}"/>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Tree>
    <p:extLst>
      <p:ext uri="{BB962C8B-B14F-4D97-AF65-F5344CB8AC3E}">
        <p14:creationId xmlns:p14="http://schemas.microsoft.com/office/powerpoint/2010/main" val="1356600371"/>
      </p:ext>
    </p:extLst>
  </p:cSld>
  <p:clrMapOvr>
    <a:masterClrMapping/>
  </p:clrMapOvr>
  <p:extLst>
    <p:ext uri="{DCECCB84-F9BA-43D5-87BE-67443E8EF086}">
      <p15:sldGuideLst xmlns:p15="http://schemas.microsoft.com/office/powerpoint/2012/main">
        <p15:guide id="1" orient="horz" pos="2183">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8" name="Rektangel 7">
            <a:extLst>
              <a:ext uri="{FF2B5EF4-FFF2-40B4-BE49-F238E27FC236}">
                <a16:creationId xmlns:a16="http://schemas.microsoft.com/office/drawing/2014/main" id="{BC2FE66E-6EE9-50EC-DBE0-62C50B0CDCC4}"/>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4" name="Platshållare för datum 3">
            <a:extLst>
              <a:ext uri="{FF2B5EF4-FFF2-40B4-BE49-F238E27FC236}">
                <a16:creationId xmlns:a16="http://schemas.microsoft.com/office/drawing/2014/main" id="{2B2A6CAB-C3A9-825B-2847-5B938014DD8C}"/>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5" name="Platshållare för sidfot 4">
            <a:extLst>
              <a:ext uri="{FF2B5EF4-FFF2-40B4-BE49-F238E27FC236}">
                <a16:creationId xmlns:a16="http://schemas.microsoft.com/office/drawing/2014/main" id="{E8554113-F273-3F70-8CD3-7305F01C537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9CD731F-0ECB-5233-D42A-31AA599C5FB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2019E2A5-554E-8B1D-D0E9-063AE071AE89}"/>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2" name="Rubrik 1">
            <a:extLst>
              <a:ext uri="{FF2B5EF4-FFF2-40B4-BE49-F238E27FC236}">
                <a16:creationId xmlns:a16="http://schemas.microsoft.com/office/drawing/2014/main" id="{63048D6C-B354-8FE1-BA30-F51E056D0373}"/>
              </a:ext>
            </a:extLst>
          </p:cNvPr>
          <p:cNvSpPr>
            <a:spLocks noGrp="1"/>
          </p:cNvSpPr>
          <p:nvPr>
            <p:ph type="title"/>
          </p:nvPr>
        </p:nvSpPr>
        <p:spPr>
          <a:xfrm>
            <a:off x="1671119" y="1955548"/>
            <a:ext cx="6636944" cy="1325563"/>
          </a:xfrm>
        </p:spPr>
        <p:txBody>
          <a:bodyPr/>
          <a:lstStyle/>
          <a:p>
            <a:r>
              <a:rPr lang="sv-SE"/>
              <a:t>Klicka här för att ändra mall för rubrikformat</a:t>
            </a:r>
          </a:p>
        </p:txBody>
      </p:sp>
      <p:sp>
        <p:nvSpPr>
          <p:cNvPr id="13" name="Platshållare för innehåll 2">
            <a:extLst>
              <a:ext uri="{FF2B5EF4-FFF2-40B4-BE49-F238E27FC236}">
                <a16:creationId xmlns:a16="http://schemas.microsoft.com/office/drawing/2014/main" id="{83F76E52-BD39-F79A-8901-C3157B80AB33}"/>
              </a:ext>
            </a:extLst>
          </p:cNvPr>
          <p:cNvSpPr>
            <a:spLocks noGrp="1"/>
          </p:cNvSpPr>
          <p:nvPr>
            <p:ph idx="1"/>
          </p:nvPr>
        </p:nvSpPr>
        <p:spPr>
          <a:xfrm>
            <a:off x="1671119" y="3416048"/>
            <a:ext cx="6636944" cy="4351338"/>
          </a:xfrm>
        </p:spPr>
        <p:txBody>
          <a:body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2171480519"/>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674891" y="1121263"/>
            <a:ext cx="6762939"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674891" y="4000988"/>
            <a:ext cx="6762939"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57414345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vå delar">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BA72EFC8-8E15-3380-E0A5-BE8FAD92243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6" name="Platshållare för sidfot 5">
            <a:extLst>
              <a:ext uri="{FF2B5EF4-FFF2-40B4-BE49-F238E27FC236}">
                <a16:creationId xmlns:a16="http://schemas.microsoft.com/office/drawing/2014/main" id="{1C6EF3AD-BB5D-1C46-A730-D2C1ABC83A21}"/>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260AAEDB-6B97-D60B-BDC1-D3E6944296C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8" name="Rubrik 1">
            <a:extLst>
              <a:ext uri="{FF2B5EF4-FFF2-40B4-BE49-F238E27FC236}">
                <a16:creationId xmlns:a16="http://schemas.microsoft.com/office/drawing/2014/main" id="{6673C82F-CAE3-4ECD-925C-6A6467DA5F8E}"/>
              </a:ext>
            </a:extLst>
          </p:cNvPr>
          <p:cNvSpPr>
            <a:spLocks noGrp="1"/>
          </p:cNvSpPr>
          <p:nvPr>
            <p:ph type="title"/>
          </p:nvPr>
        </p:nvSpPr>
        <p:spPr>
          <a:xfrm>
            <a:off x="838200" y="1650717"/>
            <a:ext cx="10515600" cy="1325563"/>
          </a:xfrm>
        </p:spPr>
        <p:txBody>
          <a:bodyPr/>
          <a:lstStyle/>
          <a:p>
            <a:r>
              <a:rPr lang="sv-SE"/>
              <a:t>Klicka här för att ändra mall för rubrikformat</a:t>
            </a:r>
          </a:p>
        </p:txBody>
      </p:sp>
      <p:sp>
        <p:nvSpPr>
          <p:cNvPr id="9" name="Platshållare för innehåll 2">
            <a:extLst>
              <a:ext uri="{FF2B5EF4-FFF2-40B4-BE49-F238E27FC236}">
                <a16:creationId xmlns:a16="http://schemas.microsoft.com/office/drawing/2014/main" id="{58E8D033-BED2-3222-CE9D-BF8460C3A303}"/>
              </a:ext>
            </a:extLst>
          </p:cNvPr>
          <p:cNvSpPr>
            <a:spLocks noGrp="1"/>
          </p:cNvSpPr>
          <p:nvPr>
            <p:ph sz="half" idx="1"/>
          </p:nvPr>
        </p:nvSpPr>
        <p:spPr>
          <a:xfrm>
            <a:off x="838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10" name="Platshållare för innehåll 3">
            <a:extLst>
              <a:ext uri="{FF2B5EF4-FFF2-40B4-BE49-F238E27FC236}">
                <a16:creationId xmlns:a16="http://schemas.microsoft.com/office/drawing/2014/main" id="{6FD81A41-CEDB-3C78-F47D-7DBEC697AA1A}"/>
              </a:ext>
            </a:extLst>
          </p:cNvPr>
          <p:cNvSpPr>
            <a:spLocks noGrp="1"/>
          </p:cNvSpPr>
          <p:nvPr>
            <p:ph sz="half" idx="2"/>
          </p:nvPr>
        </p:nvSpPr>
        <p:spPr>
          <a:xfrm>
            <a:off x="6172200" y="3111217"/>
            <a:ext cx="5181600" cy="2999872"/>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9467895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6096000" y="1709738"/>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6096000" y="4589463"/>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8" name="Platshållare för bild 2">
            <a:extLst>
              <a:ext uri="{FF2B5EF4-FFF2-40B4-BE49-F238E27FC236}">
                <a16:creationId xmlns:a16="http://schemas.microsoft.com/office/drawing/2014/main" id="{2133587C-6D2A-3FB8-6540-85FA1F230C34}"/>
              </a:ext>
            </a:extLst>
          </p:cNvPr>
          <p:cNvSpPr>
            <a:spLocks noGrp="1"/>
          </p:cNvSpPr>
          <p:nvPr>
            <p:ph type="pic" idx="14"/>
          </p:nvPr>
        </p:nvSpPr>
        <p:spPr>
          <a:xfrm>
            <a:off x="4529"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352234160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417F4FE-D3F5-14BE-C7B8-6E5E2F307650}"/>
              </a:ext>
            </a:extLst>
          </p:cNvPr>
          <p:cNvSpPr>
            <a:spLocks noGrp="1"/>
          </p:cNvSpPr>
          <p:nvPr>
            <p:ph type="title"/>
          </p:nvPr>
        </p:nvSpPr>
        <p:spPr>
          <a:xfrm>
            <a:off x="839788" y="365125"/>
            <a:ext cx="10515600" cy="1325563"/>
          </a:xfrm>
        </p:spPr>
        <p:txBody>
          <a:bodyPr/>
          <a:lstStyle/>
          <a:p>
            <a:r>
              <a:rPr lang="sv-SE"/>
              <a:t>Klicka här för att ändra mall för rubrikformat</a:t>
            </a:r>
          </a:p>
        </p:txBody>
      </p:sp>
      <p:sp>
        <p:nvSpPr>
          <p:cNvPr id="3" name="Platshållare för text 2">
            <a:extLst>
              <a:ext uri="{FF2B5EF4-FFF2-40B4-BE49-F238E27FC236}">
                <a16:creationId xmlns:a16="http://schemas.microsoft.com/office/drawing/2014/main" id="{0F02D44B-7AB9-662D-5793-F9F5BB1FC560}"/>
              </a:ext>
            </a:extLst>
          </p:cNvPr>
          <p:cNvSpPr>
            <a:spLocks noGrp="1"/>
          </p:cNvSpPr>
          <p:nvPr>
            <p:ph type="body" idx="1"/>
          </p:nvPr>
        </p:nvSpPr>
        <p:spPr>
          <a:xfrm>
            <a:off x="839788" y="1681163"/>
            <a:ext cx="5157787"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4" name="Platshållare för innehåll 3">
            <a:extLst>
              <a:ext uri="{FF2B5EF4-FFF2-40B4-BE49-F238E27FC236}">
                <a16:creationId xmlns:a16="http://schemas.microsoft.com/office/drawing/2014/main" id="{17B4E0B3-8184-06C8-E97A-6ED5AEAB2B16}"/>
              </a:ext>
            </a:extLst>
          </p:cNvPr>
          <p:cNvSpPr>
            <a:spLocks noGrp="1"/>
          </p:cNvSpPr>
          <p:nvPr>
            <p:ph sz="half" idx="2"/>
          </p:nvPr>
        </p:nvSpPr>
        <p:spPr>
          <a:xfrm>
            <a:off x="839788" y="2505075"/>
            <a:ext cx="5157787"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5" name="Platshållare för text 4">
            <a:extLst>
              <a:ext uri="{FF2B5EF4-FFF2-40B4-BE49-F238E27FC236}">
                <a16:creationId xmlns:a16="http://schemas.microsoft.com/office/drawing/2014/main" id="{00EEC9EF-CCF2-CD25-23D9-4E2BB5C0837D}"/>
              </a:ext>
            </a:extLst>
          </p:cNvPr>
          <p:cNvSpPr>
            <a:spLocks noGrp="1"/>
          </p:cNvSpPr>
          <p:nvPr>
            <p:ph type="body" sz="quarter" idx="3"/>
          </p:nvPr>
        </p:nvSpPr>
        <p:spPr>
          <a:xfrm>
            <a:off x="6172200" y="1681163"/>
            <a:ext cx="5183188" cy="823912"/>
          </a:xfrm>
        </p:spPr>
        <p:txBody>
          <a:bodyPr anchor="b"/>
          <a:lstStyle>
            <a:lvl1pPr marL="0" indent="0">
              <a:buNone/>
              <a:defRPr sz="2400" b="1">
                <a:latin typeface="Bebas Neue Bold" panose="020B0606020202050201" pitchFamily="34" charset="77"/>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Klicka här för att ändra format på bakgrundstexten</a:t>
            </a:r>
          </a:p>
        </p:txBody>
      </p:sp>
      <p:sp>
        <p:nvSpPr>
          <p:cNvPr id="6" name="Platshållare för innehåll 5">
            <a:extLst>
              <a:ext uri="{FF2B5EF4-FFF2-40B4-BE49-F238E27FC236}">
                <a16:creationId xmlns:a16="http://schemas.microsoft.com/office/drawing/2014/main" id="{093A8BA4-CCC0-6389-9F66-969FF690E2B8}"/>
              </a:ext>
            </a:extLst>
          </p:cNvPr>
          <p:cNvSpPr>
            <a:spLocks noGrp="1"/>
          </p:cNvSpPr>
          <p:nvPr>
            <p:ph sz="quarter" idx="4"/>
          </p:nvPr>
        </p:nvSpPr>
        <p:spPr>
          <a:xfrm>
            <a:off x="6172200" y="2505075"/>
            <a:ext cx="5183188" cy="368458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7" name="Platshållare för datum 6">
            <a:extLst>
              <a:ext uri="{FF2B5EF4-FFF2-40B4-BE49-F238E27FC236}">
                <a16:creationId xmlns:a16="http://schemas.microsoft.com/office/drawing/2014/main" id="{EC08F4B1-BA3F-F953-63EB-E7A60B103F54}"/>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8" name="Platshållare för sidfot 7">
            <a:extLst>
              <a:ext uri="{FF2B5EF4-FFF2-40B4-BE49-F238E27FC236}">
                <a16:creationId xmlns:a16="http://schemas.microsoft.com/office/drawing/2014/main" id="{A9BA79FE-4965-3376-FD62-D50A1164E96B}"/>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9" name="Platshållare för bildnummer 8">
            <a:extLst>
              <a:ext uri="{FF2B5EF4-FFF2-40B4-BE49-F238E27FC236}">
                <a16:creationId xmlns:a16="http://schemas.microsoft.com/office/drawing/2014/main" id="{FA369DC0-38D5-8B2C-77C5-138A87875F0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42207152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Endast rubrik">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490C27BB-E56D-51CB-A455-A1B2071DC2EF}"/>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4" name="Platshållare för sidfot 3">
            <a:extLst>
              <a:ext uri="{FF2B5EF4-FFF2-40B4-BE49-F238E27FC236}">
                <a16:creationId xmlns:a16="http://schemas.microsoft.com/office/drawing/2014/main" id="{A4461E0C-B7D4-E1B8-9D3D-C43A675BC7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5" name="Platshållare för bildnummer 4">
            <a:extLst>
              <a:ext uri="{FF2B5EF4-FFF2-40B4-BE49-F238E27FC236}">
                <a16:creationId xmlns:a16="http://schemas.microsoft.com/office/drawing/2014/main" id="{34AB520D-4255-1814-A4FA-CAE7F30DE370}"/>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6" name="Rubrik 1">
            <a:extLst>
              <a:ext uri="{FF2B5EF4-FFF2-40B4-BE49-F238E27FC236}">
                <a16:creationId xmlns:a16="http://schemas.microsoft.com/office/drawing/2014/main" id="{E2E70049-804A-60F6-567C-169BE31244A9}"/>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Tree>
    <p:extLst>
      <p:ext uri="{BB962C8B-B14F-4D97-AF65-F5344CB8AC3E}">
        <p14:creationId xmlns:p14="http://schemas.microsoft.com/office/powerpoint/2010/main" val="3411455247"/>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xt med bild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7C14709-4F2F-49BE-0463-0BF6F22DAD95}"/>
              </a:ext>
            </a:extLst>
          </p:cNvPr>
          <p:cNvSpPr>
            <a:spLocks noGrp="1"/>
          </p:cNvSpPr>
          <p:nvPr>
            <p:ph type="title"/>
          </p:nvPr>
        </p:nvSpPr>
        <p:spPr>
          <a:xfrm>
            <a:off x="1224639" y="805758"/>
            <a:ext cx="3932237" cy="3236535"/>
          </a:xfrm>
        </p:spPr>
        <p:txBody>
          <a:bodyPr anchor="b">
            <a:noAutofit/>
          </a:bodyPr>
          <a:lstStyle>
            <a:lvl1pPr>
              <a:defRPr sz="5400"/>
            </a:lvl1pPr>
          </a:lstStyle>
          <a:p>
            <a:r>
              <a:rPr lang="sv-SE" dirty="0"/>
              <a:t>Klicka här för att ändra mall för rubrikformat</a:t>
            </a:r>
          </a:p>
        </p:txBody>
      </p:sp>
      <p:sp>
        <p:nvSpPr>
          <p:cNvPr id="4" name="Platshållare för text 3">
            <a:extLst>
              <a:ext uri="{FF2B5EF4-FFF2-40B4-BE49-F238E27FC236}">
                <a16:creationId xmlns:a16="http://schemas.microsoft.com/office/drawing/2014/main" id="{71E94C29-257D-8B56-D432-C026F024D632}"/>
              </a:ext>
            </a:extLst>
          </p:cNvPr>
          <p:cNvSpPr>
            <a:spLocks noGrp="1"/>
          </p:cNvSpPr>
          <p:nvPr>
            <p:ph type="body" sz="half" idx="2"/>
          </p:nvPr>
        </p:nvSpPr>
        <p:spPr>
          <a:xfrm>
            <a:off x="1224639"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
        <p:nvSpPr>
          <p:cNvPr id="5" name="Platshållare för datum 4">
            <a:extLst>
              <a:ext uri="{FF2B5EF4-FFF2-40B4-BE49-F238E27FC236}">
                <a16:creationId xmlns:a16="http://schemas.microsoft.com/office/drawing/2014/main" id="{BCB35593-B71C-D210-055A-165BA0D078E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6" name="Platshållare för sidfot 5">
            <a:extLst>
              <a:ext uri="{FF2B5EF4-FFF2-40B4-BE49-F238E27FC236}">
                <a16:creationId xmlns:a16="http://schemas.microsoft.com/office/drawing/2014/main" id="{C9E41300-C850-1681-7DF1-2D38157D809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A18A8E41-BE57-271C-FF54-778809F2D4B7}"/>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CD80B0C9-6CD7-7FE0-C4BC-CD699FBC0202}"/>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2" name="Platshållare för bild 2">
            <a:extLst>
              <a:ext uri="{FF2B5EF4-FFF2-40B4-BE49-F238E27FC236}">
                <a16:creationId xmlns:a16="http://schemas.microsoft.com/office/drawing/2014/main" id="{19355453-76F4-50FF-E14D-98C591FADD77}"/>
              </a:ext>
            </a:extLst>
          </p:cNvPr>
          <p:cNvSpPr>
            <a:spLocks noGrp="1"/>
          </p:cNvSpPr>
          <p:nvPr>
            <p:ph type="pic" idx="13"/>
          </p:nvPr>
        </p:nvSpPr>
        <p:spPr>
          <a:xfrm>
            <a:off x="7035126"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4189846746"/>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ild med bildtext">
    <p:spTree>
      <p:nvGrpSpPr>
        <p:cNvPr id="1" name=""/>
        <p:cNvGrpSpPr/>
        <p:nvPr/>
      </p:nvGrpSpPr>
      <p:grpSpPr>
        <a:xfrm>
          <a:off x="0" y="0"/>
          <a:ext cx="0" cy="0"/>
          <a:chOff x="0" y="0"/>
          <a:chExt cx="0" cy="0"/>
        </a:xfrm>
      </p:grpSpPr>
      <p:sp>
        <p:nvSpPr>
          <p:cNvPr id="5" name="Platshållare för datum 4">
            <a:extLst>
              <a:ext uri="{FF2B5EF4-FFF2-40B4-BE49-F238E27FC236}">
                <a16:creationId xmlns:a16="http://schemas.microsoft.com/office/drawing/2014/main" id="{E2CC066B-9AFD-49AD-BF7F-CFEEC2414666}"/>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6" name="Platshållare för sidfot 5">
            <a:extLst>
              <a:ext uri="{FF2B5EF4-FFF2-40B4-BE49-F238E27FC236}">
                <a16:creationId xmlns:a16="http://schemas.microsoft.com/office/drawing/2014/main" id="{83721FA4-4F40-8F19-330B-DBD480875EC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7" name="Platshållare för bildnummer 6">
            <a:extLst>
              <a:ext uri="{FF2B5EF4-FFF2-40B4-BE49-F238E27FC236}">
                <a16:creationId xmlns:a16="http://schemas.microsoft.com/office/drawing/2014/main" id="{6F9689FD-8A53-DA90-B4AC-1EA971FE74C4}"/>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2" name="Platshållare för bild 2">
            <a:extLst>
              <a:ext uri="{FF2B5EF4-FFF2-40B4-BE49-F238E27FC236}">
                <a16:creationId xmlns:a16="http://schemas.microsoft.com/office/drawing/2014/main" id="{88874A2B-6822-C281-4B2D-3ABE93DFA5D9}"/>
              </a:ext>
            </a:extLst>
          </p:cNvPr>
          <p:cNvSpPr>
            <a:spLocks noGrp="1"/>
          </p:cNvSpPr>
          <p:nvPr>
            <p:ph type="pic" idx="13"/>
          </p:nvPr>
        </p:nvSpPr>
        <p:spPr>
          <a:xfrm>
            <a:off x="1224639" y="1620568"/>
            <a:ext cx="4320262" cy="424048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13" name="Rubrik 1">
            <a:extLst>
              <a:ext uri="{FF2B5EF4-FFF2-40B4-BE49-F238E27FC236}">
                <a16:creationId xmlns:a16="http://schemas.microsoft.com/office/drawing/2014/main" id="{CB80A38F-536C-4A53-3AF2-DB4E5FE6FF9B}"/>
              </a:ext>
            </a:extLst>
          </p:cNvPr>
          <p:cNvSpPr>
            <a:spLocks noGrp="1"/>
          </p:cNvSpPr>
          <p:nvPr>
            <p:ph type="title"/>
          </p:nvPr>
        </p:nvSpPr>
        <p:spPr>
          <a:xfrm>
            <a:off x="6928323" y="896293"/>
            <a:ext cx="3932237" cy="3146000"/>
          </a:xfrm>
        </p:spPr>
        <p:txBody>
          <a:bodyPr anchor="b">
            <a:noAutofit/>
          </a:bodyPr>
          <a:lstStyle>
            <a:lvl1pPr>
              <a:defRPr sz="5400"/>
            </a:lvl1pPr>
          </a:lstStyle>
          <a:p>
            <a:r>
              <a:rPr lang="sv-SE" dirty="0"/>
              <a:t>Klicka här för att ändra mall för rubrikformat</a:t>
            </a:r>
          </a:p>
        </p:txBody>
      </p:sp>
      <p:sp>
        <p:nvSpPr>
          <p:cNvPr id="14" name="Platshållare för text 3">
            <a:extLst>
              <a:ext uri="{FF2B5EF4-FFF2-40B4-BE49-F238E27FC236}">
                <a16:creationId xmlns:a16="http://schemas.microsoft.com/office/drawing/2014/main" id="{06DCD7FB-4173-A0EC-F501-CB8830DCE16E}"/>
              </a:ext>
            </a:extLst>
          </p:cNvPr>
          <p:cNvSpPr>
            <a:spLocks noGrp="1"/>
          </p:cNvSpPr>
          <p:nvPr>
            <p:ph type="body" sz="half" idx="2"/>
          </p:nvPr>
        </p:nvSpPr>
        <p:spPr>
          <a:xfrm>
            <a:off x="6928323" y="4042293"/>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110098397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Tree>
    <p:extLst>
      <p:ext uri="{BB962C8B-B14F-4D97-AF65-F5344CB8AC3E}">
        <p14:creationId xmlns:p14="http://schemas.microsoft.com/office/powerpoint/2010/main" val="1106131867"/>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Rubrikbild">
    <p:spTree>
      <p:nvGrpSpPr>
        <p:cNvPr id="1" name=""/>
        <p:cNvGrpSpPr/>
        <p:nvPr/>
      </p:nvGrpSpPr>
      <p:grpSpPr>
        <a:xfrm>
          <a:off x="0" y="0"/>
          <a:ext cx="0" cy="0"/>
          <a:chOff x="0" y="0"/>
          <a:chExt cx="0" cy="0"/>
        </a:xfrm>
      </p:grpSpPr>
      <p:sp>
        <p:nvSpPr>
          <p:cNvPr id="11" name="Platshållare för bild 2">
            <a:extLst>
              <a:ext uri="{FF2B5EF4-FFF2-40B4-BE49-F238E27FC236}">
                <a16:creationId xmlns:a16="http://schemas.microsoft.com/office/drawing/2014/main" id="{0A4FFC36-F5CC-79D4-BD92-3E14C4D17416}"/>
              </a:ext>
            </a:extLst>
          </p:cNvPr>
          <p:cNvSpPr>
            <a:spLocks noGrp="1"/>
          </p:cNvSpPr>
          <p:nvPr>
            <p:ph type="pic" idx="14"/>
          </p:nvPr>
        </p:nvSpPr>
        <p:spPr>
          <a:xfrm>
            <a:off x="0" y="0"/>
            <a:ext cx="12192000"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0" name="Rubrik 1">
            <a:extLst>
              <a:ext uri="{FF2B5EF4-FFF2-40B4-BE49-F238E27FC236}">
                <a16:creationId xmlns:a16="http://schemas.microsoft.com/office/drawing/2014/main" id="{AF154008-5688-CB97-CC11-FD060147D8B3}"/>
              </a:ext>
            </a:extLst>
          </p:cNvPr>
          <p:cNvSpPr>
            <a:spLocks noGrp="1"/>
          </p:cNvSpPr>
          <p:nvPr>
            <p:ph type="ctrTitle"/>
          </p:nvPr>
        </p:nvSpPr>
        <p:spPr>
          <a:xfrm>
            <a:off x="2779414" y="1913411"/>
            <a:ext cx="6633172" cy="2387600"/>
          </a:xfrm>
        </p:spPr>
        <p:txBody>
          <a:bodyPr anchor="b"/>
          <a:lstStyle>
            <a:lvl1pPr algn="ctr">
              <a:defRPr sz="6000"/>
            </a:lvl1pPr>
          </a:lstStyle>
          <a:p>
            <a:r>
              <a:rPr lang="sv-SE"/>
              <a:t>Klicka här för att ändra mall för rubrikformat</a:t>
            </a:r>
          </a:p>
        </p:txBody>
      </p:sp>
    </p:spTree>
    <p:extLst>
      <p:ext uri="{BB962C8B-B14F-4D97-AF65-F5344CB8AC3E}">
        <p14:creationId xmlns:p14="http://schemas.microsoft.com/office/powerpoint/2010/main" val="3984105581"/>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04D770ED-6FE8-4B71-B1F9-1F99E27B8CAA}"/>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3" name="Platshållare för sidfot 2">
            <a:extLst>
              <a:ext uri="{FF2B5EF4-FFF2-40B4-BE49-F238E27FC236}">
                <a16:creationId xmlns:a16="http://schemas.microsoft.com/office/drawing/2014/main" id="{9D52138C-38D9-4A4C-460D-BF3F3A70B539}"/>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4" name="Platshållare för bildnummer 3">
            <a:extLst>
              <a:ext uri="{FF2B5EF4-FFF2-40B4-BE49-F238E27FC236}">
                <a16:creationId xmlns:a16="http://schemas.microsoft.com/office/drawing/2014/main" id="{30DBBBBA-C58C-5DC9-C888-0685FDCB0E2D}"/>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
        <p:nvSpPr>
          <p:cNvPr id="10" name="Rektangel 9">
            <a:extLst>
              <a:ext uri="{FF2B5EF4-FFF2-40B4-BE49-F238E27FC236}">
                <a16:creationId xmlns:a16="http://schemas.microsoft.com/office/drawing/2014/main" id="{BAA44517-A636-1AC1-A560-B9C1E734E38E}"/>
              </a:ext>
            </a:extLst>
          </p:cNvPr>
          <p:cNvSpPr/>
          <p:nvPr userDrawn="1"/>
        </p:nvSpPr>
        <p:spPr>
          <a:xfrm>
            <a:off x="-1" y="0"/>
            <a:ext cx="12192001" cy="6858000"/>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9" name="Platshållare för bild 2">
            <a:extLst>
              <a:ext uri="{FF2B5EF4-FFF2-40B4-BE49-F238E27FC236}">
                <a16:creationId xmlns:a16="http://schemas.microsoft.com/office/drawing/2014/main" id="{ABD2A708-2B06-4C90-B3B3-F16123C8C652}"/>
              </a:ext>
            </a:extLst>
          </p:cNvPr>
          <p:cNvSpPr>
            <a:spLocks noGrp="1"/>
          </p:cNvSpPr>
          <p:nvPr>
            <p:ph type="pic" idx="13"/>
          </p:nvPr>
        </p:nvSpPr>
        <p:spPr>
          <a:xfrm>
            <a:off x="6618083" y="0"/>
            <a:ext cx="5573917"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pic>
        <p:nvPicPr>
          <p:cNvPr id="14" name="Bildobjekt 13">
            <a:extLst>
              <a:ext uri="{FF2B5EF4-FFF2-40B4-BE49-F238E27FC236}">
                <a16:creationId xmlns:a16="http://schemas.microsoft.com/office/drawing/2014/main" id="{2C6E6B15-0ACD-CD8A-3217-A1D9DE05BD1E}"/>
              </a:ext>
            </a:extLst>
          </p:cNvPr>
          <p:cNvPicPr>
            <a:picLocks noChangeAspect="1"/>
          </p:cNvPicPr>
          <p:nvPr userDrawn="1"/>
        </p:nvPicPr>
        <p:blipFill>
          <a:blip r:embed="rId2"/>
          <a:stretch>
            <a:fillRect/>
          </a:stretch>
        </p:blipFill>
        <p:spPr>
          <a:xfrm>
            <a:off x="10350378" y="0"/>
            <a:ext cx="1003422" cy="1264920"/>
          </a:xfrm>
          <a:prstGeom prst="rect">
            <a:avLst/>
          </a:prstGeom>
        </p:spPr>
      </p:pic>
      <p:pic>
        <p:nvPicPr>
          <p:cNvPr id="7" name="Bildobjekt 6">
            <a:extLst>
              <a:ext uri="{FF2B5EF4-FFF2-40B4-BE49-F238E27FC236}">
                <a16:creationId xmlns:a16="http://schemas.microsoft.com/office/drawing/2014/main" id="{12CC1146-427B-0708-A598-0658F9ADC510}"/>
              </a:ext>
            </a:extLst>
          </p:cNvPr>
          <p:cNvPicPr>
            <a:picLocks noChangeAspect="1"/>
          </p:cNvPicPr>
          <p:nvPr userDrawn="1"/>
        </p:nvPicPr>
        <p:blipFill>
          <a:blip r:embed="rId3"/>
          <a:stretch>
            <a:fillRect/>
          </a:stretch>
        </p:blipFill>
        <p:spPr>
          <a:xfrm>
            <a:off x="706925" y="613572"/>
            <a:ext cx="6418152" cy="5413571"/>
          </a:xfrm>
          <a:prstGeom prst="rect">
            <a:avLst/>
          </a:prstGeom>
        </p:spPr>
      </p:pic>
      <p:sp>
        <p:nvSpPr>
          <p:cNvPr id="11" name="Rubrik 1">
            <a:extLst>
              <a:ext uri="{FF2B5EF4-FFF2-40B4-BE49-F238E27FC236}">
                <a16:creationId xmlns:a16="http://schemas.microsoft.com/office/drawing/2014/main" id="{42508EC6-DB22-04CA-2BEC-689EA6AFE816}"/>
              </a:ext>
            </a:extLst>
          </p:cNvPr>
          <p:cNvSpPr>
            <a:spLocks noGrp="1"/>
          </p:cNvSpPr>
          <p:nvPr>
            <p:ph type="title"/>
          </p:nvPr>
        </p:nvSpPr>
        <p:spPr>
          <a:xfrm>
            <a:off x="1516157" y="2204519"/>
            <a:ext cx="4587686" cy="1600200"/>
          </a:xfrm>
        </p:spPr>
        <p:txBody>
          <a:bodyPr anchor="b">
            <a:noAutofit/>
          </a:bodyPr>
          <a:lstStyle>
            <a:lvl1pPr>
              <a:defRPr sz="5400"/>
            </a:lvl1pPr>
          </a:lstStyle>
          <a:p>
            <a:r>
              <a:rPr lang="sv-SE" dirty="0"/>
              <a:t>Klicka här för att ändra mall för rubrikformat</a:t>
            </a:r>
          </a:p>
        </p:txBody>
      </p:sp>
      <p:sp>
        <p:nvSpPr>
          <p:cNvPr id="12" name="Platshållare för text 3">
            <a:extLst>
              <a:ext uri="{FF2B5EF4-FFF2-40B4-BE49-F238E27FC236}">
                <a16:creationId xmlns:a16="http://schemas.microsoft.com/office/drawing/2014/main" id="{1188521E-200B-583F-2481-3A15C09BDBC5}"/>
              </a:ext>
            </a:extLst>
          </p:cNvPr>
          <p:cNvSpPr>
            <a:spLocks noGrp="1"/>
          </p:cNvSpPr>
          <p:nvPr>
            <p:ph type="body" sz="half" idx="2"/>
          </p:nvPr>
        </p:nvSpPr>
        <p:spPr>
          <a:xfrm>
            <a:off x="1516157" y="3804719"/>
            <a:ext cx="4587686"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sv-SE" dirty="0"/>
              <a:t>Klicka här för att ändra format på bakgrundstexten</a:t>
            </a:r>
          </a:p>
        </p:txBody>
      </p:sp>
    </p:spTree>
    <p:extLst>
      <p:ext uri="{BB962C8B-B14F-4D97-AF65-F5344CB8AC3E}">
        <p14:creationId xmlns:p14="http://schemas.microsoft.com/office/powerpoint/2010/main" val="325785238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501807" y="1302332"/>
            <a:ext cx="4917100" cy="2852737"/>
          </a:xfrm>
        </p:spPr>
        <p:txBody>
          <a:bodyPr anchor="b"/>
          <a:lstStyle>
            <a:lvl1pPr>
              <a:defRPr sz="6000"/>
            </a:lvl1p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501807" y="4182057"/>
            <a:ext cx="4917100"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dirty="0"/>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2" name="Bildobjekt 11">
            <a:extLst>
              <a:ext uri="{FF2B5EF4-FFF2-40B4-BE49-F238E27FC236}">
                <a16:creationId xmlns:a16="http://schemas.microsoft.com/office/drawing/2014/main" id="{2042ED24-E784-E7EC-69CC-AA3E221BD4B8}"/>
              </a:ext>
            </a:extLst>
          </p:cNvPr>
          <p:cNvPicPr>
            <a:picLocks noChangeAspect="1"/>
          </p:cNvPicPr>
          <p:nvPr userDrawn="1"/>
        </p:nvPicPr>
        <p:blipFill>
          <a:blip r:embed="rId2"/>
          <a:stretch>
            <a:fillRect/>
          </a:stretch>
        </p:blipFill>
        <p:spPr>
          <a:xfrm>
            <a:off x="0" y="0"/>
            <a:ext cx="895634" cy="6858000"/>
          </a:xfrm>
          <a:prstGeom prst="rect">
            <a:avLst/>
          </a:prstGeom>
        </p:spPr>
      </p:pic>
      <p:sp>
        <p:nvSpPr>
          <p:cNvPr id="15" name="Platshållare för bild 2">
            <a:extLst>
              <a:ext uri="{FF2B5EF4-FFF2-40B4-BE49-F238E27FC236}">
                <a16:creationId xmlns:a16="http://schemas.microsoft.com/office/drawing/2014/main" id="{8BA56911-6C4E-DBA7-B187-C108C63CA385}"/>
              </a:ext>
            </a:extLst>
          </p:cNvPr>
          <p:cNvSpPr>
            <a:spLocks noGrp="1"/>
          </p:cNvSpPr>
          <p:nvPr>
            <p:ph type="pic" idx="14"/>
          </p:nvPr>
        </p:nvSpPr>
        <p:spPr>
          <a:xfrm>
            <a:off x="6876107" y="0"/>
            <a:ext cx="5315893" cy="6858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Tree>
    <p:extLst>
      <p:ext uri="{BB962C8B-B14F-4D97-AF65-F5344CB8AC3E}">
        <p14:creationId xmlns:p14="http://schemas.microsoft.com/office/powerpoint/2010/main" val="24358810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Rubrikbild">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DA16682C-1ADC-FD24-97C0-EFC8B1DA6F69}"/>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5" name="Platshållare för sidfot 4">
            <a:extLst>
              <a:ext uri="{FF2B5EF4-FFF2-40B4-BE49-F238E27FC236}">
                <a16:creationId xmlns:a16="http://schemas.microsoft.com/office/drawing/2014/main" id="{83D6120B-99F7-33F6-8A50-FAE0921C06F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87C4695B-5BDA-E0CF-A857-7953B6FA1B19}"/>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8" name="Bildobjekt 7">
            <a:extLst>
              <a:ext uri="{FF2B5EF4-FFF2-40B4-BE49-F238E27FC236}">
                <a16:creationId xmlns:a16="http://schemas.microsoft.com/office/drawing/2014/main" id="{B8B253B0-8154-D176-5F18-E32F6B94AB30}"/>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7" name="Rubrik 1">
            <a:extLst>
              <a:ext uri="{FF2B5EF4-FFF2-40B4-BE49-F238E27FC236}">
                <a16:creationId xmlns:a16="http://schemas.microsoft.com/office/drawing/2014/main" id="{3897FCAE-863A-8350-4114-64212983BB90}"/>
              </a:ext>
            </a:extLst>
          </p:cNvPr>
          <p:cNvSpPr>
            <a:spLocks noGrp="1"/>
          </p:cNvSpPr>
          <p:nvPr>
            <p:ph type="ctrTitle"/>
          </p:nvPr>
        </p:nvSpPr>
        <p:spPr>
          <a:xfrm>
            <a:off x="1674891" y="1955548"/>
            <a:ext cx="6633172" cy="3286408"/>
          </a:xfrm>
        </p:spPr>
        <p:txBody>
          <a:bodyPr anchor="t">
            <a:noAutofit/>
          </a:bodyPr>
          <a:lstStyle>
            <a:lvl1pPr algn="l">
              <a:lnSpc>
                <a:spcPct val="80000"/>
              </a:lnSpc>
              <a:defRPr sz="8000"/>
            </a:lvl1pPr>
          </a:lstStyle>
          <a:p>
            <a:r>
              <a:rPr lang="sv-SE" dirty="0"/>
              <a:t>Klicka här för att ändra mall för rubrikformat</a:t>
            </a:r>
          </a:p>
        </p:txBody>
      </p:sp>
      <p:sp>
        <p:nvSpPr>
          <p:cNvPr id="12" name="Rubrik 1">
            <a:extLst>
              <a:ext uri="{FF2B5EF4-FFF2-40B4-BE49-F238E27FC236}">
                <a16:creationId xmlns:a16="http://schemas.microsoft.com/office/drawing/2014/main" id="{6196F46B-0C60-B19B-CAB1-4C5ABF63EBDA}"/>
              </a:ext>
            </a:extLst>
          </p:cNvPr>
          <p:cNvSpPr txBox="1">
            <a:spLocks/>
          </p:cNvSpPr>
          <p:nvPr userDrawn="1"/>
        </p:nvSpPr>
        <p:spPr>
          <a:xfrm>
            <a:off x="1674891" y="851025"/>
            <a:ext cx="6633172" cy="3286408"/>
          </a:xfrm>
          <a:prstGeom prst="rect">
            <a:avLst/>
          </a:prstGeom>
        </p:spPr>
        <p:txBody>
          <a:bodyPr vert="horz" lIns="91440" tIns="45720" rIns="91440" bIns="45720" rtlCol="0" anchor="t">
            <a:noAutofit/>
          </a:bodyPr>
          <a:lstStyle>
            <a:lvl1pPr algn="l" defTabSz="914400" rtl="0" eaLnBrk="1" latinLnBrk="0" hangingPunct="1">
              <a:lnSpc>
                <a:spcPct val="70000"/>
              </a:lnSpc>
              <a:spcBef>
                <a:spcPct val="0"/>
              </a:spcBef>
              <a:buNone/>
              <a:defRPr sz="8000" b="1" i="0" kern="1200">
                <a:solidFill>
                  <a:schemeClr val="bg1"/>
                </a:solidFill>
                <a:latin typeface="Bebas Neue Bold" panose="020B0606020202050201" pitchFamily="34" charset="77"/>
                <a:ea typeface="+mj-ea"/>
                <a:cs typeface="+mj-cs"/>
              </a:defRPr>
            </a:lvl1pPr>
          </a:lstStyle>
          <a:p>
            <a:endParaRPr lang="sv-SE" dirty="0"/>
          </a:p>
        </p:txBody>
      </p:sp>
    </p:spTree>
    <p:extLst>
      <p:ext uri="{BB962C8B-B14F-4D97-AF65-F5344CB8AC3E}">
        <p14:creationId xmlns:p14="http://schemas.microsoft.com/office/powerpoint/2010/main" val="3720377104"/>
      </p:ext>
    </p:extLst>
  </p:cSld>
  <p:clrMapOvr>
    <a:masterClrMapping/>
  </p:clrMapOvr>
  <p:extLst>
    <p:ext uri="{DCECCB84-F9BA-43D5-87BE-67443E8EF086}">
      <p15:sldGuideLst xmlns:p15="http://schemas.microsoft.com/office/powerpoint/2012/main">
        <p15:guide id="1" orient="horz" pos="2183" userDrawn="1">
          <p15:clr>
            <a:srgbClr val="FBAE40"/>
          </p15:clr>
        </p15:guide>
        <p15:guide id="2" pos="3840">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ubrik och innehåll">
    <p:spTree>
      <p:nvGrpSpPr>
        <p:cNvPr id="1" name=""/>
        <p:cNvGrpSpPr/>
        <p:nvPr/>
      </p:nvGrpSpPr>
      <p:grpSpPr>
        <a:xfrm>
          <a:off x="0" y="0"/>
          <a:ext cx="0" cy="0"/>
          <a:chOff x="0" y="0"/>
          <a:chExt cx="0" cy="0"/>
        </a:xfrm>
      </p:grpSpPr>
      <p:sp>
        <p:nvSpPr>
          <p:cNvPr id="4" name="Platshållare för datum 3">
            <a:extLst>
              <a:ext uri="{FF2B5EF4-FFF2-40B4-BE49-F238E27FC236}">
                <a16:creationId xmlns:a16="http://schemas.microsoft.com/office/drawing/2014/main" id="{2B2A6CAB-C3A9-825B-2847-5B938014DD8C}"/>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5" name="Platshållare för sidfot 4">
            <a:extLst>
              <a:ext uri="{FF2B5EF4-FFF2-40B4-BE49-F238E27FC236}">
                <a16:creationId xmlns:a16="http://schemas.microsoft.com/office/drawing/2014/main" id="{E8554113-F273-3F70-8CD3-7305F01C5376}"/>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09CD731F-0ECB-5233-D42A-31AA599C5FBE}"/>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pic>
        <p:nvPicPr>
          <p:cNvPr id="10" name="Bildobjekt 9">
            <a:extLst>
              <a:ext uri="{FF2B5EF4-FFF2-40B4-BE49-F238E27FC236}">
                <a16:creationId xmlns:a16="http://schemas.microsoft.com/office/drawing/2014/main" id="{2019E2A5-554E-8B1D-D0E9-063AE071AE89}"/>
              </a:ext>
            </a:extLst>
          </p:cNvPr>
          <p:cNvPicPr>
            <a:picLocks noChangeAspect="1"/>
          </p:cNvPicPr>
          <p:nvPr userDrawn="1"/>
        </p:nvPicPr>
        <p:blipFill>
          <a:blip r:embed="rId2"/>
          <a:stretch>
            <a:fillRect/>
          </a:stretch>
        </p:blipFill>
        <p:spPr>
          <a:xfrm>
            <a:off x="10350378" y="0"/>
            <a:ext cx="1003422" cy="1264920"/>
          </a:xfrm>
          <a:prstGeom prst="rect">
            <a:avLst/>
          </a:prstGeom>
        </p:spPr>
      </p:pic>
      <p:sp>
        <p:nvSpPr>
          <p:cNvPr id="12" name="Rubrik 1">
            <a:extLst>
              <a:ext uri="{FF2B5EF4-FFF2-40B4-BE49-F238E27FC236}">
                <a16:creationId xmlns:a16="http://schemas.microsoft.com/office/drawing/2014/main" id="{63048D6C-B354-8FE1-BA30-F51E056D0373}"/>
              </a:ext>
            </a:extLst>
          </p:cNvPr>
          <p:cNvSpPr>
            <a:spLocks noGrp="1"/>
          </p:cNvSpPr>
          <p:nvPr>
            <p:ph type="title"/>
          </p:nvPr>
        </p:nvSpPr>
        <p:spPr>
          <a:xfrm>
            <a:off x="1671119" y="1955548"/>
            <a:ext cx="6636944" cy="1325563"/>
          </a:xfrm>
        </p:spPr>
        <p:txBody>
          <a:bodyPr/>
          <a:lstStyle/>
          <a:p>
            <a:r>
              <a:rPr lang="sv-SE"/>
              <a:t>Klicka här för att ändra mall för rubrikformat</a:t>
            </a:r>
          </a:p>
        </p:txBody>
      </p:sp>
      <p:sp>
        <p:nvSpPr>
          <p:cNvPr id="13" name="Platshållare för innehåll 2">
            <a:extLst>
              <a:ext uri="{FF2B5EF4-FFF2-40B4-BE49-F238E27FC236}">
                <a16:creationId xmlns:a16="http://schemas.microsoft.com/office/drawing/2014/main" id="{83F76E52-BD39-F79A-8901-C3157B80AB33}"/>
              </a:ext>
            </a:extLst>
          </p:cNvPr>
          <p:cNvSpPr>
            <a:spLocks noGrp="1"/>
          </p:cNvSpPr>
          <p:nvPr>
            <p:ph idx="1"/>
          </p:nvPr>
        </p:nvSpPr>
        <p:spPr>
          <a:xfrm>
            <a:off x="1671119" y="3416048"/>
            <a:ext cx="6636944" cy="4351338"/>
          </a:xfrm>
        </p:spPr>
        <p:txBody>
          <a:bodyPr>
            <a:normAutofit/>
          </a:bodyPr>
          <a:lstStyle>
            <a:lvl1pPr>
              <a:defRPr sz="1600"/>
            </a:lvl1pPr>
            <a:lvl2pPr>
              <a:defRPr sz="1600"/>
            </a:lvl2pPr>
            <a:lvl3pPr>
              <a:defRPr sz="1600"/>
            </a:lvl3pPr>
            <a:lvl4pPr>
              <a:defRPr sz="1600"/>
            </a:lvl4pPr>
            <a:lvl5pPr>
              <a:defRPr sz="1600"/>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Tree>
    <p:extLst>
      <p:ext uri="{BB962C8B-B14F-4D97-AF65-F5344CB8AC3E}">
        <p14:creationId xmlns:p14="http://schemas.microsoft.com/office/powerpoint/2010/main" val="328252580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4CAFC63-EB46-3757-7C01-1B47444764BE}"/>
              </a:ext>
            </a:extLst>
          </p:cNvPr>
          <p:cNvSpPr>
            <a:spLocks noGrp="1"/>
          </p:cNvSpPr>
          <p:nvPr>
            <p:ph type="title"/>
          </p:nvPr>
        </p:nvSpPr>
        <p:spPr>
          <a:xfrm>
            <a:off x="1674891" y="1121263"/>
            <a:ext cx="6762939" cy="2852737"/>
          </a:xfrm>
        </p:spPr>
        <p:txBody>
          <a:bodyPr anchor="b"/>
          <a:lstStyle>
            <a:lvl1pPr>
              <a:defRPr sz="6000"/>
            </a:lvl1pPr>
          </a:lstStyle>
          <a:p>
            <a:r>
              <a:rPr lang="sv-SE"/>
              <a:t>Klicka här för att ändra mall för rubrikformat</a:t>
            </a:r>
          </a:p>
        </p:txBody>
      </p:sp>
      <p:sp>
        <p:nvSpPr>
          <p:cNvPr id="3" name="Platshållare för text 2">
            <a:extLst>
              <a:ext uri="{FF2B5EF4-FFF2-40B4-BE49-F238E27FC236}">
                <a16:creationId xmlns:a16="http://schemas.microsoft.com/office/drawing/2014/main" id="{ECF27B9A-A5BD-7E2A-06C8-7C95AB7E6ABD}"/>
              </a:ext>
            </a:extLst>
          </p:cNvPr>
          <p:cNvSpPr>
            <a:spLocks noGrp="1"/>
          </p:cNvSpPr>
          <p:nvPr>
            <p:ph type="body" idx="1"/>
          </p:nvPr>
        </p:nvSpPr>
        <p:spPr>
          <a:xfrm>
            <a:off x="1674891" y="4000988"/>
            <a:ext cx="6762939" cy="1500187"/>
          </a:xfrm>
        </p:spPr>
        <p:txBody>
          <a:bodyPr>
            <a:normAutofit/>
          </a:bodyPr>
          <a:lstStyle>
            <a:lvl1pPr marL="0" indent="0">
              <a:buNone/>
              <a:defRPr sz="1600">
                <a:solidFill>
                  <a:schemeClr val="bg1"/>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sv-SE"/>
              <a:t>Klicka här för att ändra format på bakgrundstexten</a:t>
            </a:r>
          </a:p>
        </p:txBody>
      </p:sp>
      <p:sp>
        <p:nvSpPr>
          <p:cNvPr id="4" name="Platshållare för datum 3">
            <a:extLst>
              <a:ext uri="{FF2B5EF4-FFF2-40B4-BE49-F238E27FC236}">
                <a16:creationId xmlns:a16="http://schemas.microsoft.com/office/drawing/2014/main" id="{1C090962-63D6-5F0C-39BE-DC5E81069947}"/>
              </a:ext>
            </a:extLst>
          </p:cNvPr>
          <p:cNvSpPr>
            <a:spLocks noGrp="1"/>
          </p:cNvSpPr>
          <p:nvPr>
            <p:ph type="dt" sz="half" idx="10"/>
          </p:nvPr>
        </p:nvSpPr>
        <p:spPr>
          <a:xfrm>
            <a:off x="838200" y="6356350"/>
            <a:ext cx="2743200" cy="365125"/>
          </a:xfrm>
          <a:prstGeom prst="rect">
            <a:avLst/>
          </a:prstGeom>
        </p:spPr>
        <p:txBody>
          <a:bodyPr/>
          <a:lstStyle/>
          <a:p>
            <a:fld id="{274FDEAF-E340-7F46-B99F-5796D016AD9E}" type="datetimeFigureOut">
              <a:rPr lang="sv-SE" smtClean="0"/>
              <a:t>2024-04-09</a:t>
            </a:fld>
            <a:endParaRPr lang="sv-SE"/>
          </a:p>
        </p:txBody>
      </p:sp>
      <p:sp>
        <p:nvSpPr>
          <p:cNvPr id="5" name="Platshållare för sidfot 4">
            <a:extLst>
              <a:ext uri="{FF2B5EF4-FFF2-40B4-BE49-F238E27FC236}">
                <a16:creationId xmlns:a16="http://schemas.microsoft.com/office/drawing/2014/main" id="{69D85B63-10BE-AC71-FB17-B7AE1BAE7DC7}"/>
              </a:ext>
            </a:extLst>
          </p:cNvPr>
          <p:cNvSpPr>
            <a:spLocks noGrp="1"/>
          </p:cNvSpPr>
          <p:nvPr>
            <p:ph type="ftr" sz="quarter" idx="11"/>
          </p:nvPr>
        </p:nvSpPr>
        <p:spPr>
          <a:xfrm>
            <a:off x="4038600" y="6356350"/>
            <a:ext cx="4114800" cy="365125"/>
          </a:xfrm>
          <a:prstGeom prst="rect">
            <a:avLst/>
          </a:prstGeom>
        </p:spPr>
        <p:txBody>
          <a:bodyPr/>
          <a:lstStyle/>
          <a:p>
            <a:endParaRPr lang="sv-SE"/>
          </a:p>
        </p:txBody>
      </p:sp>
      <p:sp>
        <p:nvSpPr>
          <p:cNvPr id="6" name="Platshållare för bildnummer 5">
            <a:extLst>
              <a:ext uri="{FF2B5EF4-FFF2-40B4-BE49-F238E27FC236}">
                <a16:creationId xmlns:a16="http://schemas.microsoft.com/office/drawing/2014/main" id="{921632D1-E434-D5A0-939E-ADC1E8E88B0C}"/>
              </a:ext>
            </a:extLst>
          </p:cNvPr>
          <p:cNvSpPr>
            <a:spLocks noGrp="1"/>
          </p:cNvSpPr>
          <p:nvPr>
            <p:ph type="sldNum" sz="quarter" idx="12"/>
          </p:nvPr>
        </p:nvSpPr>
        <p:spPr>
          <a:xfrm>
            <a:off x="8610600" y="6356350"/>
            <a:ext cx="2743200" cy="365125"/>
          </a:xfrm>
          <a:prstGeom prst="rect">
            <a:avLst/>
          </a:prstGeom>
        </p:spPr>
        <p:txBody>
          <a:bodyPr/>
          <a:lstStyle/>
          <a:p>
            <a:fld id="{2BDCCBC2-D806-EC40-B5F9-E9EA69257F79}" type="slidenum">
              <a:rPr lang="sv-SE" smtClean="0"/>
              <a:t>‹#›</a:t>
            </a:fld>
            <a:endParaRPr lang="sv-SE"/>
          </a:p>
        </p:txBody>
      </p:sp>
    </p:spTree>
    <p:extLst>
      <p:ext uri="{BB962C8B-B14F-4D97-AF65-F5344CB8AC3E}">
        <p14:creationId xmlns:p14="http://schemas.microsoft.com/office/powerpoint/2010/main" val="344049364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2.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3" name="Bildobjekt 12">
            <a:extLst>
              <a:ext uri="{FF2B5EF4-FFF2-40B4-BE49-F238E27FC236}">
                <a16:creationId xmlns:a16="http://schemas.microsoft.com/office/drawing/2014/main" id="{F61A4B4A-68AC-DCA4-79D6-336302B5072D}"/>
              </a:ext>
            </a:extLst>
          </p:cNvPr>
          <p:cNvPicPr>
            <a:picLocks noChangeAspect="1"/>
          </p:cNvPicPr>
          <p:nvPr userDrawn="1"/>
        </p:nvPicPr>
        <p:blipFill>
          <a:blip r:embed="rId17"/>
          <a:stretch>
            <a:fillRect/>
          </a:stretch>
        </p:blipFill>
        <p:spPr>
          <a:xfrm>
            <a:off x="0" y="0"/>
            <a:ext cx="12192000" cy="6858000"/>
          </a:xfrm>
          <a:prstGeom prst="rect">
            <a:avLst/>
          </a:prstGeom>
        </p:spPr>
      </p:pic>
      <p:sp>
        <p:nvSpPr>
          <p:cNvPr id="2" name="Platshållare för rubrik 1">
            <a:extLst>
              <a:ext uri="{FF2B5EF4-FFF2-40B4-BE49-F238E27FC236}">
                <a16:creationId xmlns:a16="http://schemas.microsoft.com/office/drawing/2014/main" id="{4D8401AC-D70E-7926-DB1B-EC8C8F162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3FC2CEA-8609-7169-74E8-4B690D1E0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C9B1E0B-72EE-AD6E-6EFA-F6D9FFFF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274FDEAF-E340-7F46-B99F-5796D016AD9E}" type="datetimeFigureOut">
              <a:rPr lang="sv-SE" smtClean="0"/>
              <a:pPr/>
              <a:t>2024-04-09</a:t>
            </a:fld>
            <a:endParaRPr lang="sv-SE" dirty="0"/>
          </a:p>
        </p:txBody>
      </p:sp>
      <p:sp>
        <p:nvSpPr>
          <p:cNvPr id="5" name="Platshållare för sidfot 4">
            <a:extLst>
              <a:ext uri="{FF2B5EF4-FFF2-40B4-BE49-F238E27FC236}">
                <a16:creationId xmlns:a16="http://schemas.microsoft.com/office/drawing/2014/main" id="{9232706A-C5AB-AF4B-A6FA-B8102DFDD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3D3DEB99-0A1C-8F8F-A330-E5680354A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2BDCCBC2-D806-EC40-B5F9-E9EA69257F79}" type="slidenum">
              <a:rPr lang="sv-SE" smtClean="0"/>
              <a:pPr/>
              <a:t>‹#›</a:t>
            </a:fld>
            <a:endParaRPr lang="sv-SE"/>
          </a:p>
        </p:txBody>
      </p:sp>
      <p:sp>
        <p:nvSpPr>
          <p:cNvPr id="10" name="textruta 9">
            <a:extLst>
              <a:ext uri="{FF2B5EF4-FFF2-40B4-BE49-F238E27FC236}">
                <a16:creationId xmlns:a16="http://schemas.microsoft.com/office/drawing/2014/main" id="{7917B1D7-AD07-6195-89EA-BCCBBAE2237A}"/>
              </a:ext>
            </a:extLst>
          </p:cNvPr>
          <p:cNvSpPr txBox="1"/>
          <p:nvPr userDrawn="1"/>
        </p:nvSpPr>
        <p:spPr>
          <a:xfrm>
            <a:off x="11172825" y="3204025"/>
            <a:ext cx="1019175" cy="769441"/>
          </a:xfrm>
          <a:prstGeom prst="rect">
            <a:avLst/>
          </a:prstGeom>
          <a:noFill/>
        </p:spPr>
        <p:txBody>
          <a:bodyPr wrap="square" rtlCol="0">
            <a:spAutoFit/>
          </a:bodyPr>
          <a:lstStyle/>
          <a:p>
            <a:pPr algn="ctr"/>
            <a:fld id="{C30F3266-043C-1B48-A027-86CD055EFDB8}" type="slidenum">
              <a:rPr lang="sv-SE" sz="4400" b="1" i="0" smtClean="0">
                <a:solidFill>
                  <a:schemeClr val="bg2"/>
                </a:solidFill>
                <a:latin typeface="Bebas Neue Bold" panose="020B0606020202050201" pitchFamily="34" charset="77"/>
              </a:rPr>
              <a:pPr algn="ctr"/>
              <a:t>‹#›</a:t>
            </a:fld>
            <a:endParaRPr lang="sv-SE" sz="4400" b="1" i="0" dirty="0">
              <a:solidFill>
                <a:schemeClr val="bg2"/>
              </a:solidFill>
              <a:latin typeface="Bebas Neue Bold" panose="020B0606020202050201" pitchFamily="34" charset="77"/>
            </a:endParaRPr>
          </a:p>
        </p:txBody>
      </p:sp>
      <p:cxnSp>
        <p:nvCxnSpPr>
          <p:cNvPr id="11" name="Rak 10">
            <a:extLst>
              <a:ext uri="{FF2B5EF4-FFF2-40B4-BE49-F238E27FC236}">
                <a16:creationId xmlns:a16="http://schemas.microsoft.com/office/drawing/2014/main" id="{21A33F3B-14F2-8B02-AA1D-AA909CA9A69F}"/>
              </a:ext>
            </a:extLst>
          </p:cNvPr>
          <p:cNvCxnSpPr>
            <a:cxnSpLocks/>
          </p:cNvCxnSpPr>
          <p:nvPr userDrawn="1"/>
        </p:nvCxnSpPr>
        <p:spPr>
          <a:xfrm>
            <a:off x="11682412" y="3161115"/>
            <a:ext cx="190526" cy="188548"/>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Underrubrik 2">
            <a:extLst>
              <a:ext uri="{FF2B5EF4-FFF2-40B4-BE49-F238E27FC236}">
                <a16:creationId xmlns:a16="http://schemas.microsoft.com/office/drawing/2014/main" id="{8E86F3FA-526F-A9F9-B1C7-568AD53E9B0A}"/>
              </a:ext>
            </a:extLst>
          </p:cNvPr>
          <p:cNvSpPr txBox="1">
            <a:spLocks/>
          </p:cNvSpPr>
          <p:nvPr userDrawn="1"/>
        </p:nvSpPr>
        <p:spPr>
          <a:xfrm>
            <a:off x="11724403" y="3100557"/>
            <a:ext cx="416183" cy="24129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tabLst>
                <a:tab pos="969963" algn="l"/>
              </a:tabLst>
              <a:defRPr sz="1050" b="0" i="0" kern="1200">
                <a:solidFill>
                  <a:schemeClr val="bg1"/>
                </a:solidFill>
                <a:latin typeface="Brandon Text Medium" panose="020B05030202030602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C3C3B"/>
                </a:solidFill>
                <a:latin typeface="MPlant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C3C3B"/>
                </a:solidFill>
                <a:latin typeface="MPlant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sz="1200" b="1" i="0" dirty="0">
                <a:solidFill>
                  <a:schemeClr val="bg2"/>
                </a:solidFill>
                <a:latin typeface="Bebas Neue Bold" panose="020B0606020202050201" pitchFamily="34" charset="77"/>
              </a:rPr>
              <a:t>18</a:t>
            </a:r>
          </a:p>
        </p:txBody>
      </p:sp>
      <p:pic>
        <p:nvPicPr>
          <p:cNvPr id="14" name="Bildobjekt 13">
            <a:extLst>
              <a:ext uri="{FF2B5EF4-FFF2-40B4-BE49-F238E27FC236}">
                <a16:creationId xmlns:a16="http://schemas.microsoft.com/office/drawing/2014/main" id="{2D8CF7E0-D086-0CC8-3EDB-BFCAAACDD8C7}"/>
              </a:ext>
            </a:extLst>
          </p:cNvPr>
          <p:cNvPicPr>
            <a:picLocks noChangeAspect="1"/>
          </p:cNvPicPr>
          <p:nvPr userDrawn="1"/>
        </p:nvPicPr>
        <p:blipFill>
          <a:blip r:embed="rId18"/>
          <a:stretch>
            <a:fillRect/>
          </a:stretch>
        </p:blipFill>
        <p:spPr>
          <a:xfrm>
            <a:off x="10350378" y="0"/>
            <a:ext cx="1003422" cy="1264920"/>
          </a:xfrm>
          <a:prstGeom prst="rect">
            <a:avLst/>
          </a:prstGeom>
        </p:spPr>
      </p:pic>
    </p:spTree>
    <p:extLst>
      <p:ext uri="{BB962C8B-B14F-4D97-AF65-F5344CB8AC3E}">
        <p14:creationId xmlns:p14="http://schemas.microsoft.com/office/powerpoint/2010/main" val="3260979641"/>
      </p:ext>
    </p:extLst>
  </p:cSld>
  <p:clrMap bg1="lt1" tx1="dk1" bg2="lt2" tx2="dk2" accent1="accent1" accent2="accent2" accent3="accent3" accent4="accent4" accent5="accent5" accent6="accent6" hlink="hlink" folHlink="folHlink"/>
  <p:sldLayoutIdLst>
    <p:sldLayoutId id="2147483649" r:id="rId1"/>
    <p:sldLayoutId id="2147483690" r:id="rId2"/>
    <p:sldLayoutId id="2147483691" r:id="rId3"/>
    <p:sldLayoutId id="2147483674" r:id="rId4"/>
    <p:sldLayoutId id="2147483655" r:id="rId5"/>
    <p:sldLayoutId id="2147483661" r:id="rId6"/>
    <p:sldLayoutId id="2147483675" r:id="rId7"/>
    <p:sldLayoutId id="2147483650" r:id="rId8"/>
    <p:sldLayoutId id="2147483651" r:id="rId9"/>
    <p:sldLayoutId id="2147483652" r:id="rId10"/>
    <p:sldLayoutId id="2147483660" r:id="rId11"/>
    <p:sldLayoutId id="2147483653" r:id="rId12"/>
    <p:sldLayoutId id="2147483654" r:id="rId13"/>
    <p:sldLayoutId id="2147483656" r:id="rId14"/>
    <p:sldLayoutId id="2147483657" r:id="rId15"/>
  </p:sldLayoutIdLst>
  <p:txStyles>
    <p:titleStyle>
      <a:lvl1pPr algn="l" defTabSz="914400" rtl="0" eaLnBrk="1" latinLnBrk="0" hangingPunct="1">
        <a:lnSpc>
          <a:spcPct val="90000"/>
        </a:lnSpc>
        <a:spcBef>
          <a:spcPct val="0"/>
        </a:spcBef>
        <a:buNone/>
        <a:defRPr sz="5400" b="1" i="0" kern="1200">
          <a:solidFill>
            <a:schemeClr val="bg1"/>
          </a:solidFill>
          <a:latin typeface="Bebas Neue Bold" panose="020B0606020202050201"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3D9B18E5-43A2-D47F-C70F-6C377E90ABB1}"/>
              </a:ext>
            </a:extLst>
          </p:cNvPr>
          <p:cNvSpPr/>
          <p:nvPr userDrawn="1"/>
        </p:nvSpPr>
        <p:spPr>
          <a:xfrm>
            <a:off x="0" y="0"/>
            <a:ext cx="12192000" cy="6858000"/>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Platshållare för rubrik 1">
            <a:extLst>
              <a:ext uri="{FF2B5EF4-FFF2-40B4-BE49-F238E27FC236}">
                <a16:creationId xmlns:a16="http://schemas.microsoft.com/office/drawing/2014/main" id="{4D8401AC-D70E-7926-DB1B-EC8C8F162EB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E3FC2CEA-8609-7169-74E8-4B690D1E083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6C9B1E0B-72EE-AD6E-6EFA-F6D9FFFF0889}"/>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bg2"/>
                </a:solidFill>
              </a:defRPr>
            </a:lvl1pPr>
          </a:lstStyle>
          <a:p>
            <a:fld id="{274FDEAF-E340-7F46-B99F-5796D016AD9E}" type="datetimeFigureOut">
              <a:rPr lang="sv-SE" smtClean="0"/>
              <a:pPr/>
              <a:t>2024-04-09</a:t>
            </a:fld>
            <a:endParaRPr lang="sv-SE" dirty="0"/>
          </a:p>
        </p:txBody>
      </p:sp>
      <p:sp>
        <p:nvSpPr>
          <p:cNvPr id="5" name="Platshållare för sidfot 4">
            <a:extLst>
              <a:ext uri="{FF2B5EF4-FFF2-40B4-BE49-F238E27FC236}">
                <a16:creationId xmlns:a16="http://schemas.microsoft.com/office/drawing/2014/main" id="{9232706A-C5AB-AF4B-A6FA-B8102DFDDF2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bg1"/>
                </a:solidFill>
              </a:defRPr>
            </a:lvl1pPr>
          </a:lstStyle>
          <a:p>
            <a:endParaRPr lang="sv-SE" dirty="0"/>
          </a:p>
        </p:txBody>
      </p:sp>
      <p:sp>
        <p:nvSpPr>
          <p:cNvPr id="6" name="Platshållare för bildnummer 5">
            <a:extLst>
              <a:ext uri="{FF2B5EF4-FFF2-40B4-BE49-F238E27FC236}">
                <a16:creationId xmlns:a16="http://schemas.microsoft.com/office/drawing/2014/main" id="{3D3DEB99-0A1C-8F8F-A330-E5680354AC1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bg2"/>
                </a:solidFill>
              </a:defRPr>
            </a:lvl1pPr>
          </a:lstStyle>
          <a:p>
            <a:fld id="{2BDCCBC2-D806-EC40-B5F9-E9EA69257F79}" type="slidenum">
              <a:rPr lang="sv-SE" smtClean="0"/>
              <a:pPr/>
              <a:t>‹#›</a:t>
            </a:fld>
            <a:endParaRPr lang="sv-SE"/>
          </a:p>
        </p:txBody>
      </p:sp>
      <p:sp>
        <p:nvSpPr>
          <p:cNvPr id="10" name="textruta 9">
            <a:extLst>
              <a:ext uri="{FF2B5EF4-FFF2-40B4-BE49-F238E27FC236}">
                <a16:creationId xmlns:a16="http://schemas.microsoft.com/office/drawing/2014/main" id="{7917B1D7-AD07-6195-89EA-BCCBBAE2237A}"/>
              </a:ext>
            </a:extLst>
          </p:cNvPr>
          <p:cNvSpPr txBox="1"/>
          <p:nvPr userDrawn="1"/>
        </p:nvSpPr>
        <p:spPr>
          <a:xfrm>
            <a:off x="11172825" y="3204025"/>
            <a:ext cx="1019175" cy="769441"/>
          </a:xfrm>
          <a:prstGeom prst="rect">
            <a:avLst/>
          </a:prstGeom>
          <a:noFill/>
        </p:spPr>
        <p:txBody>
          <a:bodyPr wrap="square" rtlCol="0">
            <a:spAutoFit/>
          </a:bodyPr>
          <a:lstStyle/>
          <a:p>
            <a:pPr algn="ctr"/>
            <a:fld id="{C30F3266-043C-1B48-A027-86CD055EFDB8}" type="slidenum">
              <a:rPr lang="sv-SE" sz="4400" b="1" i="0" smtClean="0">
                <a:solidFill>
                  <a:schemeClr val="bg2"/>
                </a:solidFill>
                <a:latin typeface="Bebas Neue Bold" panose="020B0606020202050201" pitchFamily="34" charset="77"/>
              </a:rPr>
              <a:pPr algn="ctr"/>
              <a:t>‹#›</a:t>
            </a:fld>
            <a:endParaRPr lang="sv-SE" sz="4400" b="1" i="0" dirty="0">
              <a:solidFill>
                <a:schemeClr val="bg2"/>
              </a:solidFill>
              <a:latin typeface="Bebas Neue Bold" panose="020B0606020202050201" pitchFamily="34" charset="77"/>
            </a:endParaRPr>
          </a:p>
        </p:txBody>
      </p:sp>
      <p:cxnSp>
        <p:nvCxnSpPr>
          <p:cNvPr id="11" name="Rak 10">
            <a:extLst>
              <a:ext uri="{FF2B5EF4-FFF2-40B4-BE49-F238E27FC236}">
                <a16:creationId xmlns:a16="http://schemas.microsoft.com/office/drawing/2014/main" id="{21A33F3B-14F2-8B02-AA1D-AA909CA9A69F}"/>
              </a:ext>
            </a:extLst>
          </p:cNvPr>
          <p:cNvCxnSpPr>
            <a:cxnSpLocks/>
          </p:cNvCxnSpPr>
          <p:nvPr userDrawn="1"/>
        </p:nvCxnSpPr>
        <p:spPr>
          <a:xfrm>
            <a:off x="11682412" y="3161115"/>
            <a:ext cx="190526" cy="188548"/>
          </a:xfrm>
          <a:prstGeom prst="line">
            <a:avLst/>
          </a:prstGeom>
          <a:ln w="15240">
            <a:solidFill>
              <a:schemeClr val="bg1"/>
            </a:solidFill>
          </a:ln>
        </p:spPr>
        <p:style>
          <a:lnRef idx="1">
            <a:schemeClr val="accent1"/>
          </a:lnRef>
          <a:fillRef idx="0">
            <a:schemeClr val="accent1"/>
          </a:fillRef>
          <a:effectRef idx="0">
            <a:schemeClr val="accent1"/>
          </a:effectRef>
          <a:fontRef idx="minor">
            <a:schemeClr val="tx1"/>
          </a:fontRef>
        </p:style>
      </p:cxnSp>
      <p:sp>
        <p:nvSpPr>
          <p:cNvPr id="12" name="Underrubrik 2">
            <a:extLst>
              <a:ext uri="{FF2B5EF4-FFF2-40B4-BE49-F238E27FC236}">
                <a16:creationId xmlns:a16="http://schemas.microsoft.com/office/drawing/2014/main" id="{8E86F3FA-526F-A9F9-B1C7-568AD53E9B0A}"/>
              </a:ext>
            </a:extLst>
          </p:cNvPr>
          <p:cNvSpPr txBox="1">
            <a:spLocks/>
          </p:cNvSpPr>
          <p:nvPr userDrawn="1"/>
        </p:nvSpPr>
        <p:spPr>
          <a:xfrm>
            <a:off x="11724403" y="3100557"/>
            <a:ext cx="416183" cy="241290"/>
          </a:xfrm>
          <a:prstGeom prst="rect">
            <a:avLst/>
          </a:prstGeom>
        </p:spPr>
        <p:txBody>
          <a:bodyPr>
            <a:noAutofit/>
          </a:bodyPr>
          <a:lstStyle>
            <a:lvl1pPr marL="0" indent="0" algn="l" defTabSz="914400" rtl="0" eaLnBrk="1" latinLnBrk="0" hangingPunct="1">
              <a:lnSpc>
                <a:spcPct val="90000"/>
              </a:lnSpc>
              <a:spcBef>
                <a:spcPts val="1000"/>
              </a:spcBef>
              <a:buFont typeface="Arial" panose="020B0604020202020204" pitchFamily="34" charset="0"/>
              <a:buNone/>
              <a:tabLst>
                <a:tab pos="969963" algn="l"/>
              </a:tabLst>
              <a:defRPr sz="1050" b="0" i="0" kern="1200">
                <a:solidFill>
                  <a:schemeClr val="bg1"/>
                </a:solidFill>
                <a:latin typeface="Brandon Text Medium" panose="020B0503020203060203" pitchFamily="34" charset="77"/>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C3C3B"/>
                </a:solidFill>
                <a:latin typeface="MPlantin" pitchFamily="2" charset="0"/>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C3C3B"/>
                </a:solidFill>
                <a:latin typeface="MPlantin" pitchFamily="2" charset="0"/>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C3C3B"/>
                </a:solidFill>
                <a:latin typeface="MPlantin" pitchFamily="2" charset="0"/>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ctr"/>
            <a:r>
              <a:rPr lang="sv-SE" sz="1200" b="1" i="0" dirty="0">
                <a:solidFill>
                  <a:schemeClr val="bg2"/>
                </a:solidFill>
                <a:latin typeface="Bebas Neue Bold" panose="020B0606020202050201" pitchFamily="34" charset="77"/>
              </a:rPr>
              <a:t>18</a:t>
            </a:r>
          </a:p>
        </p:txBody>
      </p:sp>
      <p:pic>
        <p:nvPicPr>
          <p:cNvPr id="14" name="Bildobjekt 13">
            <a:extLst>
              <a:ext uri="{FF2B5EF4-FFF2-40B4-BE49-F238E27FC236}">
                <a16:creationId xmlns:a16="http://schemas.microsoft.com/office/drawing/2014/main" id="{2D8CF7E0-D086-0CC8-3EDB-BFCAAACDD8C7}"/>
              </a:ext>
            </a:extLst>
          </p:cNvPr>
          <p:cNvPicPr>
            <a:picLocks noChangeAspect="1"/>
          </p:cNvPicPr>
          <p:nvPr userDrawn="1"/>
        </p:nvPicPr>
        <p:blipFill>
          <a:blip r:embed="rId15"/>
          <a:stretch>
            <a:fillRect/>
          </a:stretch>
        </p:blipFill>
        <p:spPr>
          <a:xfrm>
            <a:off x="10350378" y="0"/>
            <a:ext cx="1003422" cy="1264920"/>
          </a:xfrm>
          <a:prstGeom prst="rect">
            <a:avLst/>
          </a:prstGeom>
        </p:spPr>
      </p:pic>
    </p:spTree>
    <p:extLst>
      <p:ext uri="{BB962C8B-B14F-4D97-AF65-F5344CB8AC3E}">
        <p14:creationId xmlns:p14="http://schemas.microsoft.com/office/powerpoint/2010/main" val="3178779468"/>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Lst>
  <p:txStyles>
    <p:titleStyle>
      <a:lvl1pPr algn="l" defTabSz="914400" rtl="0" eaLnBrk="1" latinLnBrk="0" hangingPunct="1">
        <a:lnSpc>
          <a:spcPct val="90000"/>
        </a:lnSpc>
        <a:spcBef>
          <a:spcPct val="0"/>
        </a:spcBef>
        <a:buNone/>
        <a:defRPr sz="5400" b="1" i="0" kern="1200">
          <a:solidFill>
            <a:schemeClr val="bg1"/>
          </a:solidFill>
          <a:latin typeface="Bebas Neue Bold" panose="020B0606020202050201" pitchFamily="34" charset="77"/>
          <a:ea typeface="+mj-ea"/>
          <a:cs typeface="+mj-cs"/>
        </a:defRPr>
      </a:lvl1pPr>
    </p:titleStyle>
    <p:bodyStyle>
      <a:lvl1pPr marL="228600" indent="-228600" algn="l" defTabSz="914400" rtl="0" eaLnBrk="1" latinLnBrk="0" hangingPunct="1">
        <a:lnSpc>
          <a:spcPct val="100000"/>
        </a:lnSpc>
        <a:spcBef>
          <a:spcPts val="10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6858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2pPr>
      <a:lvl3pPr marL="11430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hyperlink" Target="https://team.intersport.se/byttorps-if" TargetMode="External"/><Relationship Id="rId2" Type="http://schemas.openxmlformats.org/officeDocument/2006/relationships/image" Target="../media/image9.png"/><Relationship Id="rId1" Type="http://schemas.openxmlformats.org/officeDocument/2006/relationships/slideLayout" Target="../slideLayouts/slideLayout9.xml"/><Relationship Id="rId5" Type="http://schemas.openxmlformats.org/officeDocument/2006/relationships/image" Target="../media/image13.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08E39-50F6-A412-3F32-6323D18B0585}"/>
              </a:ext>
            </a:extLst>
          </p:cNvPr>
          <p:cNvSpPr>
            <a:spLocks noGrp="1"/>
          </p:cNvSpPr>
          <p:nvPr>
            <p:ph type="ctrTitle"/>
          </p:nvPr>
        </p:nvSpPr>
        <p:spPr>
          <a:xfrm>
            <a:off x="1524000" y="2786571"/>
            <a:ext cx="9144000" cy="2387600"/>
          </a:xfrm>
        </p:spPr>
        <p:txBody>
          <a:bodyPr/>
          <a:lstStyle/>
          <a:p>
            <a:r>
              <a:rPr lang="sv-SE" dirty="0"/>
              <a:t>FÖRÄLDRAMÖTE</a:t>
            </a:r>
          </a:p>
        </p:txBody>
      </p:sp>
      <p:sp>
        <p:nvSpPr>
          <p:cNvPr id="3" name="Underrubrik 2">
            <a:extLst>
              <a:ext uri="{FF2B5EF4-FFF2-40B4-BE49-F238E27FC236}">
                <a16:creationId xmlns:a16="http://schemas.microsoft.com/office/drawing/2014/main" id="{2BBE9634-30C6-0674-2F5C-78D5EEB079B9}"/>
              </a:ext>
            </a:extLst>
          </p:cNvPr>
          <p:cNvSpPr>
            <a:spLocks noGrp="1"/>
          </p:cNvSpPr>
          <p:nvPr>
            <p:ph type="subTitle" idx="1"/>
          </p:nvPr>
        </p:nvSpPr>
        <p:spPr>
          <a:xfrm>
            <a:off x="1524000" y="5174171"/>
            <a:ext cx="9144000" cy="1655762"/>
          </a:xfrm>
        </p:spPr>
        <p:txBody>
          <a:bodyPr/>
          <a:lstStyle/>
          <a:p>
            <a:r>
              <a:rPr lang="sv-SE" dirty="0"/>
              <a:t>Spelform 11 mot 11</a:t>
            </a:r>
          </a:p>
        </p:txBody>
      </p:sp>
      <p:pic>
        <p:nvPicPr>
          <p:cNvPr id="6" name="Bildobjekt 5">
            <a:extLst>
              <a:ext uri="{FF2B5EF4-FFF2-40B4-BE49-F238E27FC236}">
                <a16:creationId xmlns:a16="http://schemas.microsoft.com/office/drawing/2014/main" id="{56AF9343-4DA2-F45C-87F4-667F639C91FC}"/>
              </a:ext>
            </a:extLst>
          </p:cNvPr>
          <p:cNvPicPr>
            <a:picLocks noChangeAspect="1"/>
          </p:cNvPicPr>
          <p:nvPr/>
        </p:nvPicPr>
        <p:blipFill>
          <a:blip r:embed="rId2"/>
          <a:stretch>
            <a:fillRect/>
          </a:stretch>
        </p:blipFill>
        <p:spPr>
          <a:xfrm>
            <a:off x="4473003" y="939779"/>
            <a:ext cx="3245993" cy="2853620"/>
          </a:xfrm>
          <a:prstGeom prst="rect">
            <a:avLst/>
          </a:prstGeom>
        </p:spPr>
      </p:pic>
    </p:spTree>
    <p:extLst>
      <p:ext uri="{BB962C8B-B14F-4D97-AF65-F5344CB8AC3E}">
        <p14:creationId xmlns:p14="http://schemas.microsoft.com/office/powerpoint/2010/main" val="9149631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spelarutbildningsplan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55989" y="1388744"/>
            <a:ext cx="8869283" cy="4438651"/>
          </a:xfrm>
        </p:spPr>
        <p:txBody>
          <a:bodyPr>
            <a:normAutofit/>
          </a:bodyPr>
          <a:lstStyle/>
          <a:p>
            <a:pPr marL="0" indent="0">
              <a:buNone/>
            </a:pPr>
            <a:r>
              <a:rPr lang="sv-SE" sz="1100" b="1" dirty="0">
                <a:latin typeface="Roboto" panose="02000000000000000000" pitchFamily="2" charset="0"/>
                <a:ea typeface="Roboto" panose="02000000000000000000" pitchFamily="2" charset="0"/>
                <a:cs typeface="Roboto" panose="02000000000000000000" pitchFamily="2" charset="0"/>
              </a:rPr>
              <a:t>Vad är en spelarutbildningsplan?</a:t>
            </a:r>
          </a:p>
          <a:p>
            <a:pPr marL="0" indent="0">
              <a:buNone/>
            </a:pP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”Spelarutbildningsplanen är föreningens verktyg för att skapa kvalitet och kontinuitet i sin verksamhet för spelare. 	Spelarutbildningen bör innefatta både spelarnas utveckling som människor - fotbollsmiljön, och som fotbollsspelare – 	fotbollsutveckling”</a:t>
            </a:r>
          </a:p>
          <a:p>
            <a:pPr marL="0" indent="0">
              <a:buNone/>
            </a:pP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Spelarutbildningsplanen är något som är framtaget av Svenska Fotbollsförbundet</a:t>
            </a:r>
          </a:p>
          <a:p>
            <a:r>
              <a:rPr lang="sv-SE" sz="1100" b="1" dirty="0">
                <a:latin typeface="Roboto" panose="02000000000000000000" pitchFamily="2" charset="0"/>
                <a:ea typeface="Roboto" panose="02000000000000000000" pitchFamily="2" charset="0"/>
                <a:cs typeface="Roboto" panose="02000000000000000000" pitchFamily="2" charset="0"/>
              </a:rPr>
              <a:t>Vad säger spelarutbildningsplanen för spelform 11 mot 11?</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7" name="Picture 6">
            <a:extLst>
              <a:ext uri="{FF2B5EF4-FFF2-40B4-BE49-F238E27FC236}">
                <a16:creationId xmlns:a16="http://schemas.microsoft.com/office/drawing/2014/main" id="{905D47B0-14DC-7B67-E94E-FE0126F29532}"/>
              </a:ext>
            </a:extLst>
          </p:cNvPr>
          <p:cNvPicPr>
            <a:picLocks noChangeAspect="1"/>
          </p:cNvPicPr>
          <p:nvPr/>
        </p:nvPicPr>
        <p:blipFill rotWithShape="1">
          <a:blip r:embed="rId3"/>
          <a:srcRect t="24" b="24"/>
          <a:stretch/>
        </p:blipFill>
        <p:spPr>
          <a:xfrm>
            <a:off x="1689462" y="3056708"/>
            <a:ext cx="6644534" cy="3588729"/>
          </a:xfrm>
          <a:prstGeom prst="rect">
            <a:avLst/>
          </a:prstGeom>
        </p:spPr>
      </p:pic>
    </p:spTree>
    <p:extLst>
      <p:ext uri="{BB962C8B-B14F-4D97-AF65-F5344CB8AC3E}">
        <p14:creationId xmlns:p14="http://schemas.microsoft.com/office/powerpoint/2010/main" val="3626957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spelarutbildningsplan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90824" y="1432288"/>
            <a:ext cx="10438730" cy="3670936"/>
          </a:xfrm>
        </p:spPr>
        <p:txBody>
          <a:bodyPr>
            <a:normAutofit/>
          </a:bodyPr>
          <a:lstStyle/>
          <a:p>
            <a:r>
              <a:rPr lang="sv-SE" sz="1400" b="1" dirty="0">
                <a:latin typeface="Roboto" panose="02000000000000000000" pitchFamily="2" charset="0"/>
                <a:ea typeface="Roboto" panose="02000000000000000000" pitchFamily="2" charset="0"/>
                <a:cs typeface="Roboto" panose="02000000000000000000" pitchFamily="2" charset="0"/>
              </a:rPr>
              <a:t>Träna för att tävla (17-19 år) </a:t>
            </a:r>
          </a:p>
          <a:p>
            <a:pPr marL="0" indent="0">
              <a:buNone/>
            </a:pPr>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På den här nivån har spelarna oftast valt idrott, även om det finns de som håller på med flera idrotter. Systematisk 	träning förekommer i allt större grad, men leken finns fortfarande med till viss del och är en viktig metod. Utvecklingen 	av den fysiska kapaciteten beror till stor del på mognad men även på att träningen under perioden anpassas till den 	nya situationen och fotbollens krav. Fysisk träning och fotbollsträning sker samtidigt för att öka motivationen.</a:t>
            </a:r>
          </a:p>
          <a:p>
            <a:endParaRPr lang="sv-SE" sz="1600" dirty="0"/>
          </a:p>
          <a:p>
            <a:endParaRPr lang="sv-SE" sz="1600" dirty="0"/>
          </a:p>
        </p:txBody>
      </p:sp>
    </p:spTree>
    <p:extLst>
      <p:ext uri="{BB962C8B-B14F-4D97-AF65-F5344CB8AC3E}">
        <p14:creationId xmlns:p14="http://schemas.microsoft.com/office/powerpoint/2010/main" val="41462413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spelarutbildningsplan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586322" y="1432545"/>
            <a:ext cx="4534318" cy="4820209"/>
          </a:xfrm>
        </p:spPr>
        <p:txBody>
          <a:bodyPr>
            <a:normAutofit fontScale="85000" lnSpcReduction="20000"/>
          </a:bodyPr>
          <a:lstStyle/>
          <a:p>
            <a:r>
              <a:rPr lang="sv-SE" sz="1200" b="1" dirty="0">
                <a:latin typeface="Roboto" panose="02000000000000000000" pitchFamily="2" charset="0"/>
                <a:ea typeface="Roboto" panose="02000000000000000000" pitchFamily="2" charset="0"/>
                <a:cs typeface="Roboto" panose="02000000000000000000" pitchFamily="2" charset="0"/>
              </a:rPr>
              <a:t>Hur skall man uppträda som ledare?</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Positiv feedback och uppmuntran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Tydliga men få anvisningar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Använd frågeteknik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Korta samlingar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Ge alla uppmärksamhet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Låt spelare ge feedback till varandra</a:t>
            </a:r>
          </a:p>
          <a:p>
            <a:r>
              <a:rPr lang="sv-SE" sz="1200" b="1" dirty="0">
                <a:latin typeface="Roboto" panose="02000000000000000000" pitchFamily="2" charset="0"/>
                <a:ea typeface="Roboto" panose="02000000000000000000" pitchFamily="2" charset="0"/>
                <a:cs typeface="Roboto" panose="02000000000000000000" pitchFamily="2" charset="0"/>
              </a:rPr>
              <a:t>Vilken karaktär skall träningarna genomsyras av?</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Spelträning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Variation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Enkla övningar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Positioner under spelträningen</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Taktisk träning skall förekomma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Små och stora ytor</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Få spelare per lag/grupp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Hög aktivitet och många bollkontakter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Korta och långa arbetsperioder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Fokus på prestation och att göra sitt bästa. </a:t>
            </a:r>
          </a:p>
          <a:p>
            <a:r>
              <a:rPr lang="sv-SE"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Glädje</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
        <p:nvSpPr>
          <p:cNvPr id="6" name="Platshållare för text 2">
            <a:extLst>
              <a:ext uri="{FF2B5EF4-FFF2-40B4-BE49-F238E27FC236}">
                <a16:creationId xmlns:a16="http://schemas.microsoft.com/office/drawing/2014/main" id="{4E0F9FCF-7434-9BC8-52D1-455034C2E6A1}"/>
              </a:ext>
            </a:extLst>
          </p:cNvPr>
          <p:cNvSpPr txBox="1">
            <a:spLocks/>
          </p:cNvSpPr>
          <p:nvPr/>
        </p:nvSpPr>
        <p:spPr>
          <a:xfrm>
            <a:off x="5439735" y="1454301"/>
            <a:ext cx="6752265" cy="4560992"/>
          </a:xfrm>
          <a:prstGeom prst="rect">
            <a:avLst/>
          </a:prstGeom>
        </p:spPr>
        <p:txBody>
          <a:bodyPr vert="horz" lIns="91440" tIns="45720" rIns="91440" bIns="45720" rtlCol="0">
            <a:normAutofit fontScale="700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lgn="l" defTabSz="914400" rtl="0" eaLnBrk="1" latinLnBrk="0" hangingPunct="1">
              <a:lnSpc>
                <a:spcPct val="100000"/>
              </a:lnSpc>
              <a:spcBef>
                <a:spcPts val="500"/>
              </a:spcBef>
              <a:buFont typeface="Arial" panose="020B0604020202020204" pitchFamily="34" charset="0"/>
              <a:buNone/>
              <a:defRPr sz="18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r>
              <a:rPr lang="sv-SE" sz="1400" b="1" dirty="0">
                <a:latin typeface="Roboto" panose="02000000000000000000" pitchFamily="2" charset="0"/>
                <a:ea typeface="Roboto" panose="02000000000000000000" pitchFamily="2" charset="0"/>
                <a:cs typeface="Roboto" panose="02000000000000000000" pitchFamily="2" charset="0"/>
              </a:rPr>
              <a:t>Hur skall man uppträda som förälder och övrig publik</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Tänk på vad du säger och gör, barn i publiken hör och lär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Inte störa ledarna och respektera deras beslut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Stötta spelarna men låt ledarna instruera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Inse att vi lär och utvecklas i både med- och motgång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Inse att domaren är mänsklig och kanske inte ser allt men att domarens beslut ändå gäller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Tänk på hur man pratar med barnen hemma och i bilen</a:t>
            </a:r>
          </a:p>
          <a:p>
            <a:r>
              <a:rPr lang="sv-SE" sz="1400" b="1" dirty="0">
                <a:latin typeface="Roboto" panose="02000000000000000000" pitchFamily="2" charset="0"/>
                <a:ea typeface="Roboto" panose="02000000000000000000" pitchFamily="2" charset="0"/>
                <a:cs typeface="Roboto" panose="02000000000000000000" pitchFamily="2" charset="0"/>
              </a:rPr>
              <a:t>Vilken karaktär skall matcher genomsyras av?</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Enkla rutiner och genomgångar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Jämna matcher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Mycket speltid, få avbytare</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De som tränar bör spela</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”Spela som vi tränar”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Taktik</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Positioner renodlas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Låt spelarna lösa matchsituationerna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Fokus på prestation och göra sitt bästa </a:t>
            </a:r>
          </a:p>
          <a:p>
            <a:r>
              <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Fair Play</a:t>
            </a:r>
          </a:p>
          <a:p>
            <a:endParaRPr lang="sv-SE" sz="14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endParaRPr lang="sv-SE" dirty="0">
              <a:latin typeface="Roboto" panose="02000000000000000000" pitchFamily="2" charset="0"/>
              <a:ea typeface="Roboto" panose="02000000000000000000" pitchFamily="2" charset="0"/>
              <a:cs typeface="Roboto" panose="02000000000000000000" pitchFamily="2" charset="0"/>
            </a:endParaRPr>
          </a:p>
          <a:p>
            <a:endParaRPr lang="sv-SE" dirty="0"/>
          </a:p>
          <a:p>
            <a:endParaRPr lang="sv-SE" dirty="0"/>
          </a:p>
        </p:txBody>
      </p:sp>
    </p:spTree>
    <p:extLst>
      <p:ext uri="{BB962C8B-B14F-4D97-AF65-F5344CB8AC3E}">
        <p14:creationId xmlns:p14="http://schemas.microsoft.com/office/powerpoint/2010/main" val="866417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spelarutbildningsplan</a:t>
            </a:r>
            <a:br>
              <a:rPr lang="sv-SE" sz="6000" b="1" dirty="0">
                <a:effectLst/>
                <a:latin typeface="Bebas Neue Bold" panose="020B0606020202050201" pitchFamily="34" charset="77"/>
              </a:rPr>
            </a:br>
            <a:endParaRPr lang="sv-SE" dirty="0"/>
          </a:p>
        </p:txBody>
      </p:sp>
      <p:sp>
        <p:nvSpPr>
          <p:cNvPr id="9" name="Platshållare för text 2">
            <a:extLst>
              <a:ext uri="{FF2B5EF4-FFF2-40B4-BE49-F238E27FC236}">
                <a16:creationId xmlns:a16="http://schemas.microsoft.com/office/drawing/2014/main" id="{88AC6953-128E-B7E8-EB26-B43EE5EA5BEB}"/>
              </a:ext>
            </a:extLst>
          </p:cNvPr>
          <p:cNvSpPr txBox="1">
            <a:spLocks/>
          </p:cNvSpPr>
          <p:nvPr/>
        </p:nvSpPr>
        <p:spPr>
          <a:xfrm>
            <a:off x="644434" y="1517317"/>
            <a:ext cx="3175472" cy="2427666"/>
          </a:xfrm>
          <a:prstGeom prst="rect">
            <a:avLst/>
          </a:prstGeom>
        </p:spPr>
        <p:txBody>
          <a:bodyPr vert="horz" lIns="91440" tIns="45720" rIns="91440" bIns="45720" rtlCol="0">
            <a:normAutofit fontScale="47500" lnSpcReduction="20000"/>
          </a:bodyPr>
          <a:lstStyle>
            <a:lvl1pPr marL="0" indent="0" algn="l" defTabSz="914400" rtl="0" eaLnBrk="1" latinLnBrk="0" hangingPunct="1">
              <a:lnSpc>
                <a:spcPct val="100000"/>
              </a:lnSpc>
              <a:spcBef>
                <a:spcPts val="1000"/>
              </a:spcBef>
              <a:buFont typeface="Arial" panose="020B0604020202020204" pitchFamily="34" charset="0"/>
              <a:buNone/>
              <a:defRPr sz="1600" b="0" i="0" kern="1200">
                <a:solidFill>
                  <a:schemeClr val="bg1"/>
                </a:solidFill>
                <a:latin typeface="Roboto Light" panose="02000000000000000000" pitchFamily="2" charset="0"/>
                <a:ea typeface="Roboto Light" panose="02000000000000000000" pitchFamily="2" charset="0"/>
                <a:cs typeface="Roboto Light" panose="02000000000000000000" pitchFamily="2" charset="0"/>
              </a:defRPr>
            </a:lvl1pPr>
            <a:lvl2pPr marL="457200" indent="0" algn="l" defTabSz="914400" rtl="0" eaLnBrk="1" latinLnBrk="0" hangingPunct="1">
              <a:lnSpc>
                <a:spcPct val="100000"/>
              </a:lnSpc>
              <a:spcBef>
                <a:spcPts val="500"/>
              </a:spcBef>
              <a:buFont typeface="Arial" panose="020B0604020202020204" pitchFamily="34" charset="0"/>
              <a:buNone/>
              <a:defRPr sz="20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2pPr>
            <a:lvl3pPr marL="914400" indent="0" algn="l" defTabSz="914400" rtl="0" eaLnBrk="1" latinLnBrk="0" hangingPunct="1">
              <a:lnSpc>
                <a:spcPct val="100000"/>
              </a:lnSpc>
              <a:spcBef>
                <a:spcPts val="500"/>
              </a:spcBef>
              <a:buFont typeface="Arial" panose="020B0604020202020204" pitchFamily="34" charset="0"/>
              <a:buNone/>
              <a:defRPr sz="18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3pPr>
            <a:lvl4pPr marL="13716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4pPr>
            <a:lvl5pPr marL="1828800" indent="0" algn="l" defTabSz="914400" rtl="0" eaLnBrk="1" latinLnBrk="0" hangingPunct="1">
              <a:lnSpc>
                <a:spcPct val="100000"/>
              </a:lnSpc>
              <a:spcBef>
                <a:spcPts val="500"/>
              </a:spcBef>
              <a:buFont typeface="Arial" panose="020B0604020202020204" pitchFamily="34" charset="0"/>
              <a:buNone/>
              <a:defRPr sz="1600" b="0" i="0" kern="1200">
                <a:solidFill>
                  <a:schemeClr val="tx1">
                    <a:tint val="82000"/>
                  </a:schemeClr>
                </a:solidFill>
                <a:latin typeface="Roboto Light" panose="02000000000000000000" pitchFamily="2" charset="0"/>
                <a:ea typeface="Roboto Light" panose="02000000000000000000" pitchFamily="2" charset="0"/>
                <a:cs typeface="Roboto Light" panose="02000000000000000000" pitchFamily="2" charset="0"/>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82000"/>
                  </a:schemeClr>
                </a:solidFill>
                <a:latin typeface="+mn-lt"/>
                <a:ea typeface="+mn-ea"/>
                <a:cs typeface="+mn-cs"/>
              </a:defRPr>
            </a:lvl9pPr>
          </a:lstStyle>
          <a:p>
            <a:pPr>
              <a:lnSpc>
                <a:spcPct val="80000"/>
              </a:lnSpc>
            </a:pPr>
            <a:r>
              <a:rPr lang="sv-SE" sz="2000" b="1" dirty="0">
                <a:latin typeface="Roboto" panose="02000000000000000000" pitchFamily="2" charset="0"/>
                <a:ea typeface="Roboto" panose="02000000000000000000" pitchFamily="2" charset="0"/>
                <a:cs typeface="Roboto" panose="02000000000000000000" pitchFamily="2" charset="0"/>
              </a:rPr>
              <a:t>Vilken storlek på boll?</a:t>
            </a:r>
          </a:p>
          <a:p>
            <a:pPr lvl="1"/>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5</a:t>
            </a:r>
          </a:p>
          <a:p>
            <a:pPr lvl="1"/>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nSpc>
                <a:spcPct val="80000"/>
              </a:lnSpc>
            </a:pPr>
            <a:r>
              <a:rPr lang="sv-SE" sz="2000" b="1" dirty="0">
                <a:latin typeface="Roboto" panose="02000000000000000000" pitchFamily="2" charset="0"/>
                <a:ea typeface="Roboto" panose="02000000000000000000" pitchFamily="2" charset="0"/>
                <a:cs typeface="Roboto" panose="02000000000000000000" pitchFamily="2" charset="0"/>
              </a:rPr>
              <a:t>Vilken matchtid?</a:t>
            </a:r>
          </a:p>
          <a:p>
            <a:pPr lvl="1"/>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2x40 min 15-16 år </a:t>
            </a:r>
          </a:p>
          <a:p>
            <a:pPr lvl="1"/>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2x45 min 17-19 år</a:t>
            </a:r>
          </a:p>
          <a:p>
            <a:pPr lvl="1"/>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nSpc>
                <a:spcPct val="80000"/>
              </a:lnSpc>
            </a:pPr>
            <a:r>
              <a:rPr lang="sv-SE" sz="2000" b="1" dirty="0">
                <a:latin typeface="Roboto" panose="02000000000000000000" pitchFamily="2" charset="0"/>
                <a:ea typeface="Roboto" panose="02000000000000000000" pitchFamily="2" charset="0"/>
                <a:cs typeface="Roboto" panose="02000000000000000000" pitchFamily="2" charset="0"/>
              </a:rPr>
              <a:t>Vilken yta?</a:t>
            </a:r>
          </a:p>
          <a:p>
            <a:pPr lvl="1"/>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105 × 65m</a:t>
            </a:r>
          </a:p>
          <a:p>
            <a:pPr lvl="1"/>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nSpc>
                <a:spcPct val="80000"/>
              </a:lnSpc>
            </a:pPr>
            <a:r>
              <a:rPr lang="sv-SE" sz="2000" b="1" dirty="0">
                <a:latin typeface="Roboto" panose="02000000000000000000" pitchFamily="2" charset="0"/>
                <a:ea typeface="Roboto" panose="02000000000000000000" pitchFamily="2" charset="0"/>
                <a:cs typeface="Roboto" panose="02000000000000000000" pitchFamily="2" charset="0"/>
              </a:rPr>
              <a:t>Vilken målstorlek?</a:t>
            </a:r>
          </a:p>
          <a:p>
            <a:pPr lvl="1"/>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2,72 x 7,32m</a:t>
            </a:r>
          </a:p>
          <a:p>
            <a:endParaRPr lang="sv-SE" dirty="0">
              <a:latin typeface="Roboto" panose="02000000000000000000" pitchFamily="2" charset="0"/>
              <a:ea typeface="Roboto" panose="02000000000000000000" pitchFamily="2" charset="0"/>
              <a:cs typeface="Roboto" panose="02000000000000000000" pitchFamily="2" charset="0"/>
            </a:endParaRPr>
          </a:p>
          <a:p>
            <a:endParaRPr lang="sv-SE" dirty="0"/>
          </a:p>
          <a:p>
            <a:endParaRPr lang="sv-SE" dirty="0"/>
          </a:p>
        </p:txBody>
      </p:sp>
    </p:spTree>
    <p:extLst>
      <p:ext uri="{BB962C8B-B14F-4D97-AF65-F5344CB8AC3E}">
        <p14:creationId xmlns:p14="http://schemas.microsoft.com/office/powerpoint/2010/main" val="1650744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åtaganden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716950" y="1432703"/>
            <a:ext cx="4734617" cy="2451736"/>
          </a:xfrm>
        </p:spPr>
        <p:txBody>
          <a:bodyPr>
            <a:normAutofit fontScale="62500" lnSpcReduction="20000"/>
          </a:bodyPr>
          <a:lstStyle/>
          <a:p>
            <a:pPr>
              <a:lnSpc>
                <a:spcPct val="80000"/>
              </a:lnSpc>
            </a:pPr>
            <a:r>
              <a:rPr lang="sv-SE" sz="1800" b="1" dirty="0">
                <a:latin typeface="Roboto" panose="02000000000000000000" pitchFamily="2" charset="0"/>
                <a:ea typeface="Roboto" panose="02000000000000000000" pitchFamily="2" charset="0"/>
                <a:cs typeface="Roboto" panose="02000000000000000000" pitchFamily="2" charset="0"/>
              </a:rPr>
              <a:t>Varför finns åtaganden?</a:t>
            </a:r>
          </a:p>
          <a:p>
            <a:pPr>
              <a:lnSpc>
                <a:spcPct val="80000"/>
              </a:lnSpc>
            </a:pPr>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 att kunna hålla nere medlemsavgifterna</a:t>
            </a: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att göra fotbollen tillgänglig för så många som möjligt</a:t>
            </a:r>
          </a:p>
          <a:p>
            <a:pPr marL="285750" indent="-285750">
              <a:buFont typeface="Arial" panose="020B0604020202020204" pitchFamily="34" charset="0"/>
              <a:buChar char="•"/>
            </a:pPr>
            <a:endParaRPr lang="sv-SE" sz="1800" dirty="0"/>
          </a:p>
          <a:p>
            <a:pPr>
              <a:lnSpc>
                <a:spcPct val="80000"/>
              </a:lnSpc>
            </a:pPr>
            <a:r>
              <a:rPr lang="sv-SE" sz="1800" b="1" dirty="0">
                <a:latin typeface="Roboto" panose="02000000000000000000" pitchFamily="2" charset="0"/>
                <a:ea typeface="Roboto" panose="02000000000000000000" pitchFamily="2" charset="0"/>
                <a:cs typeface="Roboto" panose="02000000000000000000" pitchFamily="2" charset="0"/>
              </a:rPr>
              <a:t>Vilka åtaganden finns?</a:t>
            </a:r>
          </a:p>
          <a:p>
            <a:pPr>
              <a:lnSpc>
                <a:spcPct val="80000"/>
              </a:lnSpc>
            </a:pPr>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Tipspromenad</a:t>
            </a: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Matchvärd</a:t>
            </a: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Kiosk</a:t>
            </a: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Julkalender Bingolotto</a:t>
            </a:r>
          </a:p>
          <a:p>
            <a:pPr>
              <a:lnSpc>
                <a:spcPct val="80000"/>
              </a:lnSpc>
            </a:pP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Bra kompis</a:t>
            </a:r>
          </a:p>
          <a:p>
            <a:pPr marL="742950" lvl="1" indent="-285750">
              <a:buFont typeface="Arial" panose="020B0604020202020204" pitchFamily="34" charset="0"/>
              <a:buChar char="•"/>
            </a:pPr>
            <a:endParaRPr lang="sv-SE" sz="1400" dirty="0"/>
          </a:p>
          <a:p>
            <a:pPr marL="0" lvl="1">
              <a:lnSpc>
                <a:spcPct val="80000"/>
              </a:lnSpc>
              <a:spcBef>
                <a:spcPts val="1000"/>
              </a:spcBef>
            </a:pP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4022016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lagkassa</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64697" y="1484539"/>
            <a:ext cx="9031208" cy="4438651"/>
          </a:xfrm>
        </p:spPr>
        <p:txBody>
          <a:bodyPr>
            <a:normAutofit fontScale="92500" lnSpcReduction="10000"/>
          </a:bodyPr>
          <a:lstStyle/>
          <a:p>
            <a:r>
              <a:rPr lang="en-US" sz="1200" b="1" dirty="0">
                <a:latin typeface="Roboto" panose="02000000000000000000" pitchFamily="2" charset="0"/>
                <a:ea typeface="Roboto" panose="02000000000000000000" pitchFamily="2" charset="0"/>
                <a:cs typeface="Roboto" panose="02000000000000000000" pitchFamily="2" charset="0"/>
              </a:rPr>
              <a:t>100kr </a:t>
            </a:r>
            <a:r>
              <a:rPr lang="en-US" sz="1200" b="1" dirty="0" err="1">
                <a:latin typeface="Roboto" panose="02000000000000000000" pitchFamily="2" charset="0"/>
                <a:ea typeface="Roboto" panose="02000000000000000000" pitchFamily="2" charset="0"/>
                <a:cs typeface="Roboto" panose="02000000000000000000" pitchFamily="2" charset="0"/>
              </a:rPr>
              <a:t>betalas</a:t>
            </a:r>
            <a:r>
              <a:rPr lang="en-US" sz="1200" b="1" dirty="0">
                <a:latin typeface="Roboto" panose="02000000000000000000" pitchFamily="2" charset="0"/>
                <a:ea typeface="Roboto" panose="02000000000000000000" pitchFamily="2" charset="0"/>
                <a:cs typeface="Roboto" panose="02000000000000000000" pitchFamily="2" charset="0"/>
              </a:rPr>
              <a:t> I </a:t>
            </a:r>
            <a:r>
              <a:rPr lang="en-US" sz="1200" b="1" dirty="0" err="1">
                <a:latin typeface="Roboto" panose="02000000000000000000" pitchFamily="2" charset="0"/>
                <a:ea typeface="Roboto" panose="02000000000000000000" pitchFamily="2" charset="0"/>
                <a:cs typeface="Roboto" panose="02000000000000000000" pitchFamily="2" charset="0"/>
              </a:rPr>
              <a:t>samband</a:t>
            </a:r>
            <a:r>
              <a:rPr lang="en-US" sz="1200" b="1" dirty="0">
                <a:latin typeface="Roboto" panose="02000000000000000000" pitchFamily="2" charset="0"/>
                <a:ea typeface="Roboto" panose="02000000000000000000" pitchFamily="2" charset="0"/>
                <a:cs typeface="Roboto" panose="02000000000000000000" pitchFamily="2" charset="0"/>
              </a:rPr>
              <a:t> med </a:t>
            </a:r>
            <a:r>
              <a:rPr lang="en-US" sz="1200" b="1" dirty="0" err="1">
                <a:latin typeface="Roboto" panose="02000000000000000000" pitchFamily="2" charset="0"/>
                <a:ea typeface="Roboto" panose="02000000000000000000" pitchFamily="2" charset="0"/>
                <a:cs typeface="Roboto" panose="02000000000000000000" pitchFamily="2" charset="0"/>
              </a:rPr>
              <a:t>att</a:t>
            </a:r>
            <a:r>
              <a:rPr lang="en-US" sz="1200" b="1" dirty="0">
                <a:latin typeface="Roboto" panose="02000000000000000000" pitchFamily="2" charset="0"/>
                <a:ea typeface="Roboto" panose="02000000000000000000" pitchFamily="2" charset="0"/>
                <a:cs typeface="Roboto" panose="02000000000000000000" pitchFamily="2" charset="0"/>
              </a:rPr>
              <a:t> faktura för </a:t>
            </a:r>
            <a:r>
              <a:rPr lang="en-US" sz="1200" b="1" dirty="0" err="1">
                <a:latin typeface="Roboto" panose="02000000000000000000" pitchFamily="2" charset="0"/>
                <a:ea typeface="Roboto" panose="02000000000000000000" pitchFamily="2" charset="0"/>
                <a:cs typeface="Roboto" panose="02000000000000000000" pitchFamily="2" charset="0"/>
              </a:rPr>
              <a:t>medlemskap</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och</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aktivitetsavgift</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betalas</a:t>
            </a:r>
            <a:r>
              <a:rPr lang="en-US" sz="1200" b="1" dirty="0">
                <a:latin typeface="Roboto" panose="02000000000000000000" pitchFamily="2" charset="0"/>
                <a:ea typeface="Roboto" panose="02000000000000000000" pitchFamily="2" charset="0"/>
                <a:cs typeface="Roboto" panose="02000000000000000000" pitchFamily="2" charset="0"/>
              </a:rPr>
              <a:t>. </a:t>
            </a:r>
          </a:p>
          <a:p>
            <a:pPr marL="0" indent="0">
              <a:buNone/>
            </a:pPr>
            <a:endParaRPr lang="en-US" sz="1200" b="1" dirty="0">
              <a:latin typeface="Roboto" panose="02000000000000000000" pitchFamily="2" charset="0"/>
              <a:ea typeface="Roboto" panose="02000000000000000000" pitchFamily="2" charset="0"/>
              <a:cs typeface="Roboto" panose="02000000000000000000" pitchFamily="2" charset="0"/>
            </a:endParaRPr>
          </a:p>
          <a:p>
            <a:pPr marL="0" indent="0">
              <a:buNone/>
            </a:pPr>
            <a:r>
              <a:rPr lang="en-US" sz="1200" b="1" dirty="0" err="1">
                <a:latin typeface="Roboto" panose="02000000000000000000" pitchFamily="2" charset="0"/>
                <a:ea typeface="Roboto" panose="02000000000000000000" pitchFamily="2" charset="0"/>
                <a:cs typeface="Roboto" panose="02000000000000000000" pitchFamily="2" charset="0"/>
              </a:rPr>
              <a:t>Varför</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finns</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lagkassa</a:t>
            </a:r>
            <a:r>
              <a:rPr lang="en-US" sz="1200" b="1" dirty="0">
                <a:latin typeface="Roboto" panose="02000000000000000000" pitchFamily="2" charset="0"/>
                <a:ea typeface="Roboto" panose="02000000000000000000" pitchFamily="2" charset="0"/>
                <a:cs typeface="Roboto" panose="02000000000000000000" pitchFamily="2" charset="0"/>
              </a:rPr>
              <a:t>?</a:t>
            </a:r>
          </a:p>
          <a:p>
            <a:pPr marL="0" indent="0">
              <a:buNone/>
            </a:pP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kunna</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betala</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cuper</a:t>
            </a:r>
            <a:endPar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kunna</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hitta</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på</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aktiviter</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utanför</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fotbollsplanen</a:t>
            </a:r>
            <a:endPar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1200" b="1" dirty="0">
                <a:latin typeface="Roboto" panose="02000000000000000000" pitchFamily="2" charset="0"/>
                <a:ea typeface="Roboto" panose="02000000000000000000" pitchFamily="2" charset="0"/>
                <a:cs typeface="Roboto" panose="02000000000000000000" pitchFamily="2" charset="0"/>
              </a:rPr>
              <a:t>Hur </a:t>
            </a:r>
            <a:r>
              <a:rPr lang="en-US" sz="1200" b="1" dirty="0" err="1">
                <a:latin typeface="Roboto" panose="02000000000000000000" pitchFamily="2" charset="0"/>
                <a:ea typeface="Roboto" panose="02000000000000000000" pitchFamily="2" charset="0"/>
                <a:cs typeface="Roboto" panose="02000000000000000000" pitchFamily="2" charset="0"/>
              </a:rPr>
              <a:t>kan</a:t>
            </a:r>
            <a:r>
              <a:rPr lang="en-US" sz="1200" b="1" dirty="0">
                <a:latin typeface="Roboto" panose="02000000000000000000" pitchFamily="2" charset="0"/>
                <a:ea typeface="Roboto" panose="02000000000000000000" pitchFamily="2" charset="0"/>
                <a:cs typeface="Roboto" panose="02000000000000000000" pitchFamily="2" charset="0"/>
              </a:rPr>
              <a:t> man </a:t>
            </a:r>
            <a:r>
              <a:rPr lang="en-US" sz="1200" b="1" dirty="0" err="1">
                <a:latin typeface="Roboto" panose="02000000000000000000" pitchFamily="2" charset="0"/>
                <a:ea typeface="Roboto" panose="02000000000000000000" pitchFamily="2" charset="0"/>
                <a:cs typeface="Roboto" panose="02000000000000000000" pitchFamily="2" charset="0"/>
              </a:rPr>
              <a:t>utöka</a:t>
            </a:r>
            <a:r>
              <a:rPr lang="en-US" sz="1200" b="1" dirty="0">
                <a:latin typeface="Roboto" panose="02000000000000000000" pitchFamily="2" charset="0"/>
                <a:ea typeface="Roboto" panose="02000000000000000000" pitchFamily="2" charset="0"/>
                <a:cs typeface="Roboto" panose="02000000000000000000" pitchFamily="2" charset="0"/>
              </a:rPr>
              <a:t> sin </a:t>
            </a:r>
            <a:r>
              <a:rPr lang="en-US" sz="1200" b="1" dirty="0" err="1">
                <a:latin typeface="Roboto" panose="02000000000000000000" pitchFamily="2" charset="0"/>
                <a:ea typeface="Roboto" panose="02000000000000000000" pitchFamily="2" charset="0"/>
                <a:cs typeface="Roboto" panose="02000000000000000000" pitchFamily="2" charset="0"/>
              </a:rPr>
              <a:t>lagkassa</a:t>
            </a:r>
            <a:r>
              <a:rPr lang="en-US" sz="1200" b="1" dirty="0">
                <a:latin typeface="Roboto" panose="02000000000000000000" pitchFamily="2" charset="0"/>
                <a:ea typeface="Roboto" panose="02000000000000000000" pitchFamily="2" charset="0"/>
                <a:cs typeface="Roboto" panose="02000000000000000000" pitchFamily="2" charset="0"/>
              </a:rPr>
              <a:t>?</a:t>
            </a:r>
          </a:p>
          <a:p>
            <a:pPr marL="0" indent="0">
              <a:buNone/>
            </a:pP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Försäljning</a:t>
            </a:r>
            <a:endPar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etc</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
            </a:r>
          </a:p>
          <a:p>
            <a:pPr marL="0" indent="0">
              <a:buNone/>
            </a:pPr>
            <a:r>
              <a:rPr lang="en-US" sz="1200" b="1" dirty="0">
                <a:latin typeface="Roboto" panose="02000000000000000000" pitchFamily="2" charset="0"/>
                <a:ea typeface="Roboto" panose="02000000000000000000" pitchFamily="2" charset="0"/>
                <a:cs typeface="Roboto" panose="02000000000000000000" pitchFamily="2" charset="0"/>
              </a:rPr>
              <a:t>Vad </a:t>
            </a:r>
            <a:r>
              <a:rPr lang="en-US" sz="1200" b="1" dirty="0" err="1">
                <a:latin typeface="Roboto" panose="02000000000000000000" pitchFamily="2" charset="0"/>
                <a:ea typeface="Roboto" panose="02000000000000000000" pitchFamily="2" charset="0"/>
                <a:cs typeface="Roboto" panose="02000000000000000000" pitchFamily="2" charset="0"/>
              </a:rPr>
              <a:t>krävs</a:t>
            </a:r>
            <a:r>
              <a:rPr lang="en-US" sz="1200" b="1" dirty="0">
                <a:latin typeface="Roboto" panose="02000000000000000000" pitchFamily="2" charset="0"/>
                <a:ea typeface="Roboto" panose="02000000000000000000" pitchFamily="2" charset="0"/>
                <a:cs typeface="Roboto" panose="02000000000000000000" pitchFamily="2" charset="0"/>
              </a:rPr>
              <a:t> för </a:t>
            </a:r>
            <a:r>
              <a:rPr lang="en-US" sz="1200" b="1" dirty="0" err="1">
                <a:latin typeface="Roboto" panose="02000000000000000000" pitchFamily="2" charset="0"/>
                <a:ea typeface="Roboto" panose="02000000000000000000" pitchFamily="2" charset="0"/>
                <a:cs typeface="Roboto" panose="02000000000000000000" pitchFamily="2" charset="0"/>
              </a:rPr>
              <a:t>att</a:t>
            </a:r>
            <a:r>
              <a:rPr lang="en-US" sz="1200" b="1" dirty="0">
                <a:latin typeface="Roboto" panose="02000000000000000000" pitchFamily="2" charset="0"/>
                <a:ea typeface="Roboto" panose="02000000000000000000" pitchFamily="2" charset="0"/>
                <a:cs typeface="Roboto" panose="02000000000000000000" pitchFamily="2" charset="0"/>
              </a:rPr>
              <a:t> </a:t>
            </a:r>
            <a:r>
              <a:rPr lang="en-US" sz="1200" b="1" dirty="0" err="1">
                <a:latin typeface="Roboto" panose="02000000000000000000" pitchFamily="2" charset="0"/>
                <a:ea typeface="Roboto" panose="02000000000000000000" pitchFamily="2" charset="0"/>
                <a:cs typeface="Roboto" panose="02000000000000000000" pitchFamily="2" charset="0"/>
              </a:rPr>
              <a:t>utöka</a:t>
            </a:r>
            <a:r>
              <a:rPr lang="en-US" sz="1200" b="1" dirty="0">
                <a:latin typeface="Roboto" panose="02000000000000000000" pitchFamily="2" charset="0"/>
                <a:ea typeface="Roboto" panose="02000000000000000000" pitchFamily="2" charset="0"/>
                <a:cs typeface="Roboto" panose="02000000000000000000" pitchFamily="2" charset="0"/>
              </a:rPr>
              <a:t> sin </a:t>
            </a:r>
            <a:r>
              <a:rPr lang="en-US" sz="1200" b="1" dirty="0" err="1">
                <a:latin typeface="Roboto" panose="02000000000000000000" pitchFamily="2" charset="0"/>
                <a:ea typeface="Roboto" panose="02000000000000000000" pitchFamily="2" charset="0"/>
                <a:cs typeface="Roboto" panose="02000000000000000000" pitchFamily="2" charset="0"/>
              </a:rPr>
              <a:t>lagkassa</a:t>
            </a:r>
            <a:r>
              <a:rPr lang="en-US" sz="1200" b="1" dirty="0">
                <a:latin typeface="Roboto" panose="02000000000000000000" pitchFamily="2" charset="0"/>
                <a:ea typeface="Roboto" panose="02000000000000000000" pitchFamily="2" charset="0"/>
                <a:cs typeface="Roboto" panose="02000000000000000000" pitchFamily="2" charset="0"/>
              </a:rPr>
              <a:t>?</a:t>
            </a: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Engagerade</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Barn </a:t>
            </a: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Engagerade</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Föräldrar</a:t>
            </a:r>
            <a:endPar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Engagerad</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Admin</a:t>
            </a:r>
          </a:p>
          <a:p>
            <a:pPr marL="0" indent="0">
              <a:buNone/>
            </a:pP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Engagerade</a:t>
            </a:r>
            <a:r>
              <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2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Tränare</a:t>
            </a:r>
            <a:endParaRPr lang="en-US" sz="12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0" indent="0">
              <a:buNone/>
            </a:pPr>
            <a:r>
              <a:rPr lang="en-US" sz="2000" dirty="0">
                <a:latin typeface="Roboto" panose="02000000000000000000" pitchFamily="2" charset="0"/>
                <a:ea typeface="Roboto" panose="02000000000000000000" pitchFamily="2" charset="0"/>
                <a:cs typeface="Roboto" panose="02000000000000000000" pitchFamily="2" charset="0"/>
              </a:rPr>
              <a:t>	</a:t>
            </a:r>
          </a:p>
          <a:p>
            <a:pPr marL="0" indent="0">
              <a:buNone/>
            </a:pPr>
            <a:r>
              <a:rPr lang="en-US" sz="2000" dirty="0"/>
              <a:t> </a:t>
            </a: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3883811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err="1"/>
              <a:t>träningsställ</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29863" y="1310367"/>
            <a:ext cx="9031208" cy="4438651"/>
          </a:xfrm>
        </p:spPr>
        <p:txBody>
          <a:bodyPr>
            <a:normAutofit/>
          </a:bodyPr>
          <a:lstStyle/>
          <a:p>
            <a:pPr marL="0" indent="0">
              <a:buNone/>
            </a:pPr>
            <a:r>
              <a:rPr lang="en-US" sz="1100" b="1" dirty="0">
                <a:latin typeface="Roboto" panose="02000000000000000000" pitchFamily="2" charset="0"/>
                <a:ea typeface="Roboto" panose="02000000000000000000" pitchFamily="2" charset="0"/>
                <a:cs typeface="Roboto" panose="02000000000000000000" pitchFamily="2" charset="0"/>
              </a:rPr>
              <a:t>Var </a:t>
            </a:r>
            <a:r>
              <a:rPr lang="en-US" sz="1100" b="1" dirty="0" err="1">
                <a:latin typeface="Roboto" panose="02000000000000000000" pitchFamily="2" charset="0"/>
                <a:ea typeface="Roboto" panose="02000000000000000000" pitchFamily="2" charset="0"/>
                <a:cs typeface="Roboto" panose="02000000000000000000" pitchFamily="2" charset="0"/>
              </a:rPr>
              <a:t>kan</a:t>
            </a:r>
            <a:r>
              <a:rPr lang="en-US" sz="1100" b="1" dirty="0">
                <a:latin typeface="Roboto" panose="02000000000000000000" pitchFamily="2" charset="0"/>
                <a:ea typeface="Roboto" panose="02000000000000000000" pitchFamily="2" charset="0"/>
                <a:cs typeface="Roboto" panose="02000000000000000000" pitchFamily="2" charset="0"/>
              </a:rPr>
              <a:t> jag </a:t>
            </a:r>
            <a:r>
              <a:rPr lang="en-US" sz="1100" b="1" dirty="0" err="1">
                <a:latin typeface="Roboto" panose="02000000000000000000" pitchFamily="2" charset="0"/>
                <a:ea typeface="Roboto" panose="02000000000000000000" pitchFamily="2" charset="0"/>
                <a:cs typeface="Roboto" panose="02000000000000000000" pitchFamily="2" charset="0"/>
              </a:rPr>
              <a:t>beställa</a:t>
            </a:r>
            <a:r>
              <a:rPr lang="en-US" sz="1100" b="1" dirty="0">
                <a:latin typeface="Roboto" panose="02000000000000000000" pitchFamily="2" charset="0"/>
                <a:ea typeface="Roboto" panose="02000000000000000000" pitchFamily="2" charset="0"/>
                <a:cs typeface="Roboto" panose="02000000000000000000" pitchFamily="2" charset="0"/>
              </a:rPr>
              <a:t> </a:t>
            </a:r>
            <a:r>
              <a:rPr lang="en-US" sz="1100" b="1" dirty="0" err="1">
                <a:latin typeface="Roboto" panose="02000000000000000000" pitchFamily="2" charset="0"/>
                <a:ea typeface="Roboto" panose="02000000000000000000" pitchFamily="2" charset="0"/>
                <a:cs typeface="Roboto" panose="02000000000000000000" pitchFamily="2" charset="0"/>
              </a:rPr>
              <a:t>träningskläder</a:t>
            </a:r>
            <a:r>
              <a:rPr lang="en-US" sz="1100" b="1" dirty="0">
                <a:latin typeface="Roboto" panose="02000000000000000000" pitchFamily="2" charset="0"/>
                <a:ea typeface="Roboto" panose="02000000000000000000" pitchFamily="2" charset="0"/>
                <a:cs typeface="Roboto" panose="02000000000000000000" pitchFamily="2" charset="0"/>
              </a:rPr>
              <a:t> med Byttorps IF </a:t>
            </a:r>
            <a:r>
              <a:rPr lang="en-US" sz="1100" b="1" dirty="0" err="1">
                <a:latin typeface="Roboto" panose="02000000000000000000" pitchFamily="2" charset="0"/>
                <a:ea typeface="Roboto" panose="02000000000000000000" pitchFamily="2" charset="0"/>
                <a:cs typeface="Roboto" panose="02000000000000000000" pitchFamily="2" charset="0"/>
              </a:rPr>
              <a:t>logotyp</a:t>
            </a:r>
            <a:r>
              <a:rPr lang="en-US" sz="1100" b="1" dirty="0">
                <a:latin typeface="Roboto" panose="02000000000000000000" pitchFamily="2" charset="0"/>
                <a:ea typeface="Roboto" panose="02000000000000000000" pitchFamily="2" charset="0"/>
                <a:cs typeface="Roboto" panose="02000000000000000000" pitchFamily="2" charset="0"/>
              </a:rPr>
              <a:t>? </a:t>
            </a:r>
            <a:r>
              <a:rPr lang="en-US" sz="2000" dirty="0"/>
              <a:t>	</a:t>
            </a:r>
          </a:p>
          <a:p>
            <a:pPr marL="0" indent="0">
              <a:buNone/>
            </a:pPr>
            <a:r>
              <a:rPr lang="en-US" sz="2000" dirty="0"/>
              <a:t> 	</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hlinkClick r:id="rId3">
                  <a:extLst>
                    <a:ext uri="{A12FA001-AC4F-418D-AE19-62706E023703}">
                      <ahyp:hlinkClr xmlns:ahyp="http://schemas.microsoft.com/office/drawing/2018/hyperlinkcolor" val="tx"/>
                    </a:ext>
                  </a:extLst>
                </a:hlinkClick>
              </a:rPr>
              <a:t>https://team.intersport.se/byttorps-if</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p>
          <a:p>
            <a:pPr marL="0" lvl="1">
              <a:lnSpc>
                <a:spcPct val="80000"/>
              </a:lnSpc>
              <a:spcBef>
                <a:spcPts val="1000"/>
              </a:spcBef>
            </a:pPr>
            <a:endParaRPr lang="sv-SE" b="1" dirty="0">
              <a:solidFill>
                <a:schemeClr val="bg1"/>
              </a:solidFill>
              <a:latin typeface="Roboto" panose="02000000000000000000" pitchFamily="2" charset="0"/>
              <a:ea typeface="Roboto" panose="02000000000000000000" pitchFamily="2" charset="0"/>
              <a:cs typeface="Roboto" panose="02000000000000000000" pitchFamily="2" charset="0"/>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5" name="Picture 4">
            <a:extLst>
              <a:ext uri="{FF2B5EF4-FFF2-40B4-BE49-F238E27FC236}">
                <a16:creationId xmlns:a16="http://schemas.microsoft.com/office/drawing/2014/main" id="{C8A6DD58-8B28-6AA3-1873-1EF2C5B9FF06}"/>
              </a:ext>
            </a:extLst>
          </p:cNvPr>
          <p:cNvPicPr>
            <a:picLocks noChangeAspect="1"/>
          </p:cNvPicPr>
          <p:nvPr/>
        </p:nvPicPr>
        <p:blipFill rotWithShape="1">
          <a:blip r:embed="rId4"/>
          <a:srcRect l="5778" t="41768" r="80791" b="37289"/>
          <a:stretch/>
        </p:blipFill>
        <p:spPr>
          <a:xfrm>
            <a:off x="1395239" y="2665085"/>
            <a:ext cx="3878183" cy="3401662"/>
          </a:xfrm>
          <a:prstGeom prst="rect">
            <a:avLst/>
          </a:prstGeom>
        </p:spPr>
      </p:pic>
      <p:pic>
        <p:nvPicPr>
          <p:cNvPr id="6" name="Picture 5">
            <a:extLst>
              <a:ext uri="{FF2B5EF4-FFF2-40B4-BE49-F238E27FC236}">
                <a16:creationId xmlns:a16="http://schemas.microsoft.com/office/drawing/2014/main" id="{F79B102F-C25A-9E8E-2B9D-32AAA6BD74BA}"/>
              </a:ext>
            </a:extLst>
          </p:cNvPr>
          <p:cNvPicPr>
            <a:picLocks noChangeAspect="1"/>
          </p:cNvPicPr>
          <p:nvPr/>
        </p:nvPicPr>
        <p:blipFill rotWithShape="1">
          <a:blip r:embed="rId5"/>
          <a:srcRect l="53417" t="32516" r="33419" b="45725"/>
          <a:stretch/>
        </p:blipFill>
        <p:spPr>
          <a:xfrm>
            <a:off x="6096000" y="2683709"/>
            <a:ext cx="3638550" cy="3383038"/>
          </a:xfrm>
          <a:prstGeom prst="rect">
            <a:avLst/>
          </a:prstGeom>
        </p:spPr>
      </p:pic>
    </p:spTree>
    <p:extLst>
      <p:ext uri="{BB962C8B-B14F-4D97-AF65-F5344CB8AC3E}">
        <p14:creationId xmlns:p14="http://schemas.microsoft.com/office/powerpoint/2010/main" val="3673636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F0408E39-50F6-A412-3F32-6323D18B0585}"/>
              </a:ext>
            </a:extLst>
          </p:cNvPr>
          <p:cNvSpPr>
            <a:spLocks noGrp="1"/>
          </p:cNvSpPr>
          <p:nvPr>
            <p:ph type="ctrTitle"/>
          </p:nvPr>
        </p:nvSpPr>
        <p:spPr>
          <a:xfrm>
            <a:off x="1524000" y="3187165"/>
            <a:ext cx="9144000" cy="2387600"/>
          </a:xfrm>
        </p:spPr>
        <p:txBody>
          <a:bodyPr/>
          <a:lstStyle/>
          <a:p>
            <a:r>
              <a:rPr lang="sv-SE" dirty="0"/>
              <a:t>Tack för visat intresse</a:t>
            </a:r>
            <a:br>
              <a:rPr lang="sv-SE" dirty="0"/>
            </a:br>
            <a:r>
              <a:rPr lang="sv-SE" dirty="0"/>
              <a:t>Vi ses på fotbollsplanen</a:t>
            </a:r>
          </a:p>
        </p:txBody>
      </p:sp>
      <p:sp>
        <p:nvSpPr>
          <p:cNvPr id="3" name="Underrubrik 2">
            <a:extLst>
              <a:ext uri="{FF2B5EF4-FFF2-40B4-BE49-F238E27FC236}">
                <a16:creationId xmlns:a16="http://schemas.microsoft.com/office/drawing/2014/main" id="{2BBE9634-30C6-0674-2F5C-78D5EEB079B9}"/>
              </a:ext>
            </a:extLst>
          </p:cNvPr>
          <p:cNvSpPr>
            <a:spLocks noGrp="1"/>
          </p:cNvSpPr>
          <p:nvPr>
            <p:ph type="subTitle" idx="1"/>
          </p:nvPr>
        </p:nvSpPr>
        <p:spPr>
          <a:xfrm>
            <a:off x="1524000" y="5640191"/>
            <a:ext cx="9144000" cy="1655762"/>
          </a:xfrm>
        </p:spPr>
        <p:txBody>
          <a:bodyPr/>
          <a:lstStyle/>
          <a:p>
            <a:r>
              <a:rPr lang="sv-SE" dirty="0"/>
              <a:t>Spelform 7 mot 7</a:t>
            </a:r>
          </a:p>
        </p:txBody>
      </p:sp>
      <p:pic>
        <p:nvPicPr>
          <p:cNvPr id="6" name="Bildobjekt 5">
            <a:extLst>
              <a:ext uri="{FF2B5EF4-FFF2-40B4-BE49-F238E27FC236}">
                <a16:creationId xmlns:a16="http://schemas.microsoft.com/office/drawing/2014/main" id="{56AF9343-4DA2-F45C-87F4-667F639C91FC}"/>
              </a:ext>
            </a:extLst>
          </p:cNvPr>
          <p:cNvPicPr>
            <a:picLocks noChangeAspect="1"/>
          </p:cNvPicPr>
          <p:nvPr/>
        </p:nvPicPr>
        <p:blipFill>
          <a:blip r:embed="rId2"/>
          <a:stretch>
            <a:fillRect/>
          </a:stretch>
        </p:blipFill>
        <p:spPr>
          <a:xfrm>
            <a:off x="4473003" y="939779"/>
            <a:ext cx="3245993" cy="2853620"/>
          </a:xfrm>
          <a:prstGeom prst="rect">
            <a:avLst/>
          </a:prstGeom>
        </p:spPr>
      </p:pic>
    </p:spTree>
    <p:extLst>
      <p:ext uri="{BB962C8B-B14F-4D97-AF65-F5344CB8AC3E}">
        <p14:creationId xmlns:p14="http://schemas.microsoft.com/office/powerpoint/2010/main" val="3269351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D80B-2EB3-1EEF-0A32-8541595368EC}"/>
            </a:ext>
          </a:extLst>
        </p:cNvPr>
        <p:cNvGrpSpPr/>
        <p:nvPr/>
      </p:nvGrpSpPr>
      <p:grpSpPr>
        <a:xfrm>
          <a:off x="0" y="0"/>
          <a:ext cx="0" cy="0"/>
          <a:chOff x="0" y="0"/>
          <a:chExt cx="0" cy="0"/>
        </a:xfrm>
      </p:grpSpPr>
      <p:pic>
        <p:nvPicPr>
          <p:cNvPr id="16" name="Bildobjekt 15">
            <a:extLst>
              <a:ext uri="{FF2B5EF4-FFF2-40B4-BE49-F238E27FC236}">
                <a16:creationId xmlns:a16="http://schemas.microsoft.com/office/drawing/2014/main" id="{243D1983-41EF-9DB8-BCC1-21E5503C4B6A}"/>
              </a:ext>
            </a:extLst>
          </p:cNvPr>
          <p:cNvPicPr>
            <a:picLocks noChangeAspect="1"/>
          </p:cNvPicPr>
          <p:nvPr/>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D7FD4031-B0D0-8690-DAFD-D590FB5B22C0}"/>
              </a:ext>
            </a:extLst>
          </p:cNvPr>
          <p:cNvPicPr>
            <a:picLocks noChangeAspect="1"/>
          </p:cNvPicPr>
          <p:nvPr/>
        </p:nvPicPr>
        <p:blipFill>
          <a:blip r:embed="rId3"/>
          <a:stretch>
            <a:fillRect/>
          </a:stretch>
        </p:blipFill>
        <p:spPr>
          <a:xfrm>
            <a:off x="6096000" y="3773299"/>
            <a:ext cx="5340487" cy="2506748"/>
          </a:xfrm>
          <a:prstGeom prst="rect">
            <a:avLst/>
          </a:prstGeom>
        </p:spPr>
      </p:pic>
      <p:pic>
        <p:nvPicPr>
          <p:cNvPr id="6" name="Bildobjekt 5">
            <a:extLst>
              <a:ext uri="{FF2B5EF4-FFF2-40B4-BE49-F238E27FC236}">
                <a16:creationId xmlns:a16="http://schemas.microsoft.com/office/drawing/2014/main" id="{642F57FC-B8C3-94E4-5EA1-897E56BD101E}"/>
              </a:ext>
            </a:extLst>
          </p:cNvPr>
          <p:cNvPicPr>
            <a:picLocks noChangeAspect="1"/>
          </p:cNvPicPr>
          <p:nvPr/>
        </p:nvPicPr>
        <p:blipFill>
          <a:blip r:embed="rId4"/>
          <a:stretch>
            <a:fillRect/>
          </a:stretch>
        </p:blipFill>
        <p:spPr>
          <a:xfrm>
            <a:off x="10350378" y="0"/>
            <a:ext cx="1003422" cy="1264920"/>
          </a:xfrm>
          <a:prstGeom prst="rect">
            <a:avLst/>
          </a:prstGeom>
        </p:spPr>
      </p:pic>
      <p:pic>
        <p:nvPicPr>
          <p:cNvPr id="5" name="Bildobjekt 4">
            <a:extLst>
              <a:ext uri="{FF2B5EF4-FFF2-40B4-BE49-F238E27FC236}">
                <a16:creationId xmlns:a16="http://schemas.microsoft.com/office/drawing/2014/main" id="{E8FFD21D-315E-2EE1-B3E7-E58A54773318}"/>
              </a:ext>
            </a:extLst>
          </p:cNvPr>
          <p:cNvPicPr>
            <a:picLocks noChangeAspect="1"/>
          </p:cNvPicPr>
          <p:nvPr/>
        </p:nvPicPr>
        <p:blipFill>
          <a:blip r:embed="rId5"/>
          <a:stretch>
            <a:fillRect/>
          </a:stretch>
        </p:blipFill>
        <p:spPr>
          <a:xfrm>
            <a:off x="979829" y="1453896"/>
            <a:ext cx="4301290" cy="4078224"/>
          </a:xfrm>
          <a:prstGeom prst="rect">
            <a:avLst/>
          </a:prstGeom>
        </p:spPr>
      </p:pic>
      <p:sp>
        <p:nvSpPr>
          <p:cNvPr id="11" name="Underrubrik 10">
            <a:extLst>
              <a:ext uri="{FF2B5EF4-FFF2-40B4-BE49-F238E27FC236}">
                <a16:creationId xmlns:a16="http://schemas.microsoft.com/office/drawing/2014/main" id="{7B220B5F-B650-69A6-872D-2ACC8D1B860C}"/>
              </a:ext>
            </a:extLst>
          </p:cNvPr>
          <p:cNvSpPr>
            <a:spLocks noGrp="1"/>
          </p:cNvSpPr>
          <p:nvPr>
            <p:ph type="subTitle" idx="1"/>
          </p:nvPr>
        </p:nvSpPr>
        <p:spPr>
          <a:xfrm>
            <a:off x="6537960" y="4057475"/>
            <a:ext cx="4605528" cy="2949289"/>
          </a:xfrm>
        </p:spPr>
        <p:txBody>
          <a:bodyPr>
            <a:noAutofit/>
          </a:bodyPr>
          <a:lstStyle/>
          <a:p>
            <a:pPr algn="l"/>
            <a:r>
              <a:rPr lang="sv-SE" sz="1600" dirty="0">
                <a:effectLst/>
                <a:latin typeface="Roboto Light" panose="02000000000000000000" pitchFamily="2" charset="0"/>
                <a:ea typeface="Roboto Light" panose="02000000000000000000" pitchFamily="2" charset="0"/>
                <a:cs typeface="Roboto Light" panose="02000000000000000000" pitchFamily="2" charset="0"/>
              </a:rPr>
              <a:t>Vi strävar efter att skapa en miljö där varje medlem, vare sig de är idrottare, ledare, domare eller på andra sätt engagerade, känner sig välkomna och värdefulla. För oss är glädjen och gemenskapen viktigare än enskilda prestationer – det handlar om att skapa positiva upplevelser och en stark sammanhållning genom idrotten.</a:t>
            </a:r>
          </a:p>
          <a:p>
            <a:pPr algn="l"/>
            <a:endParaRPr lang="sv-SE" sz="16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636732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B9D80B-2EB3-1EEF-0A32-8541595368EC}"/>
            </a:ext>
          </a:extLst>
        </p:cNvPr>
        <p:cNvGrpSpPr/>
        <p:nvPr/>
      </p:nvGrpSpPr>
      <p:grpSpPr>
        <a:xfrm>
          <a:off x="0" y="0"/>
          <a:ext cx="0" cy="0"/>
          <a:chOff x="0" y="0"/>
          <a:chExt cx="0" cy="0"/>
        </a:xfrm>
      </p:grpSpPr>
      <p:pic>
        <p:nvPicPr>
          <p:cNvPr id="16" name="Bildobjekt 15">
            <a:extLst>
              <a:ext uri="{FF2B5EF4-FFF2-40B4-BE49-F238E27FC236}">
                <a16:creationId xmlns:a16="http://schemas.microsoft.com/office/drawing/2014/main" id="{243D1983-41EF-9DB8-BCC1-21E5503C4B6A}"/>
              </a:ext>
            </a:extLst>
          </p:cNvPr>
          <p:cNvPicPr>
            <a:picLocks noChangeAspect="1"/>
          </p:cNvPicPr>
          <p:nvPr/>
        </p:nvPicPr>
        <p:blipFill>
          <a:blip r:embed="rId2"/>
          <a:stretch>
            <a:fillRect/>
          </a:stretch>
        </p:blipFill>
        <p:spPr>
          <a:xfrm>
            <a:off x="0" y="0"/>
            <a:ext cx="12192000" cy="6858000"/>
          </a:xfrm>
          <a:prstGeom prst="rect">
            <a:avLst/>
          </a:prstGeom>
        </p:spPr>
      </p:pic>
      <p:pic>
        <p:nvPicPr>
          <p:cNvPr id="2" name="Bildobjekt 1">
            <a:extLst>
              <a:ext uri="{FF2B5EF4-FFF2-40B4-BE49-F238E27FC236}">
                <a16:creationId xmlns:a16="http://schemas.microsoft.com/office/drawing/2014/main" id="{D7FD4031-B0D0-8690-DAFD-D590FB5B22C0}"/>
              </a:ext>
            </a:extLst>
          </p:cNvPr>
          <p:cNvPicPr>
            <a:picLocks noChangeAspect="1"/>
          </p:cNvPicPr>
          <p:nvPr/>
        </p:nvPicPr>
        <p:blipFill>
          <a:blip r:embed="rId3"/>
          <a:stretch>
            <a:fillRect/>
          </a:stretch>
        </p:blipFill>
        <p:spPr>
          <a:xfrm>
            <a:off x="488651" y="813671"/>
            <a:ext cx="4498911" cy="5362338"/>
          </a:xfrm>
          <a:prstGeom prst="rect">
            <a:avLst/>
          </a:prstGeom>
        </p:spPr>
      </p:pic>
      <p:pic>
        <p:nvPicPr>
          <p:cNvPr id="6" name="Bildobjekt 5">
            <a:extLst>
              <a:ext uri="{FF2B5EF4-FFF2-40B4-BE49-F238E27FC236}">
                <a16:creationId xmlns:a16="http://schemas.microsoft.com/office/drawing/2014/main" id="{642F57FC-B8C3-94E4-5EA1-897E56BD101E}"/>
              </a:ext>
            </a:extLst>
          </p:cNvPr>
          <p:cNvPicPr>
            <a:picLocks noChangeAspect="1"/>
          </p:cNvPicPr>
          <p:nvPr/>
        </p:nvPicPr>
        <p:blipFill>
          <a:blip r:embed="rId4"/>
          <a:stretch>
            <a:fillRect/>
          </a:stretch>
        </p:blipFill>
        <p:spPr>
          <a:xfrm>
            <a:off x="10350378" y="0"/>
            <a:ext cx="1003422" cy="1264920"/>
          </a:xfrm>
          <a:prstGeom prst="rect">
            <a:avLst/>
          </a:prstGeom>
        </p:spPr>
      </p:pic>
      <p:sp>
        <p:nvSpPr>
          <p:cNvPr id="11" name="Underrubrik 10">
            <a:extLst>
              <a:ext uri="{FF2B5EF4-FFF2-40B4-BE49-F238E27FC236}">
                <a16:creationId xmlns:a16="http://schemas.microsoft.com/office/drawing/2014/main" id="{7B220B5F-B650-69A6-872D-2ACC8D1B860C}"/>
              </a:ext>
            </a:extLst>
          </p:cNvPr>
          <p:cNvSpPr>
            <a:spLocks noGrp="1"/>
          </p:cNvSpPr>
          <p:nvPr>
            <p:ph type="subTitle" idx="1"/>
          </p:nvPr>
        </p:nvSpPr>
        <p:spPr>
          <a:xfrm>
            <a:off x="1055915" y="632460"/>
            <a:ext cx="6896099" cy="5372099"/>
          </a:xfrm>
        </p:spPr>
        <p:txBody>
          <a:bodyPr>
            <a:noAutofit/>
          </a:bodyPr>
          <a:lstStyle/>
          <a:p>
            <a:pPr marL="0" indent="0" algn="l">
              <a:buNone/>
            </a:pPr>
            <a:endParaRPr lang="sv-SE" sz="3600" dirty="0">
              <a:latin typeface="Roboto" panose="02000000000000000000" pitchFamily="2" charset="0"/>
              <a:ea typeface="Roboto" panose="02000000000000000000" pitchFamily="2" charset="0"/>
              <a:cs typeface="Roboto" panose="02000000000000000000" pitchFamily="2" charset="0"/>
            </a:endParaRP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Tränare + </a:t>
            </a:r>
            <a:r>
              <a:rPr lang="sv-SE"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Lagdmin</a:t>
            </a:r>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342900" indent="-342900" algn="l">
              <a:buFont typeface="Courier New" panose="02070309020205020404" pitchFamily="49" charset="0"/>
              <a:buChar char="o"/>
            </a:pPr>
            <a:r>
              <a:rPr lang="sv-SE"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Laginfo</a:t>
            </a:r>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Gröna Tråden</a:t>
            </a: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Breddförening</a:t>
            </a: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IF Riktlinjer</a:t>
            </a: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Spelarutbildningsplan</a:t>
            </a: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Åtagande</a:t>
            </a:r>
          </a:p>
          <a:p>
            <a:pPr marL="342900" indent="-342900" algn="l">
              <a:buFont typeface="Courier New" panose="02070309020205020404" pitchFamily="49" charset="0"/>
              <a:buChar char="o"/>
            </a:pPr>
            <a:r>
              <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Lagkassa</a:t>
            </a:r>
          </a:p>
          <a:p>
            <a:pPr marL="342900" indent="-342900" algn="l">
              <a:buFont typeface="Courier New" panose="02070309020205020404" pitchFamily="49" charset="0"/>
              <a:buChar char="o"/>
            </a:pPr>
            <a:r>
              <a:rPr lang="sv-SE"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Träningsställ</a:t>
            </a:r>
            <a:endParaRPr lang="sv-SE"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algn="l"/>
            <a:endParaRPr lang="sv-SE" sz="1600" dirty="0">
              <a:latin typeface="Roboto Light" panose="02000000000000000000" pitchFamily="2" charset="0"/>
              <a:ea typeface="Roboto Light" panose="02000000000000000000" pitchFamily="2" charset="0"/>
              <a:cs typeface="Roboto Light" panose="02000000000000000000" pitchFamily="2" charset="0"/>
            </a:endParaRPr>
          </a:p>
        </p:txBody>
      </p:sp>
    </p:spTree>
    <p:extLst>
      <p:ext uri="{BB962C8B-B14F-4D97-AF65-F5344CB8AC3E}">
        <p14:creationId xmlns:p14="http://schemas.microsoft.com/office/powerpoint/2010/main" val="350226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Tränare + </a:t>
            </a:r>
            <a:r>
              <a:rPr lang="sv-SE" sz="6000" b="1" dirty="0" err="1">
                <a:effectLst/>
                <a:latin typeface="Bebas Neue Bold" panose="020B0606020202050201" pitchFamily="34" charset="77"/>
              </a:rPr>
              <a:t>Lagadmin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73567" y="1449704"/>
            <a:ext cx="6762939" cy="3624751"/>
          </a:xfrm>
        </p:spPr>
        <p:txBody>
          <a:bodyPr>
            <a:normAutofit/>
          </a:bodyPr>
          <a:lstStyle/>
          <a:p>
            <a:r>
              <a:rPr lang="sv-SE" sz="1100" dirty="0">
                <a:latin typeface="Roboto" panose="02000000000000000000" pitchFamily="2" charset="0"/>
                <a:ea typeface="Roboto" panose="02000000000000000000" pitchFamily="2" charset="0"/>
                <a:cs typeface="Roboto" panose="02000000000000000000" pitchFamily="2" charset="0"/>
              </a:rPr>
              <a:t>Namn </a:t>
            </a:r>
            <a:r>
              <a:rPr lang="sv-SE" sz="1100" dirty="0" err="1">
                <a:latin typeface="Roboto" panose="02000000000000000000" pitchFamily="2" charset="0"/>
                <a:ea typeface="Roboto" panose="02000000000000000000" pitchFamily="2" charset="0"/>
                <a:cs typeface="Roboto" panose="02000000000000000000" pitchFamily="2" charset="0"/>
              </a:rPr>
              <a:t>Namnsson</a:t>
            </a:r>
            <a:r>
              <a:rPr lang="sv-SE" sz="1100" dirty="0">
                <a:latin typeface="Roboto" panose="02000000000000000000" pitchFamily="2" charset="0"/>
                <a:ea typeface="Roboto" panose="02000000000000000000" pitchFamily="2" charset="0"/>
                <a:cs typeface="Roboto" panose="02000000000000000000" pitchFamily="2" charset="0"/>
              </a:rPr>
              <a:t>	Ledare 		Utbildningsnivå (Valfritt)</a:t>
            </a:r>
          </a:p>
          <a:p>
            <a:r>
              <a:rPr lang="sv-SE" sz="1100" dirty="0">
                <a:latin typeface="Roboto" panose="02000000000000000000" pitchFamily="2" charset="0"/>
                <a:ea typeface="Roboto" panose="02000000000000000000" pitchFamily="2" charset="0"/>
                <a:cs typeface="Roboto" panose="02000000000000000000" pitchFamily="2" charset="0"/>
              </a:rPr>
              <a:t>Namn </a:t>
            </a:r>
            <a:r>
              <a:rPr lang="sv-SE" sz="1100" dirty="0" err="1">
                <a:latin typeface="Roboto" panose="02000000000000000000" pitchFamily="2" charset="0"/>
                <a:ea typeface="Roboto" panose="02000000000000000000" pitchFamily="2" charset="0"/>
                <a:cs typeface="Roboto" panose="02000000000000000000" pitchFamily="2" charset="0"/>
              </a:rPr>
              <a:t>Namnsson</a:t>
            </a:r>
            <a:r>
              <a:rPr lang="sv-SE" sz="1100" dirty="0">
                <a:latin typeface="Roboto" panose="02000000000000000000" pitchFamily="2" charset="0"/>
                <a:ea typeface="Roboto" panose="02000000000000000000" pitchFamily="2" charset="0"/>
                <a:cs typeface="Roboto" panose="02000000000000000000" pitchFamily="2" charset="0"/>
              </a:rPr>
              <a:t>	Ledare 		Utbildningsnivå (Valfritt)</a:t>
            </a:r>
          </a:p>
          <a:p>
            <a:r>
              <a:rPr lang="sv-SE" sz="1100" dirty="0">
                <a:latin typeface="Roboto" panose="02000000000000000000" pitchFamily="2" charset="0"/>
                <a:ea typeface="Roboto" panose="02000000000000000000" pitchFamily="2" charset="0"/>
                <a:cs typeface="Roboto" panose="02000000000000000000" pitchFamily="2" charset="0"/>
              </a:rPr>
              <a:t>Namn </a:t>
            </a:r>
            <a:r>
              <a:rPr lang="sv-SE" sz="1100" dirty="0" err="1">
                <a:latin typeface="Roboto" panose="02000000000000000000" pitchFamily="2" charset="0"/>
                <a:ea typeface="Roboto" panose="02000000000000000000" pitchFamily="2" charset="0"/>
                <a:cs typeface="Roboto" panose="02000000000000000000" pitchFamily="2" charset="0"/>
              </a:rPr>
              <a:t>Namnsson</a:t>
            </a:r>
            <a:r>
              <a:rPr lang="sv-SE" sz="1100" dirty="0">
                <a:latin typeface="Roboto" panose="02000000000000000000" pitchFamily="2" charset="0"/>
                <a:ea typeface="Roboto" panose="02000000000000000000" pitchFamily="2" charset="0"/>
                <a:cs typeface="Roboto" panose="02000000000000000000" pitchFamily="2" charset="0"/>
              </a:rPr>
              <a:t>	Lagledare 		Utbildningsnivå (Valfritt)</a:t>
            </a:r>
          </a:p>
          <a:p>
            <a:r>
              <a:rPr lang="sv-SE" sz="1100" dirty="0">
                <a:latin typeface="Roboto" panose="02000000000000000000" pitchFamily="2" charset="0"/>
                <a:ea typeface="Roboto" panose="02000000000000000000" pitchFamily="2" charset="0"/>
                <a:cs typeface="Roboto" panose="02000000000000000000" pitchFamily="2" charset="0"/>
              </a:rPr>
              <a:t>Namn </a:t>
            </a:r>
            <a:r>
              <a:rPr lang="sv-SE" sz="1100" dirty="0" err="1">
                <a:latin typeface="Roboto" panose="02000000000000000000" pitchFamily="2" charset="0"/>
                <a:ea typeface="Roboto" panose="02000000000000000000" pitchFamily="2" charset="0"/>
                <a:cs typeface="Roboto" panose="02000000000000000000" pitchFamily="2" charset="0"/>
              </a:rPr>
              <a:t>Namnsson</a:t>
            </a:r>
            <a:r>
              <a:rPr lang="sv-SE" sz="1100" dirty="0">
                <a:latin typeface="Roboto" panose="02000000000000000000" pitchFamily="2" charset="0"/>
                <a:ea typeface="Roboto" panose="02000000000000000000" pitchFamily="2" charset="0"/>
                <a:cs typeface="Roboto" panose="02000000000000000000" pitchFamily="2" charset="0"/>
              </a:rPr>
              <a:t>	Administratör</a:t>
            </a:r>
          </a:p>
          <a:p>
            <a:endParaRPr lang="sv-SE" sz="1100" dirty="0">
              <a:latin typeface="Roboto" panose="02000000000000000000" pitchFamily="2" charset="0"/>
              <a:ea typeface="Roboto" panose="02000000000000000000" pitchFamily="2" charset="0"/>
              <a:cs typeface="Roboto" panose="02000000000000000000" pitchFamily="2" charset="0"/>
            </a:endParaRPr>
          </a:p>
          <a:p>
            <a:r>
              <a:rPr lang="sv-SE" sz="1100" dirty="0">
                <a:latin typeface="Roboto" panose="02000000000000000000" pitchFamily="2" charset="0"/>
                <a:ea typeface="Roboto" panose="02000000000000000000" pitchFamily="2" charset="0"/>
                <a:cs typeface="Roboto" panose="02000000000000000000" pitchFamily="2" charset="0"/>
              </a:rPr>
              <a:t>Alla ledare inom Byttorps IFs verksamhet lämnar in utdrag från belastningsregistret.</a:t>
            </a:r>
          </a:p>
          <a:p>
            <a:r>
              <a:rPr lang="sv-SE" sz="1100" dirty="0">
                <a:latin typeface="Roboto" panose="02000000000000000000" pitchFamily="2" charset="0"/>
                <a:ea typeface="Roboto" panose="02000000000000000000" pitchFamily="2" charset="0"/>
                <a:cs typeface="Roboto" panose="02000000000000000000" pitchFamily="2" charset="0"/>
              </a:rPr>
              <a:t>Alla ledare erbjuds och uppmuntras att gå tränarutbildningar.</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3205880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err="1"/>
              <a:t>laginfo</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64699" y="1393373"/>
            <a:ext cx="8322548" cy="4293324"/>
          </a:xfrm>
        </p:spPr>
        <p:txBody>
          <a:bodyPr>
            <a:normAutofit fontScale="62500" lnSpcReduction="20000"/>
          </a:bodyPr>
          <a:lstStyle/>
          <a:p>
            <a:r>
              <a:rPr lang="sv-SE" sz="1800" b="1" dirty="0">
                <a:latin typeface="Roboto" panose="02000000000000000000" pitchFamily="2" charset="0"/>
                <a:ea typeface="Roboto" panose="02000000000000000000" pitchFamily="2" charset="0"/>
                <a:cs typeface="Roboto" panose="02000000000000000000" pitchFamily="2" charset="0"/>
              </a:rPr>
              <a:t>Hur många tjejer/pojkar tillhör laget</a:t>
            </a: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Xst</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födda 20xx/20xx</a:t>
            </a:r>
          </a:p>
          <a:p>
            <a:r>
              <a:rPr lang="sv-SE" sz="1800" b="1" dirty="0">
                <a:latin typeface="Roboto" panose="02000000000000000000" pitchFamily="2" charset="0"/>
                <a:ea typeface="Roboto" panose="02000000000000000000" pitchFamily="2" charset="0"/>
                <a:cs typeface="Roboto" panose="02000000000000000000" pitchFamily="2" charset="0"/>
              </a:rPr>
              <a:t>När bedrivs träningar?</a:t>
            </a: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Träning XXX och XXX XX:XX-XX:XX</a:t>
            </a:r>
          </a:p>
          <a:p>
            <a:r>
              <a:rPr lang="sv-SE" sz="1800" b="1" dirty="0">
                <a:latin typeface="Roboto" panose="02000000000000000000" pitchFamily="2" charset="0"/>
                <a:ea typeface="Roboto" panose="02000000000000000000" pitchFamily="2" charset="0"/>
                <a:cs typeface="Roboto" panose="02000000000000000000" pitchFamily="2" charset="0"/>
              </a:rPr>
              <a:t>Var bedrivs träningarna?</a:t>
            </a: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IP</a:t>
            </a:r>
          </a:p>
          <a:p>
            <a:r>
              <a:rPr lang="sv-SE" sz="1800" b="1" dirty="0">
                <a:latin typeface="Roboto" panose="02000000000000000000" pitchFamily="2" charset="0"/>
                <a:ea typeface="Roboto" panose="02000000000000000000" pitchFamily="2" charset="0"/>
                <a:cs typeface="Roboto" panose="02000000000000000000" pitchFamily="2" charset="0"/>
              </a:rPr>
              <a:t>Vad behöver man ta med till träningen?</a:t>
            </a: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Benskydd samt namnad vattenflaska</a:t>
            </a:r>
          </a:p>
          <a:p>
            <a:r>
              <a:rPr lang="sv-SE" sz="1800" b="1" dirty="0">
                <a:latin typeface="Roboto" panose="02000000000000000000" pitchFamily="2" charset="0"/>
                <a:ea typeface="Roboto" panose="02000000000000000000" pitchFamily="2" charset="0"/>
                <a:cs typeface="Roboto" panose="02000000000000000000" pitchFamily="2" charset="0"/>
              </a:rPr>
              <a:t>Vad behöver man ta med till match/cup?</a:t>
            </a:r>
          </a:p>
          <a:p>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Benskydd samt namnad vattenflaska (tröja, shorts och strumpor erhålls av Byttorps IF)</a:t>
            </a:r>
          </a:p>
          <a:p>
            <a:r>
              <a:rPr lang="sv-SE" sz="1800" b="1" dirty="0">
                <a:latin typeface="Roboto" panose="02000000000000000000" pitchFamily="2" charset="0"/>
                <a:ea typeface="Roboto" panose="02000000000000000000" pitchFamily="2" charset="0"/>
                <a:cs typeface="Roboto" panose="02000000000000000000" pitchFamily="2" charset="0"/>
              </a:rPr>
              <a:t>Hur många lag har anmälts till matchspel?</a:t>
            </a:r>
          </a:p>
          <a:p>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Xst</a:t>
            </a:r>
            <a:endPar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r>
              <a:rPr lang="sv-SE" sz="1800" b="1" dirty="0">
                <a:latin typeface="Roboto" panose="02000000000000000000" pitchFamily="2" charset="0"/>
                <a:ea typeface="Roboto" panose="02000000000000000000" pitchFamily="2" charset="0"/>
                <a:cs typeface="Roboto" panose="02000000000000000000" pitchFamily="2" charset="0"/>
              </a:rPr>
              <a:t>Vilken division är laget anmält till?</a:t>
            </a:r>
          </a:p>
          <a:p>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8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Div</a:t>
            </a:r>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X</a:t>
            </a:r>
          </a:p>
          <a:p>
            <a:r>
              <a:rPr lang="sv-SE" sz="1800" b="1" dirty="0">
                <a:latin typeface="Roboto" panose="02000000000000000000" pitchFamily="2" charset="0"/>
                <a:ea typeface="Roboto" panose="02000000000000000000" pitchFamily="2" charset="0"/>
                <a:cs typeface="Roboto" panose="02000000000000000000" pitchFamily="2" charset="0"/>
              </a:rPr>
              <a:t>Vilken spelform spelar vi?</a:t>
            </a:r>
          </a:p>
          <a:p>
            <a:r>
              <a:rPr lang="sv-SE" sz="18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11 mot 11</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14332599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err="1"/>
              <a:t>laginfo</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64698" y="1393372"/>
            <a:ext cx="9602708" cy="5464628"/>
          </a:xfrm>
        </p:spPr>
        <p:txBody>
          <a:bodyPr>
            <a:normAutofit/>
          </a:bodyPr>
          <a:lstStyle/>
          <a:p>
            <a:r>
              <a:rPr lang="sv-SE" sz="1100" b="1" dirty="0">
                <a:latin typeface="Roboto" panose="02000000000000000000" pitchFamily="2" charset="0"/>
                <a:ea typeface="Roboto" panose="02000000000000000000" pitchFamily="2" charset="0"/>
                <a:cs typeface="Roboto" panose="02000000000000000000" pitchFamily="2" charset="0"/>
              </a:rPr>
              <a:t>Vilka träningsmatcher skall vi spela?</a:t>
            </a:r>
          </a:p>
          <a:p>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2024-XX-XX 	Byttorps IF -  </a:t>
            </a:r>
            <a:r>
              <a:rPr lang="sv-SE"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a:t>
            </a:r>
          </a:p>
          <a:p>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2024-XX-XX 	Byttorps IF -  </a:t>
            </a:r>
            <a:r>
              <a:rPr lang="sv-SE"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 </a:t>
            </a:r>
          </a:p>
          <a:p>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2024-XX-XX 	Byttorps IF -  </a:t>
            </a:r>
            <a:r>
              <a:rPr lang="sv-SE"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 </a:t>
            </a:r>
          </a:p>
          <a:p>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2024-XX-XX 	Byttorps IF -  </a:t>
            </a:r>
            <a:r>
              <a:rPr lang="sv-SE"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Sjöboholm</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Samling XX:XX	Matchstart XX:XX 	</a:t>
            </a:r>
            <a:endParaRPr lang="sv-SE" sz="1100" b="1" dirty="0">
              <a:latin typeface="Roboto" panose="02000000000000000000" pitchFamily="2" charset="0"/>
              <a:ea typeface="Roboto" panose="02000000000000000000" pitchFamily="2" charset="0"/>
              <a:cs typeface="Roboto" panose="02000000000000000000" pitchFamily="2" charset="0"/>
            </a:endParaRPr>
          </a:p>
          <a:p>
            <a:r>
              <a:rPr lang="sv-SE" sz="1100" b="1" dirty="0">
                <a:latin typeface="Roboto" panose="02000000000000000000" pitchFamily="2" charset="0"/>
                <a:ea typeface="Roboto" panose="02000000000000000000" pitchFamily="2" charset="0"/>
                <a:cs typeface="Roboto" panose="02000000000000000000" pitchFamily="2" charset="0"/>
              </a:rPr>
              <a:t>Vilka cuper skall vi medverka i?</a:t>
            </a:r>
          </a:p>
          <a:p>
            <a:r>
              <a:rPr lang="sv-SE" sz="11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2024-XX-XX	Cup </a:t>
            </a:r>
            <a:r>
              <a:rPr lang="sv-SE"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Cupsson</a:t>
            </a:r>
            <a:endParaRPr lang="sv-SE" sz="1100" b="1" dirty="0">
              <a:latin typeface="Roboto" panose="02000000000000000000" pitchFamily="2" charset="0"/>
              <a:ea typeface="Roboto" panose="02000000000000000000" pitchFamily="2" charset="0"/>
              <a:cs typeface="Roboto" panose="02000000000000000000" pitchFamily="2" charset="0"/>
            </a:endParaRPr>
          </a:p>
          <a:p>
            <a:r>
              <a:rPr lang="sv-SE" sz="1100" b="1" dirty="0">
                <a:latin typeface="Roboto" panose="02000000000000000000" pitchFamily="2" charset="0"/>
                <a:ea typeface="Roboto" panose="02000000000000000000" pitchFamily="2" charset="0"/>
                <a:cs typeface="Roboto" panose="02000000000000000000" pitchFamily="2" charset="0"/>
              </a:rPr>
              <a:t>Vilka seriematcher skall vi spela?</a:t>
            </a:r>
          </a:p>
          <a:p>
            <a:endParaRPr lang="sv-SE" sz="1800" b="1" dirty="0">
              <a:latin typeface="Roboto" panose="02000000000000000000" pitchFamily="2" charset="0"/>
              <a:ea typeface="Roboto" panose="02000000000000000000" pitchFamily="2" charset="0"/>
              <a:cs typeface="Roboto" panose="02000000000000000000" pitchFamily="2" charset="0"/>
            </a:endParaRPr>
          </a:p>
          <a:p>
            <a:r>
              <a:rPr lang="sv-SE" sz="18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pic>
        <p:nvPicPr>
          <p:cNvPr id="5" name="Picture 4">
            <a:extLst>
              <a:ext uri="{FF2B5EF4-FFF2-40B4-BE49-F238E27FC236}">
                <a16:creationId xmlns:a16="http://schemas.microsoft.com/office/drawing/2014/main" id="{0289EED9-274D-C84E-849C-096E9F4E40AE}"/>
              </a:ext>
            </a:extLst>
          </p:cNvPr>
          <p:cNvPicPr>
            <a:picLocks noChangeAspect="1"/>
          </p:cNvPicPr>
          <p:nvPr/>
        </p:nvPicPr>
        <p:blipFill>
          <a:blip r:embed="rId3"/>
          <a:stretch>
            <a:fillRect/>
          </a:stretch>
        </p:blipFill>
        <p:spPr>
          <a:xfrm>
            <a:off x="1612995" y="3941432"/>
            <a:ext cx="7060742" cy="2742090"/>
          </a:xfrm>
          <a:prstGeom prst="rect">
            <a:avLst/>
          </a:prstGeom>
        </p:spPr>
      </p:pic>
    </p:spTree>
    <p:extLst>
      <p:ext uri="{BB962C8B-B14F-4D97-AF65-F5344CB8AC3E}">
        <p14:creationId xmlns:p14="http://schemas.microsoft.com/office/powerpoint/2010/main" val="2544398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Gröna Tråden</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33129" y="1340821"/>
            <a:ext cx="10612358" cy="6718391"/>
          </a:xfrm>
        </p:spPr>
        <p:txBody>
          <a:bodyPr>
            <a:normAutofit/>
          </a:bodyPr>
          <a:lstStyle/>
          <a:p>
            <a:r>
              <a:rPr lang="sv-SE" sz="1100" b="1" dirty="0">
                <a:latin typeface="Roboto" panose="02000000000000000000" pitchFamily="2" charset="0"/>
                <a:ea typeface="Roboto" panose="02000000000000000000" pitchFamily="2" charset="0"/>
                <a:cs typeface="Roboto" panose="02000000000000000000" pitchFamily="2" charset="0"/>
              </a:rPr>
              <a:t>Var hittar jag Gröna Tråden?</a:t>
            </a:r>
          </a:p>
          <a:p>
            <a:r>
              <a:rPr lang="sv-SE" sz="1300"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Laget.se/byttorpsifklubbsida/mer/policys/grönatråden</a:t>
            </a:r>
          </a:p>
          <a:p>
            <a:r>
              <a:rPr lang="sv-SE" sz="1100" b="1" dirty="0">
                <a:latin typeface="Roboto" panose="02000000000000000000" pitchFamily="2" charset="0"/>
                <a:ea typeface="Roboto" panose="02000000000000000000" pitchFamily="2" charset="0"/>
                <a:cs typeface="Roboto" panose="02000000000000000000" pitchFamily="2" charset="0"/>
              </a:rPr>
              <a:t>Vad är Gröna Tråden?</a:t>
            </a:r>
          </a:p>
          <a:p>
            <a:r>
              <a:rPr lang="sv-SE" sz="1300"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Byttorps IF Gröna Tråden är ett dokument som beskriver förenings värdegrund</a:t>
            </a:r>
          </a:p>
          <a:p>
            <a:r>
              <a:rPr lang="sv-SE" sz="1100" b="1" dirty="0">
                <a:latin typeface="Roboto" panose="02000000000000000000" pitchFamily="2" charset="0"/>
                <a:ea typeface="Roboto" panose="02000000000000000000" pitchFamily="2" charset="0"/>
                <a:cs typeface="Roboto" panose="02000000000000000000" pitchFamily="2" charset="0"/>
              </a:rPr>
              <a:t>Värdegrund</a:t>
            </a:r>
          </a:p>
          <a:p>
            <a:pPr lvl="0">
              <a:lnSpc>
                <a:spcPct val="115000"/>
              </a:lnSpc>
              <a:spcAft>
                <a:spcPts val="1000"/>
              </a:spcAft>
            </a:pPr>
            <a:r>
              <a:rPr lang="en-US" sz="1300"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Barnkonventionen, barnperspektivet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perspektiv</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styrande</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verksamheten</a:t>
            </a:r>
            <a:endPar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pPr lvl="0">
              <a:lnSpc>
                <a:spcPct val="115000"/>
              </a:lnSpc>
              <a:spcAft>
                <a:spcPts val="1000"/>
              </a:spcAft>
            </a:pP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Alla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får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var med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på</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sina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villkor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ingen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diskrimineras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utifrån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kön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ursprung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sexuell</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läggning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mm,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alla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deltar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får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lika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speltid</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gäller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14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yngre).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Diskriminering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trakasserier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kränkningar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mobbing ska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aktivt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motverkas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vuxna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goda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förbilder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är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trygghetsgaranti</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Det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förkommer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ingen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nivågruppering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nivåindelning</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vid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någon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eller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några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situationer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för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spelare</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under 18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år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Barnen</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ska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uppmuntras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ges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möjlighet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att</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utföra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fler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idrotter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och</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andra</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fritidssysselsättningar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Idrottens</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“fair play”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genomsyrar</a:t>
            </a:r>
            <a:r>
              <a:rPr lang="en-US"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en-US"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verksamheten</a:t>
            </a:r>
            <a:endPar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endParaRPr>
          </a:p>
          <a:p>
            <a:r>
              <a:rPr lang="sv-SE" sz="1100" b="1" dirty="0">
                <a:latin typeface="Roboto" panose="02000000000000000000" pitchFamily="2" charset="0"/>
                <a:ea typeface="Roboto" panose="02000000000000000000" pitchFamily="2" charset="0"/>
                <a:cs typeface="Roboto" panose="02000000000000000000" pitchFamily="2" charset="0"/>
              </a:rPr>
              <a:t>Utdrag ur Byttorps IF Gröna Tråden</a:t>
            </a:r>
          </a:p>
          <a:p>
            <a:pPr marL="0" indent="0">
              <a:buNone/>
            </a:pPr>
            <a:r>
              <a:rPr lang="sv-SE" sz="1300"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Målet är att erbjuda alla barn och ungdomar som vill ha en möjlighet att utöva rörelseglädje, träningsidrott, tävlingsidrott och motionsidrott samt att varje 	aktiv upplever sitt idrottande som roligt. Kreativitet, spontanitet och spelglädje uppmuntras i vår förening.</a:t>
            </a:r>
          </a:p>
          <a:p>
            <a:pPr marL="0" indent="0">
              <a:buNone/>
            </a:pP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Byttorps IF arbetar för att motverka våld och machokultur inom idrotten. Våld är inte bara slag och sparkar utan även elaka kommentarer, taskiga skämt, 	blickar, nedvärderande bilder, hot och även rasistiska, sexistiska eller </a:t>
            </a:r>
            <a:r>
              <a:rPr lang="sv-SE" sz="1100" dirty="0" err="1">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funkofobiska</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skämt.</a:t>
            </a:r>
          </a:p>
          <a:p>
            <a:endParaRPr lang="sv-SE" sz="1300" b="1" dirty="0">
              <a:latin typeface="Roboto" panose="02000000000000000000" pitchFamily="2" charset="0"/>
              <a:ea typeface="Roboto" panose="02000000000000000000" pitchFamily="2" charset="0"/>
              <a:cs typeface="Roboto" panose="02000000000000000000" pitchFamily="2" charset="0"/>
            </a:endParaRPr>
          </a:p>
          <a:p>
            <a:r>
              <a:rPr lang="sv-SE" sz="1100" b="1" u="sng" dirty="0">
                <a:latin typeface="Roboto" panose="02000000000000000000" pitchFamily="2" charset="0"/>
                <a:ea typeface="Roboto" panose="02000000000000000000" pitchFamily="2" charset="0"/>
                <a:cs typeface="Roboto" panose="02000000000000000000" pitchFamily="2" charset="0"/>
              </a:rPr>
              <a:t>Byttorps IF följer barnkonventionen</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151987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sz="6000" b="1" dirty="0">
                <a:effectLst/>
                <a:latin typeface="Bebas Neue Bold" panose="020B0606020202050201" pitchFamily="34" charset="77"/>
              </a:rPr>
              <a:t>breddförening</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638571" y="1528081"/>
            <a:ext cx="8801520" cy="4438651"/>
          </a:xfrm>
        </p:spPr>
        <p:txBody>
          <a:bodyPr>
            <a:normAutofit/>
          </a:bodyPr>
          <a:lstStyle/>
          <a:p>
            <a:r>
              <a:rPr lang="sv-SE" sz="1100" b="1" dirty="0">
                <a:latin typeface="Roboto" panose="02000000000000000000" pitchFamily="2" charset="0"/>
                <a:ea typeface="Roboto" panose="02000000000000000000" pitchFamily="2" charset="0"/>
                <a:cs typeface="Roboto" panose="02000000000000000000" pitchFamily="2" charset="0"/>
              </a:rPr>
              <a:t>Vad står Breddförening för i Byttorps IF?</a:t>
            </a:r>
          </a:p>
          <a:p>
            <a:r>
              <a:rPr lang="sv-SE" sz="1100" b="1"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a:t>
            </a:r>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Öppen träningsverksamhet/motionsidrottande för personer 1-100år</a:t>
            </a:r>
          </a:p>
          <a:p>
            <a:r>
              <a:rPr lang="sv-SE" sz="1100" dirty="0">
                <a:solidFill>
                  <a:schemeClr val="bg1">
                    <a:lumMod val="65000"/>
                  </a:schemeClr>
                </a:solidFill>
                <a:latin typeface="Roboto" panose="02000000000000000000" pitchFamily="2" charset="0"/>
                <a:ea typeface="Roboto" panose="02000000000000000000" pitchFamily="2" charset="0"/>
                <a:cs typeface="Roboto" panose="02000000000000000000" pitchFamily="2" charset="0"/>
              </a:rPr>
              <a:t>	Byttorps IF skall erbjuda en öppen verksamhet för de som inte vill delta i den ordinarie tävlings- och 	träningsverksamheten. Den öppna verksamheten innefattar verksamheter såsom fritidsgård, idrottsskola, 	sommarläger, allsidig träning och ”prova-på-verksamhet”. Byttorps ambition är att ha verksamhet som passar alla åldrar.</a:t>
            </a: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25249767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objekt 3">
            <a:extLst>
              <a:ext uri="{FF2B5EF4-FFF2-40B4-BE49-F238E27FC236}">
                <a16:creationId xmlns:a16="http://schemas.microsoft.com/office/drawing/2014/main" id="{2BC224F5-FA80-43F8-689B-E9609EC19BCE}"/>
              </a:ext>
            </a:extLst>
          </p:cNvPr>
          <p:cNvPicPr>
            <a:picLocks noChangeAspect="1"/>
          </p:cNvPicPr>
          <p:nvPr/>
        </p:nvPicPr>
        <p:blipFill>
          <a:blip r:embed="rId2"/>
          <a:stretch>
            <a:fillRect/>
          </a:stretch>
        </p:blipFill>
        <p:spPr>
          <a:xfrm>
            <a:off x="1265682" y="306419"/>
            <a:ext cx="2554224" cy="850392"/>
          </a:xfrm>
          <a:prstGeom prst="rect">
            <a:avLst/>
          </a:prstGeom>
        </p:spPr>
      </p:pic>
      <p:sp>
        <p:nvSpPr>
          <p:cNvPr id="2" name="Rubrik 1">
            <a:extLst>
              <a:ext uri="{FF2B5EF4-FFF2-40B4-BE49-F238E27FC236}">
                <a16:creationId xmlns:a16="http://schemas.microsoft.com/office/drawing/2014/main" id="{66F09CA1-DF2E-2131-3817-BBD71E8E4FCF}"/>
              </a:ext>
            </a:extLst>
          </p:cNvPr>
          <p:cNvSpPr>
            <a:spLocks noGrp="1"/>
          </p:cNvSpPr>
          <p:nvPr>
            <p:ph type="title"/>
          </p:nvPr>
        </p:nvSpPr>
        <p:spPr>
          <a:xfrm>
            <a:off x="1395239" y="-694753"/>
            <a:ext cx="6938757" cy="2852737"/>
          </a:xfrm>
        </p:spPr>
        <p:txBody>
          <a:bodyPr/>
          <a:lstStyle/>
          <a:p>
            <a:r>
              <a:rPr lang="sv-SE" dirty="0"/>
              <a:t>Byttorps </a:t>
            </a:r>
            <a:r>
              <a:rPr lang="sv-SE" dirty="0" err="1"/>
              <a:t>if</a:t>
            </a:r>
            <a:r>
              <a:rPr lang="sv-SE" dirty="0"/>
              <a:t> riktlinjer</a:t>
            </a:r>
            <a:br>
              <a:rPr lang="sv-SE" sz="6000" b="1" dirty="0">
                <a:effectLst/>
                <a:latin typeface="Bebas Neue Bold" panose="020B0606020202050201" pitchFamily="34" charset="77"/>
              </a:rPr>
            </a:br>
            <a:endParaRPr lang="sv-SE" dirty="0"/>
          </a:p>
        </p:txBody>
      </p:sp>
      <p:sp>
        <p:nvSpPr>
          <p:cNvPr id="3" name="Platshållare för text 2">
            <a:extLst>
              <a:ext uri="{FF2B5EF4-FFF2-40B4-BE49-F238E27FC236}">
                <a16:creationId xmlns:a16="http://schemas.microsoft.com/office/drawing/2014/main" id="{AB9EF330-B8A7-7B64-8B12-677674657FA5}"/>
              </a:ext>
            </a:extLst>
          </p:cNvPr>
          <p:cNvSpPr>
            <a:spLocks noGrp="1"/>
          </p:cNvSpPr>
          <p:nvPr>
            <p:ph type="body" idx="1"/>
          </p:nvPr>
        </p:nvSpPr>
        <p:spPr>
          <a:xfrm>
            <a:off x="219891" y="1214846"/>
            <a:ext cx="11537769" cy="5490753"/>
          </a:xfrm>
        </p:spPr>
        <p:txBody>
          <a:bodyPr>
            <a:normAutofit fontScale="62500" lnSpcReduction="20000"/>
          </a:bodyPr>
          <a:lstStyle/>
          <a:p>
            <a:r>
              <a:rPr lang="en-US" sz="1100" dirty="0" err="1">
                <a:latin typeface="Roboto" panose="02000000000000000000" pitchFamily="2" charset="0"/>
                <a:ea typeface="Roboto" panose="02000000000000000000" pitchFamily="2" charset="0"/>
                <a:cs typeface="Roboto" panose="02000000000000000000" pitchFamily="2" charset="0"/>
              </a:rPr>
              <a:t>Fotbollsglädje</a:t>
            </a:r>
            <a:r>
              <a:rPr lang="en-US" sz="1100" dirty="0">
                <a:latin typeface="Roboto" panose="02000000000000000000" pitchFamily="2" charset="0"/>
                <a:ea typeface="Roboto" panose="02000000000000000000" pitchFamily="2" charset="0"/>
                <a:cs typeface="Roboto" panose="02000000000000000000" pitchFamily="2" charset="0"/>
              </a:rPr>
              <a:t> (6-9 </a:t>
            </a:r>
            <a:r>
              <a:rPr lang="en-US" sz="1100" dirty="0" err="1">
                <a:latin typeface="Roboto" panose="02000000000000000000" pitchFamily="2" charset="0"/>
                <a:ea typeface="Roboto" panose="02000000000000000000" pitchFamily="2" charset="0"/>
                <a:cs typeface="Roboto" panose="02000000000000000000" pitchFamily="2" charset="0"/>
              </a:rPr>
              <a:t>år</a:t>
            </a:r>
            <a:r>
              <a:rPr lang="en-US" sz="1100" dirty="0">
                <a:latin typeface="Roboto" panose="02000000000000000000" pitchFamily="2" charset="0"/>
                <a:ea typeface="Roboto" panose="02000000000000000000" pitchFamily="2" charset="0"/>
                <a:cs typeface="Roboto" panose="02000000000000000000" pitchFamily="2" charset="0"/>
              </a:rPr>
              <a:t>)</a:t>
            </a:r>
          </a:p>
          <a:p>
            <a:r>
              <a:rPr lang="en-US" sz="1100" dirty="0" err="1">
                <a:latin typeface="Roboto" panose="02000000000000000000" pitchFamily="2" charset="0"/>
                <a:ea typeface="Roboto" panose="02000000000000000000" pitchFamily="2" charset="0"/>
                <a:cs typeface="Roboto" panose="02000000000000000000" pitchFamily="2" charset="0"/>
              </a:rPr>
              <a:t>Lära</a:t>
            </a:r>
            <a:r>
              <a:rPr lang="en-US" sz="1100" dirty="0">
                <a:latin typeface="Roboto" panose="02000000000000000000" pitchFamily="2" charset="0"/>
                <a:ea typeface="Roboto" panose="02000000000000000000" pitchFamily="2" charset="0"/>
                <a:cs typeface="Roboto" panose="02000000000000000000" pitchFamily="2" charset="0"/>
              </a:rPr>
              <a:t> sig </a:t>
            </a:r>
            <a:r>
              <a:rPr lang="en-US" sz="1100" dirty="0" err="1">
                <a:latin typeface="Roboto" panose="02000000000000000000" pitchFamily="2" charset="0"/>
                <a:ea typeface="Roboto" panose="02000000000000000000" pitchFamily="2" charset="0"/>
                <a:cs typeface="Roboto" panose="02000000000000000000" pitchFamily="2" charset="0"/>
              </a:rPr>
              <a:t>träna</a:t>
            </a:r>
            <a:r>
              <a:rPr lang="en-US" sz="1100" dirty="0">
                <a:latin typeface="Roboto" panose="02000000000000000000" pitchFamily="2" charset="0"/>
                <a:ea typeface="Roboto" panose="02000000000000000000" pitchFamily="2" charset="0"/>
                <a:cs typeface="Roboto" panose="02000000000000000000" pitchFamily="2" charset="0"/>
              </a:rPr>
              <a:t> (9-12 </a:t>
            </a:r>
            <a:r>
              <a:rPr lang="en-US" sz="1100" dirty="0" err="1">
                <a:latin typeface="Roboto" panose="02000000000000000000" pitchFamily="2" charset="0"/>
                <a:ea typeface="Roboto" panose="02000000000000000000" pitchFamily="2" charset="0"/>
                <a:cs typeface="Roboto" panose="02000000000000000000" pitchFamily="2" charset="0"/>
              </a:rPr>
              <a:t>år</a:t>
            </a:r>
            <a:r>
              <a:rPr lang="en-US" sz="1100" dirty="0">
                <a:latin typeface="Roboto" panose="02000000000000000000" pitchFamily="2" charset="0"/>
                <a:ea typeface="Roboto" panose="02000000000000000000" pitchFamily="2" charset="0"/>
                <a:cs typeface="Roboto" panose="02000000000000000000" pitchFamily="2" charset="0"/>
              </a:rPr>
              <a:t>) </a:t>
            </a:r>
          </a:p>
          <a:p>
            <a:r>
              <a:rPr lang="en-US" sz="1800" b="1" dirty="0" err="1">
                <a:latin typeface="Roboto" panose="02000000000000000000" pitchFamily="2" charset="0"/>
                <a:ea typeface="Roboto" panose="02000000000000000000" pitchFamily="2" charset="0"/>
                <a:cs typeface="Roboto" panose="02000000000000000000" pitchFamily="2" charset="0"/>
              </a:rPr>
              <a:t>Träna</a:t>
            </a:r>
            <a:r>
              <a:rPr lang="en-US" sz="1800" b="1" dirty="0">
                <a:latin typeface="Roboto" panose="02000000000000000000" pitchFamily="2" charset="0"/>
                <a:ea typeface="Roboto" panose="02000000000000000000" pitchFamily="2" charset="0"/>
                <a:cs typeface="Roboto" panose="02000000000000000000" pitchFamily="2" charset="0"/>
              </a:rPr>
              <a:t> för </a:t>
            </a:r>
            <a:r>
              <a:rPr lang="en-US" sz="1800" b="1" dirty="0" err="1">
                <a:latin typeface="Roboto" panose="02000000000000000000" pitchFamily="2" charset="0"/>
                <a:ea typeface="Roboto" panose="02000000000000000000" pitchFamily="2" charset="0"/>
                <a:cs typeface="Roboto" panose="02000000000000000000" pitchFamily="2" charset="0"/>
              </a:rPr>
              <a:t>att</a:t>
            </a:r>
            <a:r>
              <a:rPr lang="en-US" sz="1800" b="1" dirty="0">
                <a:latin typeface="Roboto" panose="02000000000000000000" pitchFamily="2" charset="0"/>
                <a:ea typeface="Roboto" panose="02000000000000000000" pitchFamily="2" charset="0"/>
                <a:cs typeface="Roboto" panose="02000000000000000000" pitchFamily="2" charset="0"/>
              </a:rPr>
              <a:t> </a:t>
            </a:r>
            <a:r>
              <a:rPr lang="en-US" sz="1800" b="1" dirty="0" err="1">
                <a:latin typeface="Roboto" panose="02000000000000000000" pitchFamily="2" charset="0"/>
                <a:ea typeface="Roboto" panose="02000000000000000000" pitchFamily="2" charset="0"/>
                <a:cs typeface="Roboto" panose="02000000000000000000" pitchFamily="2" charset="0"/>
              </a:rPr>
              <a:t>träna</a:t>
            </a:r>
            <a:r>
              <a:rPr lang="en-US" sz="1800" b="1" dirty="0">
                <a:latin typeface="Roboto" panose="02000000000000000000" pitchFamily="2" charset="0"/>
                <a:ea typeface="Roboto" panose="02000000000000000000" pitchFamily="2" charset="0"/>
                <a:cs typeface="Roboto" panose="02000000000000000000" pitchFamily="2" charset="0"/>
              </a:rPr>
              <a:t> (13-16 </a:t>
            </a:r>
            <a:r>
              <a:rPr lang="en-US" sz="1800" b="1" dirty="0" err="1">
                <a:latin typeface="Roboto" panose="02000000000000000000" pitchFamily="2" charset="0"/>
                <a:ea typeface="Roboto" panose="02000000000000000000" pitchFamily="2" charset="0"/>
                <a:cs typeface="Roboto" panose="02000000000000000000" pitchFamily="2" charset="0"/>
              </a:rPr>
              <a:t>år</a:t>
            </a:r>
            <a:r>
              <a:rPr lang="en-US" sz="1800" b="1" dirty="0">
                <a:latin typeface="Roboto" panose="02000000000000000000" pitchFamily="2" charset="0"/>
                <a:ea typeface="Roboto" panose="02000000000000000000" pitchFamily="2" charset="0"/>
                <a:cs typeface="Roboto" panose="02000000000000000000" pitchFamily="2" charset="0"/>
              </a:rPr>
              <a:t>)</a:t>
            </a:r>
          </a:p>
          <a:p>
            <a:r>
              <a:rPr lang="en-US" sz="1800" b="1" dirty="0" err="1">
                <a:latin typeface="Roboto" panose="02000000000000000000" pitchFamily="2" charset="0"/>
                <a:ea typeface="Roboto" panose="02000000000000000000" pitchFamily="2" charset="0"/>
                <a:cs typeface="Roboto" panose="02000000000000000000" pitchFamily="2" charset="0"/>
              </a:rPr>
              <a:t>Träna</a:t>
            </a:r>
            <a:r>
              <a:rPr lang="en-US" sz="1800" b="1" dirty="0">
                <a:latin typeface="Roboto" panose="02000000000000000000" pitchFamily="2" charset="0"/>
                <a:ea typeface="Roboto" panose="02000000000000000000" pitchFamily="2" charset="0"/>
                <a:cs typeface="Roboto" panose="02000000000000000000" pitchFamily="2" charset="0"/>
              </a:rPr>
              <a:t> för </a:t>
            </a:r>
            <a:r>
              <a:rPr lang="en-US" sz="1800" b="1" dirty="0" err="1">
                <a:latin typeface="Roboto" panose="02000000000000000000" pitchFamily="2" charset="0"/>
                <a:ea typeface="Roboto" panose="02000000000000000000" pitchFamily="2" charset="0"/>
                <a:cs typeface="Roboto" panose="02000000000000000000" pitchFamily="2" charset="0"/>
              </a:rPr>
              <a:t>att</a:t>
            </a:r>
            <a:r>
              <a:rPr lang="en-US" sz="1800" b="1" dirty="0">
                <a:latin typeface="Roboto" panose="02000000000000000000" pitchFamily="2" charset="0"/>
                <a:ea typeface="Roboto" panose="02000000000000000000" pitchFamily="2" charset="0"/>
                <a:cs typeface="Roboto" panose="02000000000000000000" pitchFamily="2" charset="0"/>
              </a:rPr>
              <a:t> </a:t>
            </a:r>
            <a:r>
              <a:rPr lang="en-US" sz="1800" b="1" dirty="0" err="1">
                <a:latin typeface="Roboto" panose="02000000000000000000" pitchFamily="2" charset="0"/>
                <a:ea typeface="Roboto" panose="02000000000000000000" pitchFamily="2" charset="0"/>
                <a:cs typeface="Roboto" panose="02000000000000000000" pitchFamily="2" charset="0"/>
              </a:rPr>
              <a:t>tävla</a:t>
            </a:r>
            <a:r>
              <a:rPr lang="en-US" sz="1800" b="1" dirty="0">
                <a:latin typeface="Roboto" panose="02000000000000000000" pitchFamily="2" charset="0"/>
                <a:ea typeface="Roboto" panose="02000000000000000000" pitchFamily="2" charset="0"/>
                <a:cs typeface="Roboto" panose="02000000000000000000" pitchFamily="2" charset="0"/>
              </a:rPr>
              <a:t> (17-19 </a:t>
            </a:r>
            <a:r>
              <a:rPr lang="en-US" sz="1800" b="1" dirty="0" err="1">
                <a:latin typeface="Roboto" panose="02000000000000000000" pitchFamily="2" charset="0"/>
                <a:ea typeface="Roboto" panose="02000000000000000000" pitchFamily="2" charset="0"/>
                <a:cs typeface="Roboto" panose="02000000000000000000" pitchFamily="2" charset="0"/>
              </a:rPr>
              <a:t>år</a:t>
            </a:r>
            <a:r>
              <a:rPr lang="en-US" sz="1800" b="1" dirty="0">
                <a:latin typeface="Roboto" panose="02000000000000000000" pitchFamily="2" charset="0"/>
                <a:ea typeface="Roboto" panose="02000000000000000000" pitchFamily="2" charset="0"/>
                <a:cs typeface="Roboto" panose="02000000000000000000" pitchFamily="2" charset="0"/>
              </a:rPr>
              <a:t>)</a:t>
            </a:r>
          </a:p>
          <a:p>
            <a:pPr>
              <a:lnSpc>
                <a:spcPct val="107000"/>
              </a:lnSpc>
              <a:spcAft>
                <a:spcPts val="800"/>
              </a:spcAft>
            </a:pPr>
            <a:r>
              <a:rPr lang="en-US" sz="2600" dirty="0">
                <a:solidFill>
                  <a:schemeClr val="tx1">
                    <a:tint val="82000"/>
                  </a:schemeClr>
                </a:solidFill>
                <a:latin typeface="Roboto" panose="02000000000000000000" pitchFamily="2" charset="0"/>
                <a:ea typeface="Roboto" panose="02000000000000000000" pitchFamily="2" charset="0"/>
                <a:cs typeface="Roboto" panose="02000000000000000000" pitchFamily="2" charset="0"/>
              </a:rPr>
              <a:t>	</a:t>
            </a:r>
            <a:r>
              <a:rPr lang="sv-SE" sz="1800" kern="100" dirty="0">
                <a:effectLst/>
                <a:latin typeface="Calibri" panose="020F0502020204030204" pitchFamily="34" charset="0"/>
                <a:ea typeface="DengXian" panose="02010600030101010101" pitchFamily="2" charset="-122"/>
                <a:cs typeface="Times New Roman" panose="02020603050405020304" pitchFamily="18" charset="0"/>
              </a:rPr>
              <a:t>All verksamhet sker i enlighet med barnkonventionens riktlinjer. </a:t>
            </a:r>
          </a:p>
          <a:p>
            <a:pPr>
              <a:lnSpc>
                <a:spcPct val="107000"/>
              </a:lnSpc>
              <a:spcAft>
                <a:spcPts val="800"/>
              </a:spcAft>
            </a:pPr>
            <a:r>
              <a:rPr lang="sv-SE" sz="1800" kern="100" dirty="0">
                <a:effectLst/>
                <a:latin typeface="Calibri" panose="020F0502020204030204" pitchFamily="34" charset="0"/>
                <a:ea typeface="DengXian" panose="02010600030101010101" pitchFamily="2" charset="-122"/>
                <a:cs typeface="Times New Roman" panose="02020603050405020304" pitchFamily="18" charset="0"/>
              </a:rPr>
              <a:t>	Uppmuntra till andra idrotter, ok att spela fotboll hela året</a:t>
            </a:r>
          </a:p>
          <a:p>
            <a:pPr marL="828040">
              <a:lnSpc>
                <a:spcPct val="107000"/>
              </a:lnSpc>
              <a:spcAft>
                <a:spcPts val="800"/>
              </a:spcAft>
            </a:pPr>
            <a:r>
              <a:rPr lang="sv-SE" sz="1800" kern="100" dirty="0">
                <a:effectLst/>
                <a:latin typeface="Calibri" panose="020F0502020204030204" pitchFamily="34" charset="0"/>
                <a:ea typeface="DengXian" panose="02010600030101010101" pitchFamily="2" charset="-122"/>
                <a:cs typeface="Times New Roman" panose="02020603050405020304" pitchFamily="18" charset="0"/>
              </a:rPr>
              <a:t>	Detta är en föräldraledd verksamhet. En förutsättning för att bedriva lagverksamhet är att det finns erforderligt antal föräldraledare i laget. </a:t>
            </a:r>
          </a:p>
          <a:p>
            <a:pPr marL="828040" indent="635">
              <a:lnSpc>
                <a:spcPct val="107000"/>
              </a:lnSpc>
              <a:spcAft>
                <a:spcPts val="800"/>
              </a:spcAft>
            </a:pPr>
            <a:r>
              <a:rPr lang="sv-SE" sz="1800" kern="100" dirty="0">
                <a:effectLst/>
                <a:latin typeface="Calibri" panose="020F0502020204030204" pitchFamily="34" charset="0"/>
                <a:ea typeface="DengXian" panose="02010600030101010101" pitchFamily="2" charset="-122"/>
                <a:cs typeface="Times New Roman" panose="02020603050405020304" pitchFamily="18" charset="0"/>
              </a:rPr>
              <a:t>	Alla ledare som tränar laget och/eller coachar laget på matcher genomför klubbens internutbildning.</a:t>
            </a:r>
          </a:p>
          <a:p>
            <a:pPr>
              <a:lnSpc>
                <a:spcPct val="107000"/>
              </a:lnSpc>
              <a:spcAft>
                <a:spcPts val="800"/>
              </a:spcAft>
            </a:pPr>
            <a:r>
              <a:rPr lang="sv-SE" sz="1800" kern="100" dirty="0">
                <a:effectLst/>
                <a:latin typeface="Calibri" panose="020F0502020204030204" pitchFamily="34" charset="0"/>
                <a:ea typeface="DengXian" panose="02010600030101010101" pitchFamily="2" charset="-122"/>
                <a:cs typeface="Times New Roman" panose="02020603050405020304" pitchFamily="18" charset="0"/>
              </a:rPr>
              <a:t>	I enlighet med Svenska Fotbollsförbundets ”Spela, lek och lär” handlar verksamheten om att skapa nyfikenhet och intresse för fotbollen genom lekfulla träningar där bollen är i fokus. </a:t>
            </a:r>
          </a:p>
          <a:p>
            <a:pPr>
              <a:lnSpc>
                <a:spcPct val="107000"/>
              </a:lnSpc>
              <a:spcAft>
                <a:spcPts val="800"/>
              </a:spcAft>
            </a:pPr>
            <a:r>
              <a:rPr lang="sv-SE" sz="1800" kern="100" dirty="0">
                <a:effectLst/>
                <a:latin typeface="Calibri" panose="020F0502020204030204" pitchFamily="34" charset="0"/>
                <a:ea typeface="DengXian" panose="02010600030101010101" pitchFamily="2" charset="-122"/>
                <a:cs typeface="Times New Roman" panose="02020603050405020304" pitchFamily="18" charset="0"/>
              </a:rPr>
              <a:t>	Så många som möjligt, så länge som möjligt och så bra som möjligt är alltid vårt motto!</a:t>
            </a:r>
          </a:p>
          <a:p>
            <a:pPr>
              <a:lnSpc>
                <a:spcPct val="107000"/>
              </a:lnSpc>
              <a:spcAft>
                <a:spcPts val="800"/>
              </a:spcAft>
            </a:pPr>
            <a:r>
              <a:rPr lang="sv-SE" sz="1800" kern="100" dirty="0">
                <a:effectLst/>
                <a:latin typeface="Calibri" panose="020F0502020204030204" pitchFamily="34" charset="0"/>
                <a:ea typeface="DengXian" panose="02010600030101010101" pitchFamily="2" charset="-122"/>
                <a:cs typeface="Times New Roman" panose="02020603050405020304" pitchFamily="18" charset="0"/>
              </a:rPr>
              <a:t>	Det ska finnas minst två ledare/vuxna per lag/grupp vid varje träning/match, alternativt en ledare per grupp om den innehåller max 10 barn. Rekommendationen för 	antal träningar är 2-4 ggr/veckan och 75-90 minuter vid varje tillfälle. Säsong året runt.</a:t>
            </a:r>
          </a:p>
          <a:p>
            <a:pPr>
              <a:lnSpc>
                <a:spcPct val="107000"/>
              </a:lnSpc>
              <a:spcAft>
                <a:spcPts val="800"/>
              </a:spcAft>
            </a:pPr>
            <a:r>
              <a:rPr lang="sv-SE" sz="1800" kern="100" dirty="0">
                <a:effectLst/>
                <a:latin typeface="Calibri" panose="020F0502020204030204" pitchFamily="34" charset="0"/>
                <a:ea typeface="DengXian" panose="02010600030101010101" pitchFamily="2" charset="-122"/>
                <a:cs typeface="Times New Roman" panose="02020603050405020304" pitchFamily="18" charset="0"/>
              </a:rPr>
              <a:t>	Alla ska spela lika mycket. Alla ska under året starta och avsluta ungefär lika många matcher. ”Toppning” ska inte ske. ”Toppning” är en form av selektering som innebär att de bästa vid 	ett givet  tillfälle får en eller flera följande fördelar i tävlingssammanhang: en given plats i laget, mer speltid eller av de aktiva  betraktat en attraktivare position i laget/gruppen.</a:t>
            </a:r>
          </a:p>
          <a:p>
            <a:pPr>
              <a:lnSpc>
                <a:spcPct val="107000"/>
              </a:lnSpc>
              <a:spcAft>
                <a:spcPts val="800"/>
              </a:spcAft>
            </a:pPr>
            <a:r>
              <a:rPr lang="sv-SE" sz="1800" kern="100" dirty="0">
                <a:effectLst/>
                <a:latin typeface="Calibri" panose="020F0502020204030204" pitchFamily="34" charset="0"/>
                <a:ea typeface="DengXian" panose="02010600030101010101" pitchFamily="2" charset="-122"/>
                <a:cs typeface="Times New Roman" panose="02020603050405020304" pitchFamily="18" charset="0"/>
              </a:rPr>
              <a:t>	Från 15 års ålder gäller att alla som är kallade till match skall få minst en halvleks speltid. Träningsnärvaro, engagemang , attityd samt förmåga att göra sina lagkamrater bättre har stor 	betydelse när man tar ut laget. Den samlade bedömningen görs av huvudtränaren som matchar laget.</a:t>
            </a:r>
          </a:p>
          <a:p>
            <a:pPr>
              <a:lnSpc>
                <a:spcPct val="107000"/>
              </a:lnSpc>
              <a:spcAft>
                <a:spcPts val="800"/>
              </a:spcAft>
            </a:pPr>
            <a:r>
              <a:rPr lang="sv-SE" sz="1800" kern="100" dirty="0">
                <a:effectLst/>
                <a:latin typeface="Calibri" panose="020F0502020204030204" pitchFamily="34" charset="0"/>
                <a:ea typeface="DengXian" panose="02010600030101010101" pitchFamily="2" charset="-122"/>
                <a:cs typeface="Times New Roman" panose="02020603050405020304" pitchFamily="18" charset="0"/>
              </a:rPr>
              <a:t>	Från 17 års ålder gäller att alla som är kallade på match skall få minst 30min speltid</a:t>
            </a:r>
          </a:p>
          <a:p>
            <a:pPr>
              <a:lnSpc>
                <a:spcPct val="115000"/>
              </a:lnSpc>
              <a:spcAft>
                <a:spcPts val="1000"/>
              </a:spcAft>
            </a:pPr>
            <a:endParaRPr lang="sv-SE" sz="1800" dirty="0">
              <a:effectLst/>
              <a:latin typeface="Times New Roman" panose="02020603050405020304" pitchFamily="18" charset="0"/>
              <a:ea typeface="SimSun" panose="02010600030101010101" pitchFamily="2" charset="-122"/>
            </a:endParaRPr>
          </a:p>
          <a:p>
            <a:endParaRPr lang="sv-SE" sz="1600" dirty="0">
              <a:latin typeface="Roboto" panose="02000000000000000000" pitchFamily="2" charset="0"/>
              <a:ea typeface="Roboto" panose="02000000000000000000" pitchFamily="2" charset="0"/>
              <a:cs typeface="Roboto" panose="02000000000000000000" pitchFamily="2" charset="0"/>
            </a:endParaRPr>
          </a:p>
          <a:p>
            <a:endParaRPr lang="sv-SE" sz="1600" dirty="0"/>
          </a:p>
          <a:p>
            <a:endParaRPr lang="sv-SE" sz="1600" dirty="0"/>
          </a:p>
        </p:txBody>
      </p:sp>
    </p:spTree>
    <p:extLst>
      <p:ext uri="{BB962C8B-B14F-4D97-AF65-F5344CB8AC3E}">
        <p14:creationId xmlns:p14="http://schemas.microsoft.com/office/powerpoint/2010/main" val="2343061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tema">
  <a:themeElements>
    <a:clrScheme name="Byttorps IF">
      <a:dk1>
        <a:srgbClr val="000000"/>
      </a:dk1>
      <a:lt1>
        <a:srgbClr val="FFFFFF"/>
      </a:lt1>
      <a:dk2>
        <a:srgbClr val="242852"/>
      </a:dk2>
      <a:lt2>
        <a:srgbClr val="FEFFFF"/>
      </a:lt2>
      <a:accent1>
        <a:srgbClr val="004411"/>
      </a:accent1>
      <a:accent2>
        <a:srgbClr val="BE863C"/>
      </a:accent2>
      <a:accent3>
        <a:srgbClr val="005D2F"/>
      </a:accent3>
      <a:accent4>
        <a:srgbClr val="007F49"/>
      </a:accent4>
      <a:accent5>
        <a:srgbClr val="3F9F6E"/>
      </a:accent5>
      <a:accent6>
        <a:srgbClr val="B3DAC6"/>
      </a:accent6>
      <a:hlink>
        <a:srgbClr val="B3DAC6"/>
      </a:hlink>
      <a:folHlink>
        <a:srgbClr val="3EBBF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3548</TotalTime>
  <Words>1568</Words>
  <Application>Microsoft Office PowerPoint</Application>
  <PresentationFormat>Widescreen</PresentationFormat>
  <Paragraphs>189</Paragraphs>
  <Slides>17</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17</vt:i4>
      </vt:variant>
    </vt:vector>
  </HeadingPairs>
  <TitlesOfParts>
    <vt:vector size="27" baseType="lpstr">
      <vt:lpstr>Courier New</vt:lpstr>
      <vt:lpstr>Arial</vt:lpstr>
      <vt:lpstr>Bebas Neue Bold</vt:lpstr>
      <vt:lpstr>Aptos</vt:lpstr>
      <vt:lpstr>Times New Roman</vt:lpstr>
      <vt:lpstr>Roboto</vt:lpstr>
      <vt:lpstr>ROBOTO LIGHT</vt:lpstr>
      <vt:lpstr>Calibri</vt:lpstr>
      <vt:lpstr>Office-tema</vt:lpstr>
      <vt:lpstr>1_Office-tema</vt:lpstr>
      <vt:lpstr>FÖRÄLDRAMÖTE</vt:lpstr>
      <vt:lpstr>PowerPoint Presentation</vt:lpstr>
      <vt:lpstr>PowerPoint Presentation</vt:lpstr>
      <vt:lpstr>Tränare + Lagadmin </vt:lpstr>
      <vt:lpstr>laginfo </vt:lpstr>
      <vt:lpstr>laginfo </vt:lpstr>
      <vt:lpstr>Gröna Tråden </vt:lpstr>
      <vt:lpstr>breddförening </vt:lpstr>
      <vt:lpstr>Byttorps if riktlinjer </vt:lpstr>
      <vt:lpstr>spelarutbildningsplan </vt:lpstr>
      <vt:lpstr>spelarutbildningsplan </vt:lpstr>
      <vt:lpstr>spelarutbildningsplan </vt:lpstr>
      <vt:lpstr>spelarutbildningsplan </vt:lpstr>
      <vt:lpstr>åtaganden </vt:lpstr>
      <vt:lpstr>lagkassa </vt:lpstr>
      <vt:lpstr>träningsställ </vt:lpstr>
      <vt:lpstr>Tack för visat intresse Vi ses på fotbollsplanen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Magnus Wallmark</dc:creator>
  <cp:lastModifiedBy>Linus Persson</cp:lastModifiedBy>
  <cp:revision>16</cp:revision>
  <dcterms:created xsi:type="dcterms:W3CDTF">2024-01-28T16:58:03Z</dcterms:created>
  <dcterms:modified xsi:type="dcterms:W3CDTF">2024-04-09T08:51:03Z</dcterms:modified>
</cp:coreProperties>
</file>