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A88F7-8FA9-403E-A692-69BC46105C6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7586E-D617-4BC8-8E83-DE950AEEA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76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A88F7-8FA9-403E-A692-69BC46105C6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7586E-D617-4BC8-8E83-DE950AEEA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A88F7-8FA9-403E-A692-69BC46105C6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7586E-D617-4BC8-8E83-DE950AEEA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9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A88F7-8FA9-403E-A692-69BC46105C6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7586E-D617-4BC8-8E83-DE950AEEA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477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A88F7-8FA9-403E-A692-69BC46105C6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7586E-D617-4BC8-8E83-DE950AEEA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4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A88F7-8FA9-403E-A692-69BC46105C6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7586E-D617-4BC8-8E83-DE950AEEA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48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A88F7-8FA9-403E-A692-69BC46105C6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7586E-D617-4BC8-8E83-DE950AEEA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179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A88F7-8FA9-403E-A692-69BC46105C6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7586E-D617-4BC8-8E83-DE950AEEA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40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A88F7-8FA9-403E-A692-69BC46105C6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7586E-D617-4BC8-8E83-DE950AEEA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036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A88F7-8FA9-403E-A692-69BC46105C6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7586E-D617-4BC8-8E83-DE950AEEA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040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A88F7-8FA9-403E-A692-69BC46105C6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7586E-D617-4BC8-8E83-DE950AEEA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91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A88F7-8FA9-403E-A692-69BC46105C6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7586E-D617-4BC8-8E83-DE950AEEA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432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AGENDA JUNIORK0MMITTÉN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2017-02-27</a:t>
            </a:r>
          </a:p>
        </p:txBody>
      </p:sp>
    </p:spTree>
    <p:extLst>
      <p:ext uri="{BB962C8B-B14F-4D97-AF65-F5344CB8AC3E}">
        <p14:creationId xmlns:p14="http://schemas.microsoft.com/office/powerpoint/2010/main" val="1108549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8"/>
          </a:xfrm>
        </p:spPr>
        <p:txBody>
          <a:bodyPr>
            <a:normAutofit fontScale="40000" lnSpcReduction="20000"/>
          </a:bodyPr>
          <a:lstStyle/>
          <a:p>
            <a:r>
              <a:rPr lang="en-US" sz="7000" dirty="0" err="1"/>
              <a:t>Föregående</a:t>
            </a:r>
            <a:r>
              <a:rPr lang="en-US" sz="7000" dirty="0"/>
              <a:t> </a:t>
            </a:r>
            <a:r>
              <a:rPr lang="en-US" sz="7000" dirty="0" err="1"/>
              <a:t>mötesprotokoll</a:t>
            </a:r>
            <a:endParaRPr lang="en-US" sz="7000" dirty="0"/>
          </a:p>
          <a:p>
            <a:r>
              <a:rPr lang="en-US" sz="7000" dirty="0"/>
              <a:t>Information </a:t>
            </a:r>
            <a:r>
              <a:rPr lang="en-US" sz="7000" dirty="0" err="1"/>
              <a:t>från</a:t>
            </a:r>
            <a:r>
              <a:rPr lang="en-US" sz="7000" dirty="0"/>
              <a:t> VGF</a:t>
            </a:r>
          </a:p>
          <a:p>
            <a:pPr lvl="0"/>
            <a:r>
              <a:rPr lang="sv-SE" sz="7000" dirty="0"/>
              <a:t>Uppföljning verksamheten</a:t>
            </a:r>
          </a:p>
          <a:p>
            <a:pPr lvl="1"/>
            <a:r>
              <a:rPr lang="sv-SE" sz="5600" dirty="0"/>
              <a:t>Utvecklingstrappan</a:t>
            </a:r>
          </a:p>
          <a:p>
            <a:pPr lvl="1"/>
            <a:r>
              <a:rPr lang="sv-SE" sz="5600" dirty="0"/>
              <a:t>Årshjulet</a:t>
            </a:r>
          </a:p>
          <a:p>
            <a:r>
              <a:rPr lang="sv-SE" sz="7000" dirty="0"/>
              <a:t>Tävlingar &amp; läger</a:t>
            </a:r>
          </a:p>
          <a:p>
            <a:pPr lvl="1"/>
            <a:r>
              <a:rPr lang="sv-SE" sz="5600" dirty="0"/>
              <a:t>Uppdatering av dokumentet ”Tävlingar &amp;läger 2017”</a:t>
            </a:r>
          </a:p>
          <a:p>
            <a:pPr lvl="1"/>
            <a:r>
              <a:rPr lang="sv-SE" sz="5600" dirty="0"/>
              <a:t>Ersättningar vid tävling</a:t>
            </a:r>
          </a:p>
          <a:p>
            <a:r>
              <a:rPr lang="sv-SE" sz="7000" dirty="0"/>
              <a:t>Samarbetsklubb i England </a:t>
            </a:r>
            <a:r>
              <a:rPr lang="sv-SE" sz="7000"/>
              <a:t>(Liverpoolområdet)</a:t>
            </a:r>
          </a:p>
          <a:p>
            <a:r>
              <a:rPr lang="sv-SE" sz="7000" dirty="0"/>
              <a:t>Ansvarsfördelning</a:t>
            </a:r>
          </a:p>
          <a:p>
            <a:r>
              <a:rPr lang="en-US" sz="7000" dirty="0" err="1"/>
              <a:t>Övriga</a:t>
            </a:r>
            <a:r>
              <a:rPr lang="en-US" sz="7000" dirty="0"/>
              <a:t> </a:t>
            </a:r>
            <a:r>
              <a:rPr lang="en-US" sz="7000" dirty="0" err="1"/>
              <a:t>frågor</a:t>
            </a:r>
            <a:endParaRPr lang="en-US" sz="7000" dirty="0"/>
          </a:p>
        </p:txBody>
      </p:sp>
    </p:spTree>
    <p:extLst>
      <p:ext uri="{BB962C8B-B14F-4D97-AF65-F5344CB8AC3E}">
        <p14:creationId xmlns:p14="http://schemas.microsoft.com/office/powerpoint/2010/main" val="2890014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Juniorkommité</a:t>
            </a:r>
            <a:r>
              <a:rPr lang="en-US" dirty="0"/>
              <a:t> </a:t>
            </a:r>
            <a:r>
              <a:rPr lang="en-US" dirty="0" err="1"/>
              <a:t>möte</a:t>
            </a:r>
            <a:r>
              <a:rPr lang="en-US" dirty="0"/>
              <a:t> 27/2-17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8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 err="1"/>
              <a:t>Genomgång</a:t>
            </a:r>
            <a:r>
              <a:rPr lang="en-US" sz="6400" dirty="0"/>
              <a:t> </a:t>
            </a:r>
            <a:r>
              <a:rPr lang="en-US" sz="6400" dirty="0" err="1"/>
              <a:t>av</a:t>
            </a:r>
            <a:r>
              <a:rPr lang="en-US" sz="6400" dirty="0"/>
              <a:t> </a:t>
            </a:r>
            <a:r>
              <a:rPr lang="en-US" sz="6400" dirty="0" err="1"/>
              <a:t>föregående</a:t>
            </a:r>
            <a:r>
              <a:rPr lang="en-US" sz="6400" dirty="0"/>
              <a:t> </a:t>
            </a:r>
            <a:r>
              <a:rPr lang="en-US" sz="6400" dirty="0" err="1"/>
              <a:t>mötesprotokoll</a:t>
            </a:r>
            <a:r>
              <a:rPr lang="en-US" sz="6400" dirty="0"/>
              <a:t>: </a:t>
            </a:r>
          </a:p>
          <a:p>
            <a:pPr lvl="1"/>
            <a:r>
              <a:rPr lang="en-US" sz="6400" dirty="0" err="1"/>
              <a:t>Inget</a:t>
            </a:r>
            <a:r>
              <a:rPr lang="en-US" sz="6400" dirty="0"/>
              <a:t> </a:t>
            </a:r>
            <a:r>
              <a:rPr lang="en-US" sz="6400" dirty="0" err="1"/>
              <a:t>att</a:t>
            </a:r>
            <a:r>
              <a:rPr lang="en-US" sz="6400" dirty="0"/>
              <a:t> </a:t>
            </a:r>
            <a:r>
              <a:rPr lang="en-US" sz="6400" dirty="0" err="1"/>
              <a:t>tillägga</a:t>
            </a:r>
            <a:r>
              <a:rPr lang="en-US" sz="6400" dirty="0"/>
              <a:t>.</a:t>
            </a:r>
          </a:p>
          <a:p>
            <a:pPr marL="457200" lvl="1" indent="0">
              <a:buNone/>
            </a:pPr>
            <a:endParaRPr lang="en-US" sz="6400" dirty="0"/>
          </a:p>
          <a:p>
            <a:r>
              <a:rPr lang="en-US" sz="6400" dirty="0"/>
              <a:t>Information </a:t>
            </a:r>
            <a:r>
              <a:rPr lang="en-US" sz="6400" dirty="0" err="1"/>
              <a:t>från</a:t>
            </a:r>
            <a:r>
              <a:rPr lang="en-US" sz="6400" dirty="0"/>
              <a:t> VGF:</a:t>
            </a:r>
          </a:p>
          <a:p>
            <a:pPr lvl="1"/>
            <a:r>
              <a:rPr lang="en-US" sz="6400" dirty="0"/>
              <a:t>Peter Karlsson </a:t>
            </a:r>
            <a:r>
              <a:rPr lang="en-US" sz="6400" dirty="0" err="1"/>
              <a:t>har</a:t>
            </a:r>
            <a:r>
              <a:rPr lang="en-US" sz="6400" dirty="0"/>
              <a:t> </a:t>
            </a:r>
            <a:r>
              <a:rPr lang="en-US" sz="6400" dirty="0" err="1"/>
              <a:t>mailat</a:t>
            </a:r>
            <a:r>
              <a:rPr lang="en-US" sz="6400" dirty="0"/>
              <a:t> till </a:t>
            </a:r>
            <a:r>
              <a:rPr lang="en-US" sz="6400" dirty="0" err="1"/>
              <a:t>Östanbäck</a:t>
            </a:r>
            <a:r>
              <a:rPr lang="en-US" sz="6400" dirty="0"/>
              <a:t> </a:t>
            </a:r>
            <a:r>
              <a:rPr lang="en-US" sz="6400" dirty="0" err="1"/>
              <a:t>angående</a:t>
            </a:r>
            <a:r>
              <a:rPr lang="en-US" sz="6400" dirty="0"/>
              <a:t> </a:t>
            </a:r>
            <a:r>
              <a:rPr lang="en-US" sz="6400" dirty="0" err="1"/>
              <a:t>det</a:t>
            </a:r>
            <a:r>
              <a:rPr lang="en-US" sz="6400" dirty="0"/>
              <a:t> </a:t>
            </a:r>
            <a:r>
              <a:rPr lang="en-US" sz="6400" dirty="0" err="1"/>
              <a:t>fel</a:t>
            </a:r>
            <a:r>
              <a:rPr lang="en-US" sz="6400" dirty="0"/>
              <a:t> </a:t>
            </a:r>
            <a:r>
              <a:rPr lang="en-US" sz="6400" dirty="0" err="1"/>
              <a:t>som</a:t>
            </a:r>
            <a:r>
              <a:rPr lang="en-US" sz="6400" dirty="0"/>
              <a:t> </a:t>
            </a:r>
            <a:r>
              <a:rPr lang="en-US" sz="6400" dirty="0" err="1"/>
              <a:t>har</a:t>
            </a:r>
            <a:r>
              <a:rPr lang="en-US" sz="6400" dirty="0"/>
              <a:t> </a:t>
            </a:r>
            <a:r>
              <a:rPr lang="en-US" sz="6400" dirty="0" err="1"/>
              <a:t>skett</a:t>
            </a:r>
            <a:r>
              <a:rPr lang="en-US" sz="6400" dirty="0"/>
              <a:t> </a:t>
            </a:r>
            <a:r>
              <a:rPr lang="en-US" sz="6400" dirty="0" err="1"/>
              <a:t>av</a:t>
            </a:r>
            <a:r>
              <a:rPr lang="en-US" sz="6400" dirty="0"/>
              <a:t> Future </a:t>
            </a:r>
            <a:r>
              <a:rPr lang="en-US" sz="6400" dirty="0" err="1"/>
              <a:t>tävlingen</a:t>
            </a:r>
            <a:r>
              <a:rPr lang="en-US" sz="6400" dirty="0"/>
              <a:t> </a:t>
            </a:r>
            <a:r>
              <a:rPr lang="en-US" sz="6400" dirty="0" err="1"/>
              <a:t>som</a:t>
            </a:r>
            <a:r>
              <a:rPr lang="en-US" sz="6400" dirty="0"/>
              <a:t> Borås GK </a:t>
            </a:r>
            <a:r>
              <a:rPr lang="en-US" sz="6400" dirty="0" err="1"/>
              <a:t>skulle</a:t>
            </a:r>
            <a:r>
              <a:rPr lang="en-US" sz="6400" dirty="0"/>
              <a:t> ha </a:t>
            </a:r>
            <a:r>
              <a:rPr lang="en-US" sz="6400" dirty="0" err="1"/>
              <a:t>som</a:t>
            </a:r>
            <a:r>
              <a:rPr lang="en-US" sz="6400" dirty="0"/>
              <a:t> </a:t>
            </a:r>
            <a:r>
              <a:rPr lang="en-US" sz="6400" dirty="0" err="1"/>
              <a:t>istället</a:t>
            </a:r>
            <a:r>
              <a:rPr lang="en-US" sz="6400" dirty="0"/>
              <a:t> </a:t>
            </a:r>
            <a:r>
              <a:rPr lang="en-US" sz="6400" dirty="0" err="1"/>
              <a:t>gick</a:t>
            </a:r>
            <a:r>
              <a:rPr lang="en-US" sz="6400" dirty="0"/>
              <a:t> till </a:t>
            </a:r>
            <a:r>
              <a:rPr lang="en-US" sz="6400" dirty="0" err="1"/>
              <a:t>Ekarnas</a:t>
            </a:r>
            <a:r>
              <a:rPr lang="en-US" sz="6400" dirty="0"/>
              <a:t> GK. </a:t>
            </a:r>
            <a:r>
              <a:rPr lang="en-US" sz="6400" dirty="0" err="1"/>
              <a:t>Tyvärr</a:t>
            </a:r>
            <a:r>
              <a:rPr lang="en-US" sz="6400" dirty="0"/>
              <a:t> </a:t>
            </a:r>
            <a:r>
              <a:rPr lang="en-US" sz="6400" dirty="0" err="1"/>
              <a:t>har</a:t>
            </a:r>
            <a:r>
              <a:rPr lang="en-US" sz="6400" dirty="0"/>
              <a:t> </a:t>
            </a:r>
            <a:r>
              <a:rPr lang="en-US" sz="6400" dirty="0" err="1"/>
              <a:t>inget</a:t>
            </a:r>
            <a:r>
              <a:rPr lang="en-US" sz="6400" dirty="0"/>
              <a:t> </a:t>
            </a:r>
            <a:r>
              <a:rPr lang="en-US" sz="6400" dirty="0" err="1"/>
              <a:t>nytt</a:t>
            </a:r>
            <a:r>
              <a:rPr lang="en-US" sz="6400" dirty="0"/>
              <a:t> </a:t>
            </a:r>
            <a:r>
              <a:rPr lang="en-US" sz="6400" dirty="0" err="1"/>
              <a:t>framkommit</a:t>
            </a:r>
            <a:r>
              <a:rPr lang="en-US" sz="6400" dirty="0"/>
              <a:t> men Peter </a:t>
            </a:r>
            <a:r>
              <a:rPr lang="en-US" sz="6400" dirty="0" err="1"/>
              <a:t>håller</a:t>
            </a:r>
            <a:r>
              <a:rPr lang="en-US" sz="6400" dirty="0"/>
              <a:t> </a:t>
            </a:r>
            <a:r>
              <a:rPr lang="en-US" sz="6400" dirty="0" err="1"/>
              <a:t>kontakten</a:t>
            </a:r>
            <a:r>
              <a:rPr lang="en-US" sz="6400" dirty="0"/>
              <a:t> </a:t>
            </a:r>
            <a:r>
              <a:rPr lang="en-US" sz="6400" dirty="0" err="1"/>
              <a:t>och</a:t>
            </a:r>
            <a:r>
              <a:rPr lang="en-US" sz="6400" dirty="0"/>
              <a:t> </a:t>
            </a:r>
            <a:r>
              <a:rPr lang="en-US" sz="6400" dirty="0" err="1"/>
              <a:t>skall</a:t>
            </a:r>
            <a:r>
              <a:rPr lang="en-US" sz="6400" dirty="0"/>
              <a:t> ha </a:t>
            </a:r>
            <a:r>
              <a:rPr lang="en-US" sz="6400" dirty="0" err="1"/>
              <a:t>ny</a:t>
            </a:r>
            <a:r>
              <a:rPr lang="en-US" sz="6400" dirty="0"/>
              <a:t> information till </a:t>
            </a:r>
            <a:r>
              <a:rPr lang="en-US" sz="6400" dirty="0" err="1"/>
              <a:t>nästa</a:t>
            </a:r>
            <a:r>
              <a:rPr lang="en-US" sz="6400" dirty="0"/>
              <a:t> </a:t>
            </a:r>
            <a:r>
              <a:rPr lang="en-US" sz="6400" dirty="0" err="1"/>
              <a:t>möte</a:t>
            </a:r>
            <a:r>
              <a:rPr lang="en-US" sz="6400" dirty="0"/>
              <a:t>-</a:t>
            </a:r>
          </a:p>
          <a:p>
            <a:pPr lvl="0"/>
            <a:r>
              <a:rPr lang="sv-SE" sz="6400" dirty="0"/>
              <a:t>Uppföljning verksamheten:</a:t>
            </a:r>
          </a:p>
          <a:p>
            <a:pPr lvl="1"/>
            <a:r>
              <a:rPr lang="sv-SE" sz="6400" dirty="0"/>
              <a:t>Utvecklingstrappan:</a:t>
            </a:r>
          </a:p>
          <a:p>
            <a:pPr lvl="2"/>
            <a:r>
              <a:rPr lang="sv-SE" sz="6400" dirty="0"/>
              <a:t>Det finns fortfarande lite kvar att göra detta skall vara klart till nästa möte.</a:t>
            </a:r>
          </a:p>
          <a:p>
            <a:pPr lvl="1"/>
            <a:r>
              <a:rPr lang="sv-SE" sz="6400" dirty="0"/>
              <a:t>Årshjulet:</a:t>
            </a:r>
          </a:p>
          <a:p>
            <a:pPr lvl="2"/>
            <a:r>
              <a:rPr lang="sv-SE" sz="6400" dirty="0"/>
              <a:t>Även här behövs lite finputs, detta skall också vara klart till nästa möte. </a:t>
            </a:r>
          </a:p>
          <a:p>
            <a:endParaRPr lang="sv-SE" sz="6400" dirty="0"/>
          </a:p>
          <a:p>
            <a:r>
              <a:rPr lang="sv-SE" sz="6400" dirty="0"/>
              <a:t>Tävlingar &amp; läger</a:t>
            </a:r>
          </a:p>
          <a:p>
            <a:pPr lvl="1"/>
            <a:r>
              <a:rPr lang="sv-SE" sz="6400" dirty="0"/>
              <a:t>Uppdatering av dokumentet ”Tävlingar &amp;läger 2017”:</a:t>
            </a:r>
          </a:p>
          <a:p>
            <a:pPr lvl="2"/>
            <a:r>
              <a:rPr lang="sv-SE" sz="6400" dirty="0"/>
              <a:t>Tävlingskalendern är nu klar kommer att läggas ut på laget.se. Läger i Skåne är också klart mer information kommer när vi närmar oss resa. </a:t>
            </a:r>
          </a:p>
          <a:p>
            <a:pPr lvl="2"/>
            <a:r>
              <a:rPr lang="sv-SE" sz="6400" dirty="0"/>
              <a:t>Sommarläger </a:t>
            </a:r>
            <a:r>
              <a:rPr lang="sv-SE" sz="6400" dirty="0" err="1"/>
              <a:t>prel</a:t>
            </a:r>
            <a:r>
              <a:rPr lang="sv-SE" sz="6400" dirty="0"/>
              <a:t> V25 för dom yngre juniorer och V26 för dom äldre.</a:t>
            </a:r>
          </a:p>
          <a:p>
            <a:pPr lvl="1"/>
            <a:r>
              <a:rPr lang="sv-SE" sz="6400" dirty="0"/>
              <a:t>Ersättningar vid tävling:</a:t>
            </a:r>
          </a:p>
          <a:p>
            <a:pPr lvl="2"/>
            <a:r>
              <a:rPr lang="sv-SE" sz="6400" dirty="0"/>
              <a:t>Bilagan kommer att läggas ut på laget.se </a:t>
            </a:r>
          </a:p>
          <a:p>
            <a:pPr marL="0" indent="0">
              <a:buNone/>
            </a:pPr>
            <a:endParaRPr lang="en-US" sz="7000" dirty="0"/>
          </a:p>
        </p:txBody>
      </p:sp>
    </p:spTree>
    <p:extLst>
      <p:ext uri="{BB962C8B-B14F-4D97-AF65-F5344CB8AC3E}">
        <p14:creationId xmlns:p14="http://schemas.microsoft.com/office/powerpoint/2010/main" val="4277592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Juniorkommité</a:t>
            </a:r>
            <a:r>
              <a:rPr lang="en-US" dirty="0"/>
              <a:t> </a:t>
            </a:r>
            <a:r>
              <a:rPr lang="en-US" dirty="0" err="1"/>
              <a:t>möte</a:t>
            </a:r>
            <a:r>
              <a:rPr lang="en-US" dirty="0"/>
              <a:t> 27/2-17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8"/>
          </a:xfrm>
        </p:spPr>
        <p:txBody>
          <a:bodyPr>
            <a:normAutofit/>
          </a:bodyPr>
          <a:lstStyle/>
          <a:p>
            <a:r>
              <a:rPr lang="sv-SE" sz="1600" dirty="0"/>
              <a:t>Samarbetsklubb i England (Liverpoolområdet):</a:t>
            </a:r>
          </a:p>
          <a:p>
            <a:pPr lvl="1"/>
            <a:r>
              <a:rPr lang="sv-SE" sz="1200" dirty="0"/>
              <a:t>Mötets deltagare tog detta som en mycket positiv idé. Vi har gett klartecken att starta upp konversationen med en klubb nära Liverpool området. Mer information kommer senare</a:t>
            </a:r>
          </a:p>
          <a:p>
            <a:r>
              <a:rPr lang="sv-SE" sz="1600" dirty="0"/>
              <a:t>Ansvarsfördelning:</a:t>
            </a:r>
          </a:p>
          <a:p>
            <a:pPr lvl="1"/>
            <a:r>
              <a:rPr lang="sv-SE" sz="1200" dirty="0"/>
              <a:t>Kommittén tar till sig detta och strukturerar upp vad som skall fördelas.</a:t>
            </a:r>
          </a:p>
          <a:p>
            <a:r>
              <a:rPr lang="en-US" sz="1600" dirty="0" err="1"/>
              <a:t>Övriga</a:t>
            </a:r>
            <a:r>
              <a:rPr lang="en-US" sz="1600" dirty="0"/>
              <a:t> </a:t>
            </a:r>
            <a:r>
              <a:rPr lang="en-US" sz="1600" dirty="0" err="1"/>
              <a:t>frågor</a:t>
            </a:r>
            <a:r>
              <a:rPr lang="en-US" sz="1600" dirty="0"/>
              <a:t>:</a:t>
            </a:r>
          </a:p>
          <a:p>
            <a:pPr lvl="1"/>
            <a:r>
              <a:rPr lang="en-US" sz="1200" dirty="0" err="1"/>
              <a:t>Idrottskolan</a:t>
            </a:r>
            <a:r>
              <a:rPr lang="en-US" sz="1200" dirty="0"/>
              <a:t> V17,18,19 </a:t>
            </a:r>
            <a:r>
              <a:rPr lang="en-US" sz="1200" dirty="0" err="1"/>
              <a:t>och</a:t>
            </a:r>
            <a:r>
              <a:rPr lang="en-US" sz="1200" dirty="0"/>
              <a:t> 20. </a:t>
            </a:r>
            <a:r>
              <a:rPr lang="en-US" sz="1200" dirty="0" err="1"/>
              <a:t>Det</a:t>
            </a:r>
            <a:r>
              <a:rPr lang="en-US" sz="1200" dirty="0"/>
              <a:t> </a:t>
            </a:r>
            <a:r>
              <a:rPr lang="en-US" sz="1200" dirty="0" err="1"/>
              <a:t>behövs</a:t>
            </a:r>
            <a:r>
              <a:rPr lang="en-US" sz="1200" dirty="0"/>
              <a:t> 4st </a:t>
            </a:r>
            <a:r>
              <a:rPr lang="en-US" sz="1200" dirty="0" err="1"/>
              <a:t>juniorer</a:t>
            </a:r>
            <a:r>
              <a:rPr lang="en-US" sz="1200" dirty="0"/>
              <a:t> 1 </a:t>
            </a:r>
            <a:r>
              <a:rPr lang="en-US" sz="1200" dirty="0" err="1"/>
              <a:t>gång</a:t>
            </a:r>
            <a:r>
              <a:rPr lang="en-US" sz="1200" dirty="0"/>
              <a:t>/</a:t>
            </a:r>
            <a:r>
              <a:rPr lang="en-US" sz="1200" dirty="0" err="1"/>
              <a:t>vecka</a:t>
            </a:r>
            <a:r>
              <a:rPr lang="en-US" sz="1200" dirty="0"/>
              <a:t>.</a:t>
            </a:r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marL="457200" lvl="1" indent="0">
              <a:buNone/>
            </a:pPr>
            <a:endParaRPr lang="en-US" sz="1200" dirty="0"/>
          </a:p>
          <a:p>
            <a:pPr marL="457200" lvl="1" indent="0">
              <a:buNone/>
            </a:pPr>
            <a:r>
              <a:rPr lang="en-US" sz="1200" dirty="0" err="1"/>
              <a:t>Närvarande</a:t>
            </a:r>
            <a:r>
              <a:rPr lang="en-US" sz="1200" dirty="0"/>
              <a:t>:</a:t>
            </a:r>
          </a:p>
          <a:p>
            <a:pPr marL="457200" lvl="1" indent="0">
              <a:buNone/>
            </a:pPr>
            <a:r>
              <a:rPr lang="en-US" sz="1200" dirty="0"/>
              <a:t>	Ulf Johansson</a:t>
            </a:r>
          </a:p>
          <a:p>
            <a:pPr marL="457200" lvl="1" indent="0">
              <a:buNone/>
            </a:pPr>
            <a:r>
              <a:rPr lang="en-US" sz="1200" dirty="0"/>
              <a:t>	Magnus Herbertsson</a:t>
            </a:r>
          </a:p>
          <a:p>
            <a:pPr marL="457200" lvl="1" indent="0">
              <a:buNone/>
            </a:pPr>
            <a:r>
              <a:rPr lang="en-US" sz="1200" dirty="0"/>
              <a:t>	Mikael Hedén</a:t>
            </a:r>
          </a:p>
          <a:p>
            <a:pPr marL="457200" lvl="1" indent="0">
              <a:buNone/>
            </a:pPr>
            <a:r>
              <a:rPr lang="en-US" sz="1200" dirty="0"/>
              <a:t>	Osten</a:t>
            </a:r>
          </a:p>
          <a:p>
            <a:pPr marL="457200" lvl="1" indent="0">
              <a:buNone/>
            </a:pPr>
            <a:r>
              <a:rPr lang="en-US" sz="1200" dirty="0"/>
              <a:t>	Peter Karlsson</a:t>
            </a:r>
          </a:p>
          <a:p>
            <a:pPr marL="457200" lvl="1" indent="0">
              <a:buNone/>
            </a:pPr>
            <a:r>
              <a:rPr lang="en-US" sz="1200" dirty="0"/>
              <a:t>	Tony Olausson</a:t>
            </a:r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9243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272</Words>
  <Application>Microsoft Office PowerPoint</Application>
  <PresentationFormat>On-screen Show (4:3)</PresentationFormat>
  <Paragraphs>49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AGENDA JUNIORK0MMITTÉN</vt:lpstr>
      <vt:lpstr>AGENDA</vt:lpstr>
      <vt:lpstr>Juniorkommité möte 27/2-17</vt:lpstr>
      <vt:lpstr>Juniorkommité möte 27/2-17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JUNIORK0MMITTÉN</dc:title>
  <dc:creator>Ulf Johansson A</dc:creator>
  <cp:lastModifiedBy>Tony Olausson</cp:lastModifiedBy>
  <cp:revision>46</cp:revision>
  <dcterms:created xsi:type="dcterms:W3CDTF">2015-11-30T14:14:51Z</dcterms:created>
  <dcterms:modified xsi:type="dcterms:W3CDTF">2017-03-08T08:19:57Z</dcterms:modified>
</cp:coreProperties>
</file>