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8" r:id="rId6"/>
    <p:sldId id="269" r:id="rId7"/>
    <p:sldId id="259" r:id="rId8"/>
    <p:sldId id="260" r:id="rId9"/>
    <p:sldId id="261" r:id="rId10"/>
    <p:sldId id="267" r:id="rId11"/>
    <p:sldId id="262" r:id="rId12"/>
    <p:sldId id="265" r:id="rId13"/>
    <p:sldId id="270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Sandberg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75" d="100"/>
          <a:sy n="75" d="100"/>
        </p:scale>
        <p:origin x="3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drottonline.se/AntnasBK-Ishocke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5"/>
          <p:cNvSpPr/>
          <p:nvPr/>
        </p:nvSpPr>
        <p:spPr>
          <a:xfrm>
            <a:off x="2231091" y="886692"/>
            <a:ext cx="7472779" cy="3047626"/>
          </a:xfrm>
          <a:prstGeom prst="roundRect">
            <a:avLst>
              <a:gd name="adj" fmla="val 11644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156" y="4221831"/>
            <a:ext cx="9807415" cy="1905000"/>
          </a:xfrm>
        </p:spPr>
        <p:txBody>
          <a:bodyPr/>
          <a:lstStyle/>
          <a:p>
            <a:r>
              <a:rPr lang="en-US" sz="3200" dirty="0" err="1"/>
              <a:t>Säsongsplan</a:t>
            </a:r>
            <a:r>
              <a:rPr lang="en-US" sz="3200" dirty="0"/>
              <a:t> Brooklyn Tigers/</a:t>
            </a:r>
            <a:r>
              <a:rPr lang="en-US" sz="3200" dirty="0" err="1"/>
              <a:t>antnäs</a:t>
            </a:r>
            <a:r>
              <a:rPr lang="en-US" sz="3200" dirty="0"/>
              <a:t> U9 (P09)</a:t>
            </a:r>
          </a:p>
          <a:p>
            <a:r>
              <a:rPr lang="en-US" dirty="0"/>
              <a:t>171010</a:t>
            </a:r>
          </a:p>
        </p:txBody>
      </p:sp>
      <p:pic>
        <p:nvPicPr>
          <p:cNvPr id="1028" name="Picture 4" descr="http://www6.idrottonline.se/globalassets/antnas-bk---ishockey/bilder/abk.png?w=5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59" y="1108591"/>
            <a:ext cx="2627838" cy="256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887" y="1139253"/>
            <a:ext cx="2587109" cy="25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4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finanser</a:t>
            </a:r>
            <a:r>
              <a:rPr lang="en-US" dirty="0">
                <a:solidFill>
                  <a:schemeClr val="tx1"/>
                </a:solidFill>
              </a:rPr>
              <a:t> 2016/2017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391" y="2321048"/>
            <a:ext cx="7000876" cy="34205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0356" y="4604952"/>
            <a:ext cx="312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/>
                </a:solidFill>
              </a:rPr>
              <a:t>LOK-</a:t>
            </a:r>
            <a:r>
              <a:rPr lang="en-US" sz="1200" dirty="0" err="1">
                <a:solidFill>
                  <a:schemeClr val="accent5"/>
                </a:solidFill>
              </a:rPr>
              <a:t>stödets</a:t>
            </a:r>
            <a:r>
              <a:rPr lang="en-US" sz="1200" dirty="0">
                <a:solidFill>
                  <a:schemeClr val="accent5"/>
                </a:solidFill>
              </a:rPr>
              <a:t> </a:t>
            </a:r>
            <a:r>
              <a:rPr lang="en-US" sz="1200" dirty="0" err="1">
                <a:solidFill>
                  <a:schemeClr val="accent5"/>
                </a:solidFill>
              </a:rPr>
              <a:t>överskott</a:t>
            </a:r>
            <a:r>
              <a:rPr lang="en-US" sz="1200" dirty="0">
                <a:solidFill>
                  <a:schemeClr val="accent5"/>
                </a:solidFill>
              </a:rPr>
              <a:t> </a:t>
            </a:r>
            <a:r>
              <a:rPr lang="en-US" sz="1200" dirty="0" err="1">
                <a:solidFill>
                  <a:schemeClr val="accent5"/>
                </a:solidFill>
              </a:rPr>
              <a:t>används</a:t>
            </a:r>
            <a:r>
              <a:rPr lang="en-US" sz="1200" dirty="0">
                <a:solidFill>
                  <a:schemeClr val="accent5"/>
                </a:solidFill>
              </a:rPr>
              <a:t> till </a:t>
            </a:r>
            <a:r>
              <a:rPr lang="en-US" sz="1200" dirty="0" err="1">
                <a:solidFill>
                  <a:schemeClr val="accent5"/>
                </a:solidFill>
              </a:rPr>
              <a:t>att</a:t>
            </a:r>
            <a:r>
              <a:rPr lang="en-US" sz="1200" dirty="0">
                <a:solidFill>
                  <a:schemeClr val="accent5"/>
                </a:solidFill>
              </a:rPr>
              <a:t> </a:t>
            </a:r>
            <a:r>
              <a:rPr lang="en-US" sz="1200" dirty="0" err="1">
                <a:solidFill>
                  <a:schemeClr val="accent5"/>
                </a:solidFill>
              </a:rPr>
              <a:t>finansiera</a:t>
            </a:r>
            <a:r>
              <a:rPr lang="en-US" sz="1200" dirty="0">
                <a:solidFill>
                  <a:schemeClr val="accent5"/>
                </a:solidFill>
              </a:rPr>
              <a:t> </a:t>
            </a:r>
            <a:r>
              <a:rPr lang="en-US" sz="1200" dirty="0" err="1">
                <a:solidFill>
                  <a:schemeClr val="accent5"/>
                </a:solidFill>
              </a:rPr>
              <a:t>att</a:t>
            </a:r>
            <a:r>
              <a:rPr lang="en-US" sz="1200" dirty="0">
                <a:solidFill>
                  <a:schemeClr val="accent5"/>
                </a:solidFill>
              </a:rPr>
              <a:t> vi </a:t>
            </a:r>
            <a:r>
              <a:rPr lang="en-US" sz="1200" dirty="0" err="1">
                <a:solidFill>
                  <a:schemeClr val="accent5"/>
                </a:solidFill>
              </a:rPr>
              <a:t>får</a:t>
            </a:r>
            <a:r>
              <a:rPr lang="en-US" sz="1200" dirty="0">
                <a:solidFill>
                  <a:schemeClr val="accent5"/>
                </a:solidFill>
              </a:rPr>
              <a:t> </a:t>
            </a:r>
            <a:r>
              <a:rPr lang="en-US" sz="1200" dirty="0" err="1">
                <a:solidFill>
                  <a:schemeClr val="accent5"/>
                </a:solidFill>
              </a:rPr>
              <a:t>låna</a:t>
            </a:r>
            <a:r>
              <a:rPr lang="en-US" sz="1200" dirty="0">
                <a:solidFill>
                  <a:schemeClr val="accent5"/>
                </a:solidFill>
              </a:rPr>
              <a:t> </a:t>
            </a:r>
            <a:r>
              <a:rPr lang="en-US" sz="1200" dirty="0" err="1">
                <a:solidFill>
                  <a:schemeClr val="accent5"/>
                </a:solidFill>
              </a:rPr>
              <a:t>byxor</a:t>
            </a:r>
            <a:r>
              <a:rPr lang="en-US" sz="1200" dirty="0">
                <a:solidFill>
                  <a:schemeClr val="accent5"/>
                </a:solidFill>
              </a:rPr>
              <a:t> </a:t>
            </a:r>
            <a:r>
              <a:rPr lang="en-US" sz="1200" dirty="0" err="1">
                <a:solidFill>
                  <a:schemeClr val="accent5"/>
                </a:solidFill>
              </a:rPr>
              <a:t>av</a:t>
            </a:r>
            <a:r>
              <a:rPr lang="en-US" sz="1200" dirty="0">
                <a:solidFill>
                  <a:schemeClr val="accent5"/>
                </a:solidFill>
              </a:rPr>
              <a:t> </a:t>
            </a:r>
            <a:r>
              <a:rPr lang="en-US" sz="1200" dirty="0" err="1">
                <a:solidFill>
                  <a:schemeClr val="accent5"/>
                </a:solidFill>
              </a:rPr>
              <a:t>klubbarna</a:t>
            </a:r>
            <a:r>
              <a:rPr lang="en-US" sz="1200" dirty="0">
                <a:solidFill>
                  <a:schemeClr val="accent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092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Träningar</a:t>
            </a:r>
            <a:r>
              <a:rPr lang="en-US" dirty="0">
                <a:solidFill>
                  <a:schemeClr val="tx1"/>
                </a:solidFill>
              </a:rPr>
              <a:t>/Matcher/</a:t>
            </a:r>
            <a:r>
              <a:rPr lang="en-US" dirty="0" err="1">
                <a:solidFill>
                  <a:schemeClr val="tx1"/>
                </a:solidFill>
              </a:rPr>
              <a:t>cuper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 2017/2018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7067" y="2143665"/>
            <a:ext cx="93133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Ambitionen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två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träningstider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veckan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OM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någon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blir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inställd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eller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hittar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lämplig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extra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då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då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så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läggs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de in 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kalendern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via laget.se – </a:t>
            </a:r>
            <a:r>
              <a:rPr lang="en-US" sz="1600" b="1" dirty="0" err="1">
                <a:solidFill>
                  <a:srgbClr val="00B050"/>
                </a:solidFill>
              </a:rPr>
              <a:t>håll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koll</a:t>
            </a:r>
            <a:r>
              <a:rPr lang="en-US" sz="1600" b="1" dirty="0">
                <a:solidFill>
                  <a:srgbClr val="00B050"/>
                </a:solidFill>
              </a:rPr>
              <a:t>!</a:t>
            </a:r>
          </a:p>
          <a:p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samlas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5 min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innan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träning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utan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föräldrar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omkl.rum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snabb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genomgång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Upplägget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alltid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uppvärmning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skridskoteknik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teknik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smålagsspel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ibland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lägger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 in lite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lekar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staffetter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). 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varierar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lagom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mycket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Två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målvakter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varje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träning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följer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ett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schema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man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anmäla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intresse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Björnligan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–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Oklart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ännu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om 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med 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år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försöker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fixa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fler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träningsmatcher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närområdet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jättesvårt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med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istider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ICA Maxi Cup,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Swecon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Cup, Skoda Open,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Holmström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Cup &amp; JIAB Cup.</a:t>
            </a:r>
          </a:p>
        </p:txBody>
      </p:sp>
    </p:spTree>
    <p:extLst>
      <p:ext uri="{BB962C8B-B14F-4D97-AF65-F5344CB8AC3E}">
        <p14:creationId xmlns:p14="http://schemas.microsoft.com/office/powerpoint/2010/main" val="205863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2017/2018 </a:t>
            </a:r>
            <a:r>
              <a:rPr lang="en-US" dirty="0" err="1">
                <a:solidFill>
                  <a:schemeClr val="tx1"/>
                </a:solidFill>
              </a:rPr>
              <a:t>Inköp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Lagkläder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utrustning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07067" y="2329934"/>
            <a:ext cx="94103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Klubbarna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träningströjor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matchtröjor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målvaktsutrustning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ej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skridskor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).</a:t>
            </a: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Varje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sin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egen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utrustning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övrigt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 err="1">
                <a:solidFill>
                  <a:srgbClr val="FFC000"/>
                </a:solidFill>
              </a:rPr>
              <a:t>Mössor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– PA’s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kommer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köpa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mössor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som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köpa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50 SEK,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övriga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köpa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100 SEK.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Intäkter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till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lagkassan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 err="1">
                <a:solidFill>
                  <a:srgbClr val="FFC000"/>
                </a:solidFill>
              </a:rPr>
              <a:t>Träningsoveraller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– Om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hittar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sponsorer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tar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fram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träningsoverall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med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tryck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köpa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dem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rabatterat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 in lite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flis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lagkassan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 err="1">
                <a:solidFill>
                  <a:srgbClr val="FFC000"/>
                </a:solidFill>
              </a:rPr>
              <a:t>Damasker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– Ska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försöka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sponsoring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köpa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matchdamasker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eller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köpa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från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lagkassan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eller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strunta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453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Ica maxi cup – 4 November 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07067" y="2329934"/>
            <a:ext cx="94103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behöver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föräldrarteam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(med ca 8-10 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varje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med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teamchef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):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Team 1: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Sekretariat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ishantering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skrapning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mellan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matcher,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sarg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spolning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Team 2: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Fika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lotteri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Team 3: Mat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humpare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varmkorv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varma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mackor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Listor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cirkuleras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bara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skriva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upp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sig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se glad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;-)</a:t>
            </a:r>
          </a:p>
        </p:txBody>
      </p:sp>
    </p:spTree>
    <p:extLst>
      <p:ext uri="{BB962C8B-B14F-4D97-AF65-F5344CB8AC3E}">
        <p14:creationId xmlns:p14="http://schemas.microsoft.com/office/powerpoint/2010/main" val="1912670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kontakter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7067" y="2143665"/>
            <a:ext cx="931333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Ni </a:t>
            </a:r>
            <a:r>
              <a:rPr lang="en-US" sz="24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hittar</a:t>
            </a: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all info </a:t>
            </a:r>
            <a:r>
              <a:rPr lang="en-US" sz="24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http://www.laget.se/BROOKLYNTIGERS_P09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1311" y="4642603"/>
            <a:ext cx="75745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Ladda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gärna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appen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eller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prenumerera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kalendern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Svara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på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anmälningsutskicken</a:t>
            </a:r>
            <a:r>
              <a:rPr lang="en-US" sz="2000" b="1" dirty="0">
                <a:solidFill>
                  <a:srgbClr val="FF0000"/>
                </a:solidFill>
              </a:rPr>
              <a:t> (</a:t>
            </a:r>
            <a:r>
              <a:rPr lang="en-US" sz="2000" b="1" dirty="0" err="1">
                <a:solidFill>
                  <a:srgbClr val="FF0000"/>
                </a:solidFill>
              </a:rPr>
              <a:t>kommer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kommer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ej</a:t>
            </a:r>
            <a:r>
              <a:rPr lang="en-US" sz="2000" b="1" dirty="0">
                <a:solidFill>
                  <a:srgbClr val="FF0000"/>
                </a:solidFill>
              </a:rPr>
              <a:t>) – i </a:t>
            </a:r>
            <a:r>
              <a:rPr lang="en-US" sz="2000" b="1" dirty="0" err="1">
                <a:solidFill>
                  <a:srgbClr val="FF0000"/>
                </a:solidFill>
              </a:rPr>
              <a:t>tid</a:t>
            </a:r>
            <a:r>
              <a:rPr lang="en-US" sz="20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2738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07068" y="2173415"/>
            <a:ext cx="93810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Mål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riktlinjer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laget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Truppen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Finansiella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läget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Träningar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	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Matcher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cuper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Organisation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Aktiviteter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http://everylibrary.org/wp-content/uploads/2016/12/agend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36" y="2500056"/>
            <a:ext cx="3478942" cy="295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1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Samarbetet</a:t>
            </a:r>
            <a:r>
              <a:rPr lang="en-US" dirty="0">
                <a:solidFill>
                  <a:schemeClr val="tx1"/>
                </a:solidFill>
              </a:rPr>
              <a:t> Brooklyn Tigers – </a:t>
            </a:r>
            <a:r>
              <a:rPr lang="en-US" dirty="0" err="1">
                <a:solidFill>
                  <a:schemeClr val="tx1"/>
                </a:solidFill>
              </a:rPr>
              <a:t>antnäs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07068" y="2329934"/>
            <a:ext cx="9381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lag men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tillhör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både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Brooklyn Tigers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Unga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Antnäs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BK.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Vanligt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kallat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slashlag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Samarbetsavtalet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innebär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Antnäs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tar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något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administrativt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ansvarar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yngsta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som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exempel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redovisar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BT LOK-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stöd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genom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ABK.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bokar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istider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etc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mha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Antnäs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kansli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faktureras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istiderna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avstämning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efter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varje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säsong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LOK-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stöd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täcker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etc.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skrivs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resp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klubb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beroende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man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postadress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).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Avgifter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betalas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till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resp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klubb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(se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finanser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70334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Hur</a:t>
            </a:r>
            <a:r>
              <a:rPr lang="en-US" dirty="0">
                <a:solidFill>
                  <a:schemeClr val="tx1"/>
                </a:solidFill>
              </a:rPr>
              <a:t> vi </a:t>
            </a:r>
            <a:r>
              <a:rPr lang="en-US" dirty="0" err="1">
                <a:solidFill>
                  <a:schemeClr val="tx1"/>
                </a:solidFill>
              </a:rPr>
              <a:t>jobbar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7068" y="2177537"/>
            <a:ext cx="93810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följer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resp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förenings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stadgar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som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sin tur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speglar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Svenska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Hockeyförbundets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riktlinjer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finns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läsa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a </a:t>
            </a:r>
            <a:r>
              <a:rPr lang="en-US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Brooklynmallen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som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finns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laget.se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ABKs 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hlinkClick r:id="rId4"/>
              </a:rPr>
              <a:t>http://idrottonline.se/AntnasBK-Ishockey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Hos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oss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välkomna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behandlar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varandra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med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respekt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framför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kul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tillsammans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långsiktigt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intresse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hockey.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naturligtvis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lika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mycket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skapar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inte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elitspelare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nu.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nivåanpassar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den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mån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behövs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finns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möjlighet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Varje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ska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chans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utvecklas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utifrån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sin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egen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nivå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utvecklingen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varje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ålder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tillhör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sin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årskull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704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Regler</a:t>
            </a:r>
            <a:r>
              <a:rPr lang="en-US" dirty="0">
                <a:solidFill>
                  <a:schemeClr val="tx1"/>
                </a:solidFill>
              </a:rPr>
              <a:t> vi </a:t>
            </a:r>
            <a:r>
              <a:rPr lang="en-US" dirty="0" err="1">
                <a:solidFill>
                  <a:schemeClr val="tx1"/>
                </a:solidFill>
              </a:rPr>
              <a:t>följer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7068" y="2177537"/>
            <a:ext cx="93810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 ska ha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så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roligt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som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möjligt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ge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barnen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bästa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möjliga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förutsättningar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så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följande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grundregler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</a:t>
            </a:r>
          </a:p>
          <a:p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svarar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anmälningsutskick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oavsett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om 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kommer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eller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ej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).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Meddelar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ev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ändringar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till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 god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tid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både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ledare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spelare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).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Ombytt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10 min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innan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istid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toppar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naturligtvis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aldrig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laget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När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match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undviker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läsk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godis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Det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kan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äta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efter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matcherna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slut.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Sockerkickar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planar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snabbt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då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 total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pyspunka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alltid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ätit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bra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innan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match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träning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54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Målsättning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för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säsongen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7068" y="2177537"/>
            <a:ext cx="93810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Grundprincipen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det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ska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kul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oavsett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färdighetsnivå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så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manga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som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möjligt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vill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fortsätta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ishockey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Däremot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strävar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efter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nå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följande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under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säsongen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</a:t>
            </a:r>
          </a:p>
          <a:p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ska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kunna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åka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med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rätt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“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sitt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”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göra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snabba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riktningsförändringar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Klara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översteg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åt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båda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hållen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framåt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samt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kunna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åka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med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balans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baklänges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vända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framåt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bakåt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utan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tappa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all fart.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ska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kunna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pucken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framåt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behandla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den (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dribbla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 i fart.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ska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kunna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slå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passning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till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kompis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 fart (timing).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lärt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oss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“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goda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vanor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”,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hur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man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grupp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hur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man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jobbar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tänker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som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ett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lag.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5486400"/>
            <a:ext cx="719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Allt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sker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utifrån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resp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spelares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individuella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förutsättning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nivå</a:t>
            </a:r>
            <a:r>
              <a:rPr lang="en-US" dirty="0">
                <a:solidFill>
                  <a:srgbClr val="FF0000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95482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530" y="117518"/>
            <a:ext cx="5538382" cy="19050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Finanser</a:t>
            </a:r>
            <a:r>
              <a:rPr lang="en-US" dirty="0">
                <a:solidFill>
                  <a:schemeClr val="tx1"/>
                </a:solidFill>
              </a:rPr>
              <a:t> BT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/>
          <p:cNvSpPr/>
          <p:nvPr/>
        </p:nvSpPr>
        <p:spPr>
          <a:xfrm>
            <a:off x="1896533" y="2370666"/>
            <a:ext cx="1879600" cy="18796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042928" y="2363612"/>
            <a:ext cx="1879600" cy="18796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12266" y="3585975"/>
            <a:ext cx="1879600" cy="18796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40466" y="2614192"/>
            <a:ext cx="159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Lagkassa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Brooklyn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86861" y="2601900"/>
            <a:ext cx="159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Lagkassa</a:t>
            </a:r>
            <a:r>
              <a:rPr lang="en-US" dirty="0"/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Antnäs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6199" y="3805190"/>
            <a:ext cx="159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Lagkassa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dirty="0" err="1">
                <a:solidFill>
                  <a:srgbClr val="FF0000"/>
                </a:solidFill>
              </a:rPr>
              <a:t>g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5367" y="3206635"/>
            <a:ext cx="192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Lagavgift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 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medlemsavgift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21761" y="3194771"/>
            <a:ext cx="192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Lagavgift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 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medlemsavgift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6041" y="3725157"/>
            <a:ext cx="128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600 SEK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42435" y="3718103"/>
            <a:ext cx="128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900 SEK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9133" y="1614727"/>
            <a:ext cx="162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Kallax</a:t>
            </a:r>
            <a:r>
              <a:rPr lang="en-US" b="1" dirty="0"/>
              <a:t> </a:t>
            </a:r>
            <a:r>
              <a:rPr lang="en-US" b="1" dirty="0" err="1"/>
              <a:t>och</a:t>
            </a:r>
            <a:r>
              <a:rPr lang="en-US" b="1" dirty="0"/>
              <a:t> “</a:t>
            </a:r>
            <a:r>
              <a:rPr lang="en-US" b="1" dirty="0" err="1"/>
              <a:t>norrut</a:t>
            </a:r>
            <a:r>
              <a:rPr lang="en-US" b="1" dirty="0"/>
              <a:t>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727" y="1607673"/>
            <a:ext cx="182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Måttsund</a:t>
            </a:r>
            <a:r>
              <a:rPr lang="en-US" b="1" dirty="0"/>
              <a:t> </a:t>
            </a:r>
            <a:r>
              <a:rPr lang="en-US" b="1" dirty="0" err="1"/>
              <a:t>och</a:t>
            </a:r>
            <a:r>
              <a:rPr lang="en-US" b="1" dirty="0"/>
              <a:t> “</a:t>
            </a:r>
            <a:r>
              <a:rPr lang="en-US" b="1" dirty="0" err="1"/>
              <a:t>söderut</a:t>
            </a:r>
            <a:r>
              <a:rPr lang="en-US" b="1" dirty="0"/>
              <a:t>”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534928" y="2335918"/>
            <a:ext cx="486833" cy="355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928533" y="2342972"/>
            <a:ext cx="491067" cy="3554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20442" y="2412936"/>
            <a:ext cx="2335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Lagförsäljning</a:t>
            </a:r>
            <a:r>
              <a:rPr lang="en-US" b="1" dirty="0"/>
              <a:t>/</a:t>
            </a:r>
            <a:r>
              <a:rPr lang="en-US" b="1" dirty="0" err="1"/>
              <a:t>jobb</a:t>
            </a:r>
            <a:r>
              <a:rPr lang="en-US" b="1" dirty="0"/>
              <a:t>/</a:t>
            </a:r>
            <a:r>
              <a:rPr lang="en-US" b="1" dirty="0" err="1"/>
              <a:t>sponsorer</a:t>
            </a:r>
            <a:endParaRPr lang="en-US" b="1" dirty="0"/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5988050" y="3093133"/>
            <a:ext cx="0" cy="38652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58157" y="4586701"/>
            <a:ext cx="198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Säsongsslut</a:t>
            </a:r>
            <a:r>
              <a:rPr lang="en-US" sz="1400" b="1" dirty="0">
                <a:solidFill>
                  <a:srgbClr val="FF0000"/>
                </a:solidFill>
              </a:rPr>
              <a:t> ~15/4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Min: 20,000</a:t>
            </a:r>
            <a:r>
              <a:rPr lang="en-US" sz="1400" b="1" dirty="0">
                <a:solidFill>
                  <a:srgbClr val="FFC000"/>
                </a:solidFill>
              </a:rPr>
              <a:t>*</a:t>
            </a:r>
            <a:r>
              <a:rPr lang="en-US" sz="14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SEK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5612" y="4848311"/>
            <a:ext cx="3648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/>
              <a:t>I </a:t>
            </a:r>
            <a:r>
              <a:rPr lang="en-US" sz="1200" dirty="0" err="1"/>
              <a:t>år</a:t>
            </a:r>
            <a:r>
              <a:rPr lang="en-US" sz="1200" dirty="0"/>
              <a:t>: </a:t>
            </a:r>
            <a:r>
              <a:rPr lang="en-US" sz="1200" dirty="0" err="1"/>
              <a:t>Egentligen</a:t>
            </a:r>
            <a:r>
              <a:rPr lang="en-US" sz="1200" dirty="0"/>
              <a:t> </a:t>
            </a:r>
            <a:r>
              <a:rPr lang="en-US" sz="1200" dirty="0" err="1"/>
              <a:t>inga</a:t>
            </a:r>
            <a:r>
              <a:rPr lang="en-US" sz="1200" dirty="0"/>
              <a:t> </a:t>
            </a:r>
            <a:r>
              <a:rPr lang="en-US" sz="1200" dirty="0" err="1"/>
              <a:t>krav</a:t>
            </a:r>
            <a:r>
              <a:rPr lang="en-US" sz="1200" dirty="0"/>
              <a:t> men bra </a:t>
            </a:r>
            <a:r>
              <a:rPr lang="en-US" sz="1200" dirty="0" err="1"/>
              <a:t>att</a:t>
            </a:r>
            <a:r>
              <a:rPr lang="en-US" sz="1200" dirty="0"/>
              <a:t> </a:t>
            </a:r>
            <a:r>
              <a:rPr lang="en-US" sz="1200" dirty="0" err="1"/>
              <a:t>börja</a:t>
            </a:r>
            <a:r>
              <a:rPr lang="en-US" sz="1200" dirty="0"/>
              <a:t> </a:t>
            </a:r>
            <a:r>
              <a:rPr lang="en-US" sz="1200" dirty="0" err="1"/>
              <a:t>bygga</a:t>
            </a:r>
            <a:r>
              <a:rPr lang="en-US" sz="1200" dirty="0"/>
              <a:t> </a:t>
            </a:r>
            <a:r>
              <a:rPr lang="en-US" sz="1200" dirty="0" err="1"/>
              <a:t>kassa</a:t>
            </a:r>
            <a:r>
              <a:rPr lang="en-US" sz="1200" dirty="0"/>
              <a:t>, </a:t>
            </a:r>
            <a:r>
              <a:rPr lang="en-US" sz="1200" dirty="0" err="1"/>
              <a:t>senare</a:t>
            </a:r>
            <a:r>
              <a:rPr lang="en-US" sz="1200" dirty="0"/>
              <a:t> 20,000 </a:t>
            </a:r>
            <a:r>
              <a:rPr lang="en-US" sz="1200" dirty="0" err="1"/>
              <a:t>kr</a:t>
            </a:r>
            <a:r>
              <a:rPr lang="en-US" sz="1200" dirty="0"/>
              <a:t> </a:t>
            </a:r>
            <a:r>
              <a:rPr lang="en-US" sz="1200" dirty="0" err="1"/>
              <a:t>efter</a:t>
            </a:r>
            <a:r>
              <a:rPr lang="en-US" sz="1200" dirty="0"/>
              <a:t> </a:t>
            </a:r>
            <a:r>
              <a:rPr lang="en-US" sz="1200" dirty="0" err="1"/>
              <a:t>säsong</a:t>
            </a:r>
            <a:endParaRPr lang="en-US" sz="1200" dirty="0"/>
          </a:p>
          <a:p>
            <a:pPr marL="171450" indent="-171450">
              <a:buFont typeface="Arial" charset="0"/>
              <a:buChar char="•"/>
            </a:pPr>
            <a:r>
              <a:rPr lang="en-US" sz="1200" dirty="0" err="1"/>
              <a:t>Mål</a:t>
            </a:r>
            <a:r>
              <a:rPr lang="en-US" sz="1200" dirty="0"/>
              <a:t> </a:t>
            </a:r>
            <a:r>
              <a:rPr lang="en-US" sz="1200" dirty="0" err="1"/>
              <a:t>för</a:t>
            </a:r>
            <a:r>
              <a:rPr lang="en-US" sz="1200" dirty="0"/>
              <a:t> </a:t>
            </a:r>
            <a:r>
              <a:rPr lang="en-US" sz="1200" dirty="0" err="1"/>
              <a:t>säsongen</a:t>
            </a:r>
            <a:r>
              <a:rPr lang="en-US" sz="1200" dirty="0"/>
              <a:t>: </a:t>
            </a:r>
            <a:r>
              <a:rPr lang="en-US" sz="1200" dirty="0" err="1"/>
              <a:t>A</a:t>
            </a:r>
            <a:r>
              <a:rPr lang="en-US" sz="1200" dirty="0" err="1">
                <a:sym typeface="Wingdings" panose="05000000000000000000" pitchFamily="2" charset="2"/>
              </a:rPr>
              <a:t>tt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dra</a:t>
            </a:r>
            <a:r>
              <a:rPr lang="en-US" sz="1200" dirty="0">
                <a:sym typeface="Wingdings" panose="05000000000000000000" pitchFamily="2" charset="2"/>
              </a:rPr>
              <a:t> in min 20,000 i </a:t>
            </a:r>
            <a:r>
              <a:rPr lang="en-US" sz="1200" dirty="0" err="1">
                <a:sym typeface="Wingdings" panose="05000000000000000000" pitchFamily="2" charset="2"/>
              </a:rPr>
              <a:t>år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på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försäljning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etc</a:t>
            </a:r>
            <a:r>
              <a:rPr lang="en-US" sz="1200" dirty="0">
                <a:sym typeface="Wingdings" panose="05000000000000000000" pitchFamily="2" charset="2"/>
              </a:rPr>
              <a:t> (plus </a:t>
            </a:r>
            <a:r>
              <a:rPr lang="en-US" sz="1200" dirty="0" err="1">
                <a:sym typeface="Wingdings" panose="05000000000000000000" pitchFamily="2" charset="2"/>
              </a:rPr>
              <a:t>ev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inköp</a:t>
            </a:r>
            <a:r>
              <a:rPr lang="en-US" sz="1200" dirty="0">
                <a:sym typeface="Wingdings" panose="05000000000000000000" pitchFamily="2" charset="2"/>
              </a:rPr>
              <a:t>, se </a:t>
            </a:r>
            <a:r>
              <a:rPr lang="en-US" sz="1200" dirty="0" err="1">
                <a:sym typeface="Wingdings" panose="05000000000000000000" pitchFamily="2" charset="2"/>
              </a:rPr>
              <a:t>Inköp</a:t>
            </a:r>
            <a:r>
              <a:rPr lang="en-US" sz="1200" dirty="0">
                <a:sym typeface="Wingdings" panose="05000000000000000000" pitchFamily="2" charset="2"/>
              </a:rPr>
              <a:t>)</a:t>
            </a:r>
          </a:p>
          <a:p>
            <a:pPr marL="171450" indent="-171450">
              <a:buFont typeface="Arial" charset="0"/>
              <a:buChar char="•"/>
            </a:pP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697801" y="4338990"/>
            <a:ext cx="2212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Ökar</a:t>
            </a:r>
            <a:r>
              <a:rPr lang="en-US" sz="1200" dirty="0"/>
              <a:t> </a:t>
            </a:r>
            <a:r>
              <a:rPr lang="en-US" sz="1200" dirty="0" err="1"/>
              <a:t>när</a:t>
            </a:r>
            <a:r>
              <a:rPr lang="en-US" sz="1200" dirty="0"/>
              <a:t> </a:t>
            </a:r>
            <a:r>
              <a:rPr lang="en-US" sz="1200" dirty="0" err="1"/>
              <a:t>spelarna</a:t>
            </a:r>
            <a:r>
              <a:rPr lang="en-US" sz="1200" dirty="0"/>
              <a:t> </a:t>
            </a:r>
            <a:r>
              <a:rPr lang="en-US" sz="1200" dirty="0" err="1"/>
              <a:t>blir</a:t>
            </a:r>
            <a:r>
              <a:rPr lang="en-US" sz="1200" dirty="0"/>
              <a:t> </a:t>
            </a:r>
            <a:r>
              <a:rPr lang="en-US" sz="1200" dirty="0" err="1"/>
              <a:t>äldre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8911027" y="4331935"/>
            <a:ext cx="2212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Ökar</a:t>
            </a:r>
            <a:r>
              <a:rPr lang="en-US" sz="1200" dirty="0"/>
              <a:t> </a:t>
            </a:r>
            <a:r>
              <a:rPr lang="en-US" sz="1200" dirty="0" err="1"/>
              <a:t>när</a:t>
            </a:r>
            <a:r>
              <a:rPr lang="en-US" sz="1200" dirty="0"/>
              <a:t> </a:t>
            </a:r>
            <a:r>
              <a:rPr lang="en-US" sz="1200" dirty="0" err="1"/>
              <a:t>spelarna</a:t>
            </a:r>
            <a:r>
              <a:rPr lang="en-US" sz="1200" dirty="0"/>
              <a:t> </a:t>
            </a:r>
            <a:r>
              <a:rPr lang="en-US" sz="1200" dirty="0" err="1"/>
              <a:t>blir</a:t>
            </a:r>
            <a:r>
              <a:rPr lang="en-US" sz="1200" dirty="0"/>
              <a:t> </a:t>
            </a:r>
            <a:r>
              <a:rPr lang="en-US" sz="1200" dirty="0" err="1"/>
              <a:t>äldre</a:t>
            </a:r>
            <a:endParaRPr lang="en-US" sz="12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797299" y="3805190"/>
            <a:ext cx="1160858" cy="44507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0489" y="3989855"/>
            <a:ext cx="2007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U9: 2000 </a:t>
            </a:r>
            <a:r>
              <a:rPr lang="en-US" sz="1200" dirty="0" err="1"/>
              <a:t>kr</a:t>
            </a:r>
            <a:r>
              <a:rPr lang="en-US" sz="1200" dirty="0"/>
              <a:t> till </a:t>
            </a:r>
            <a:r>
              <a:rPr lang="en-US" sz="1200" dirty="0" err="1"/>
              <a:t>föreningen</a:t>
            </a:r>
            <a:endParaRPr lang="en-US" sz="1200" dirty="0"/>
          </a:p>
        </p:txBody>
      </p:sp>
      <p:cxnSp>
        <p:nvCxnSpPr>
          <p:cNvPr id="32" name="Straight Arrow Connector 32"/>
          <p:cNvCxnSpPr/>
          <p:nvPr/>
        </p:nvCxnSpPr>
        <p:spPr>
          <a:xfrm flipH="1">
            <a:off x="1407560" y="3697035"/>
            <a:ext cx="467807" cy="2928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215757" y="1397285"/>
            <a:ext cx="7089169" cy="4746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34"/>
          <p:cNvSpPr/>
          <p:nvPr/>
        </p:nvSpPr>
        <p:spPr>
          <a:xfrm>
            <a:off x="7459038" y="1397284"/>
            <a:ext cx="4608836" cy="474666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6912414" y="148341"/>
            <a:ext cx="517600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>
                <a:solidFill>
                  <a:schemeClr val="tx1"/>
                </a:solidFill>
              </a:rPr>
              <a:t>Finanser</a:t>
            </a:r>
            <a:r>
              <a:rPr lang="en-US" dirty="0">
                <a:solidFill>
                  <a:schemeClr val="tx1"/>
                </a:solidFill>
              </a:rPr>
              <a:t> ABK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2500" y="6134100"/>
            <a:ext cx="5413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Notera</a:t>
            </a:r>
            <a:r>
              <a:rPr lang="en-US" sz="1000" dirty="0"/>
              <a:t>: </a:t>
            </a:r>
            <a:r>
              <a:rPr lang="en-US" sz="1000" dirty="0" err="1"/>
              <a:t>Det</a:t>
            </a:r>
            <a:r>
              <a:rPr lang="en-US" sz="1000" dirty="0"/>
              <a:t> </a:t>
            </a:r>
            <a:r>
              <a:rPr lang="en-US" sz="1000" dirty="0" err="1"/>
              <a:t>innebär</a:t>
            </a:r>
            <a:r>
              <a:rPr lang="en-US" sz="1000" dirty="0"/>
              <a:t> </a:t>
            </a:r>
            <a:r>
              <a:rPr lang="en-US" sz="1000" dirty="0" err="1"/>
              <a:t>att</a:t>
            </a:r>
            <a:r>
              <a:rPr lang="en-US" sz="1000" dirty="0"/>
              <a:t> </a:t>
            </a:r>
            <a:r>
              <a:rPr lang="en-US" sz="1000" dirty="0" err="1"/>
              <a:t>spelare</a:t>
            </a:r>
            <a:r>
              <a:rPr lang="en-US" sz="1000" dirty="0"/>
              <a:t> i </a:t>
            </a:r>
            <a:r>
              <a:rPr lang="en-US" sz="1000" dirty="0" err="1"/>
              <a:t>bägge</a:t>
            </a:r>
            <a:r>
              <a:rPr lang="en-US" sz="1000" dirty="0"/>
              <a:t> </a:t>
            </a:r>
            <a:r>
              <a:rPr lang="en-US" sz="1000" dirty="0" err="1"/>
              <a:t>lagen</a:t>
            </a:r>
            <a:r>
              <a:rPr lang="en-US" sz="1000" dirty="0"/>
              <a:t> </a:t>
            </a:r>
            <a:r>
              <a:rPr lang="en-US" sz="1000" dirty="0" err="1"/>
              <a:t>har</a:t>
            </a:r>
            <a:r>
              <a:rPr lang="en-US" sz="1000" dirty="0"/>
              <a:t> </a:t>
            </a:r>
            <a:r>
              <a:rPr lang="en-US" sz="1000" dirty="0" err="1"/>
              <a:t>betalat</a:t>
            </a:r>
            <a:r>
              <a:rPr lang="en-US" sz="1000" dirty="0"/>
              <a:t> 1,100 SEK </a:t>
            </a:r>
            <a:r>
              <a:rPr lang="en-US" sz="1000" dirty="0" err="1"/>
              <a:t>för</a:t>
            </a:r>
            <a:r>
              <a:rPr lang="en-US" sz="1000" dirty="0"/>
              <a:t> </a:t>
            </a:r>
            <a:r>
              <a:rPr lang="en-US" sz="1000" dirty="0" err="1"/>
              <a:t>två</a:t>
            </a:r>
            <a:r>
              <a:rPr lang="en-US" sz="1000" dirty="0"/>
              <a:t> </a:t>
            </a:r>
            <a:r>
              <a:rPr lang="en-US" sz="1000" dirty="0" err="1"/>
              <a:t>säsonger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495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Organisation</a:t>
            </a:r>
            <a:r>
              <a:rPr lang="en-US" dirty="0">
                <a:solidFill>
                  <a:schemeClr val="tx1"/>
                </a:solidFill>
              </a:rPr>
              <a:t> runt </a:t>
            </a:r>
            <a:r>
              <a:rPr lang="en-US" dirty="0" err="1">
                <a:solidFill>
                  <a:schemeClr val="tx1"/>
                </a:solidFill>
              </a:rPr>
              <a:t>laget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40933" y="2394463"/>
            <a:ext cx="907331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Tränare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600" dirty="0">
                <a:solidFill>
                  <a:srgbClr val="FF0000"/>
                </a:solidFill>
              </a:rPr>
              <a:t>Marcus Lindberg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</a:t>
            </a:r>
            <a:r>
              <a:rPr lang="en-US" sz="1600" dirty="0">
                <a:solidFill>
                  <a:srgbClr val="FF0000"/>
                </a:solidFill>
              </a:rPr>
              <a:t> John Sandberg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Daniel Ström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Jonas Blanck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Magnus Wennberg</a:t>
            </a:r>
          </a:p>
          <a:p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Lagledare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boka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cuper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/matcher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etc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):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Vakant</a:t>
            </a:r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Kassör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finansminister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): </a:t>
            </a:r>
            <a:r>
              <a:rPr lang="en-US" sz="1600" dirty="0">
                <a:solidFill>
                  <a:srgbClr val="FF0000"/>
                </a:solidFill>
              </a:rPr>
              <a:t>Marika Johansson</a:t>
            </a:r>
            <a:r>
              <a:rPr lang="en-US" sz="160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Lisa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Försäljning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jobb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sammanhålla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vi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aktiviteter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som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drar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in cash): Niklas Björk</a:t>
            </a:r>
          </a:p>
          <a:p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Materialförvaltare</a:t>
            </a:r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 Marcus H, Emma D</a:t>
            </a:r>
          </a:p>
          <a:p>
            <a:endParaRPr lang="en-US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err="1">
                <a:solidFill>
                  <a:srgbClr val="FF0000"/>
                </a:solidFill>
              </a:rPr>
              <a:t>Styrelsemedlem</a:t>
            </a:r>
            <a:r>
              <a:rPr lang="en-US" sz="1600" dirty="0">
                <a:solidFill>
                  <a:srgbClr val="FF0000"/>
                </a:solidFill>
              </a:rPr>
              <a:t>, Brooklyn: Marcus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Styrelsemedlem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Antnäs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: Daniel Ström</a:t>
            </a:r>
          </a:p>
        </p:txBody>
      </p:sp>
    </p:spTree>
    <p:extLst>
      <p:ext uri="{BB962C8B-B14F-4D97-AF65-F5344CB8AC3E}">
        <p14:creationId xmlns:p14="http://schemas.microsoft.com/office/powerpoint/2010/main" val="93317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Uppföljning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säsongen</a:t>
            </a:r>
            <a:r>
              <a:rPr lang="en-US" dirty="0">
                <a:solidFill>
                  <a:schemeClr val="tx1"/>
                </a:solidFill>
              </a:rPr>
              <a:t> 2016/2017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07067" y="2329934"/>
            <a:ext cx="78309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Spelarnas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utveckling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mål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Träningar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tider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utförande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hur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många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uppslutning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övningar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nivå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Matcher –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laguttagningar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principer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Ledarna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Pedagogik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uppträdande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mm (feedback)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Finanser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Övriga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frågor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70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8002</TotalTime>
  <Words>1074</Words>
  <Application>Microsoft Office PowerPoint</Application>
  <PresentationFormat>Widescreen</PresentationFormat>
  <Paragraphs>143</Paragraphs>
  <Slides>14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</vt:lpstr>
      <vt:lpstr>Mesh</vt:lpstr>
      <vt:lpstr>PowerPoint Presentation</vt:lpstr>
      <vt:lpstr>Agenda</vt:lpstr>
      <vt:lpstr>Samarbetet Brooklyn Tigers – antnäs bk</vt:lpstr>
      <vt:lpstr>Hur vi jobbar</vt:lpstr>
      <vt:lpstr>Regler vi följer</vt:lpstr>
      <vt:lpstr>Målsättning för säsongen</vt:lpstr>
      <vt:lpstr>Finanser BT</vt:lpstr>
      <vt:lpstr>Organisation runt laget</vt:lpstr>
      <vt:lpstr>Uppföljning av säsongen 2016/2017</vt:lpstr>
      <vt:lpstr>finanser 2016/2017</vt:lpstr>
      <vt:lpstr>Träningar/Matcher/cuper etc 2017/2018</vt:lpstr>
      <vt:lpstr>2017/2018 Inköp – Lagkläder, utrustning</vt:lpstr>
      <vt:lpstr>Ica maxi cup – 4 November 2017</vt:lpstr>
      <vt:lpstr>kontakter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Sandberg</dc:creator>
  <cp:lastModifiedBy>John Sandberg</cp:lastModifiedBy>
  <cp:revision>55</cp:revision>
  <dcterms:created xsi:type="dcterms:W3CDTF">2016-09-16T12:03:08Z</dcterms:created>
  <dcterms:modified xsi:type="dcterms:W3CDTF">2017-10-10T17:38:07Z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pdateProcess">
    <vt:lpwstr>End</vt:lpwstr>
  </property>
</Properties>
</file>