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Sandberg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5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2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1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6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4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3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5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1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5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8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8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4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99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5"/>
          <p:cNvSpPr/>
          <p:nvPr/>
        </p:nvSpPr>
        <p:spPr>
          <a:xfrm>
            <a:off x="4153241" y="1853514"/>
            <a:ext cx="3777247" cy="1540476"/>
          </a:xfrm>
          <a:prstGeom prst="roundRect">
            <a:avLst>
              <a:gd name="adj" fmla="val 11644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156" y="3917022"/>
            <a:ext cx="9807415" cy="1905000"/>
          </a:xfrm>
        </p:spPr>
        <p:txBody>
          <a:bodyPr/>
          <a:lstStyle/>
          <a:p>
            <a:r>
              <a:rPr lang="en-US" sz="3200" dirty="0" err="1"/>
              <a:t>Sponsorpaket</a:t>
            </a:r>
            <a:r>
              <a:rPr lang="en-US" sz="3200" dirty="0"/>
              <a:t> Brooklyn Tigers/</a:t>
            </a:r>
            <a:r>
              <a:rPr lang="en-US" sz="3200" dirty="0" err="1"/>
              <a:t>antnäs</a:t>
            </a:r>
            <a:r>
              <a:rPr lang="en-US" sz="3200" dirty="0"/>
              <a:t> U8 (P09)</a:t>
            </a:r>
          </a:p>
          <a:p>
            <a:r>
              <a:rPr lang="en-US" dirty="0"/>
              <a:t>160929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81199" y="2117124"/>
            <a:ext cx="2084107" cy="1000898"/>
            <a:chOff x="10596761" y="0"/>
            <a:chExt cx="1595239" cy="766118"/>
          </a:xfrm>
        </p:grpSpPr>
        <p:pic>
          <p:nvPicPr>
            <p:cNvPr id="1028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994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sponsring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1925782"/>
            <a:ext cx="9769175" cy="4184073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07067" y="2426909"/>
            <a:ext cx="95403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Varje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lag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sköter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ekonomi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full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frihet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uppmuntras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skaffa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egna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bra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förutsättningar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möjligt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ishockey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Ungdomslagen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matchtröjor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, men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annars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ska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övriga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kläder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finansieras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själva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enskilda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spelarnas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föräldrar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jackor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tröjor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ska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båda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klubbarnas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klubbloggor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finnas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sponsorpengar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tillfaller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alltså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inget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till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moderföreningarna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alltid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tryckkostnad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sina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egna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loggor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om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inget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annat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anges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går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 med 10,000 SEK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möjlighet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att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synas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kläder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pic>
        <p:nvPicPr>
          <p:cNvPr id="12" name="Picture 4" descr="http://www6.idrottonline.se/globalassets/antnas-bk---ishockey/bilder/abk.png?w=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076" y="4028660"/>
            <a:ext cx="537228" cy="52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cuponline.se/graphics/cup/teamlogo/38650-100px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8194" r="7612" b="7141"/>
          <a:stretch/>
        </p:blipFill>
        <p:spPr bwMode="auto">
          <a:xfrm>
            <a:off x="9060872" y="3806985"/>
            <a:ext cx="556769" cy="52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7068" y="1969801"/>
            <a:ext cx="868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billigt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sätt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synas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spelarna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typ</a:t>
            </a:r>
            <a:r>
              <a:rPr lang="en-US" dirty="0">
                <a:solidFill>
                  <a:srgbClr val="FF0000"/>
                </a:solidFill>
              </a:rPr>
              <a:t> ALLTID </a:t>
            </a:r>
            <a:r>
              <a:rPr lang="en-US" dirty="0" err="1">
                <a:solidFill>
                  <a:srgbClr val="FF0000"/>
                </a:solidFill>
              </a:rPr>
              <a:t>på</a:t>
            </a:r>
            <a:r>
              <a:rPr lang="en-US" dirty="0">
                <a:solidFill>
                  <a:srgbClr val="FF0000"/>
                </a:solidFill>
              </a:rPr>
              <a:t> sig </a:t>
            </a:r>
            <a:r>
              <a:rPr lang="en-US" dirty="0" err="1">
                <a:solidFill>
                  <a:srgbClr val="FF0000"/>
                </a:solidFill>
              </a:rPr>
              <a:t>kläderna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på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skolan</a:t>
            </a:r>
            <a:r>
              <a:rPr lang="en-US" dirty="0">
                <a:solidFill>
                  <a:srgbClr val="FF000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123931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Sponsorpaket</a:t>
            </a:r>
            <a:r>
              <a:rPr lang="en-US" dirty="0">
                <a:solidFill>
                  <a:schemeClr val="tx1"/>
                </a:solidFill>
              </a:rPr>
              <a:t> 1 – </a:t>
            </a:r>
            <a:r>
              <a:rPr lang="en-US" dirty="0" err="1">
                <a:solidFill>
                  <a:schemeClr val="tx1"/>
                </a:solidFill>
              </a:rPr>
              <a:t>liten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ärm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eller</a:t>
            </a:r>
            <a:r>
              <a:rPr lang="en-US" dirty="0">
                <a:solidFill>
                  <a:schemeClr val="tx1"/>
                </a:solidFill>
              </a:rPr>
              <a:t> ben </a:t>
            </a:r>
            <a:r>
              <a:rPr lang="en-US" dirty="0" err="1">
                <a:solidFill>
                  <a:schemeClr val="tx1"/>
                </a:solidFill>
              </a:rPr>
              <a:t>på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värmeställ</a:t>
            </a:r>
            <a:r>
              <a:rPr lang="en-US" dirty="0">
                <a:solidFill>
                  <a:schemeClr val="tx1"/>
                </a:solidFill>
              </a:rPr>
              <a:t> (CCM)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8632" y="2369032"/>
            <a:ext cx="56003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huvudsponsor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värmeställ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jacka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byxa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med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tryck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klubbloggor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namn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till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ledare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som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beställer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Huvudsponsorn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sätta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två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företagsloggor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jackorna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tryck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klubbloggor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ledare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sedan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köpa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beställda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ställ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600 SEK.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Alla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inkomster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tillfaller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lagkassan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Kostnad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3,000 SEK/sponsor (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liten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logga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ben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eller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ärm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699" b="8527"/>
          <a:stretch/>
        </p:blipFill>
        <p:spPr>
          <a:xfrm>
            <a:off x="7148946" y="2369032"/>
            <a:ext cx="3874782" cy="32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4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Sponsorpaket</a:t>
            </a:r>
            <a:r>
              <a:rPr lang="en-US" dirty="0">
                <a:solidFill>
                  <a:schemeClr val="tx1"/>
                </a:solidFill>
              </a:rPr>
              <a:t> 2 – </a:t>
            </a:r>
            <a:r>
              <a:rPr lang="en-US" dirty="0" err="1">
                <a:solidFill>
                  <a:schemeClr val="tx1"/>
                </a:solidFill>
              </a:rPr>
              <a:t>träningsoverall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8" y="2177536"/>
            <a:ext cx="5215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Inköp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träningsoverall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till lag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ledare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(ca 30-35)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inklusive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tryck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klubbloggor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bröst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ena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benet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sätta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företagslogga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rygg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mage.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Tilläggssponsorer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liten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ärmar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ben.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Kostnad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 15,000 SEK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huvudsponsor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3,000 SEK/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tilläggssponsor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image__30954.png (350×33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97" y="2372496"/>
            <a:ext cx="33337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5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Sponsorpaket</a:t>
            </a:r>
            <a:r>
              <a:rPr lang="en-US" dirty="0">
                <a:solidFill>
                  <a:schemeClr val="tx1"/>
                </a:solidFill>
              </a:rPr>
              <a:t> 3 – </a:t>
            </a:r>
            <a:r>
              <a:rPr lang="en-US" dirty="0" err="1">
                <a:solidFill>
                  <a:schemeClr val="tx1"/>
                </a:solidFill>
              </a:rPr>
              <a:t>träningströjor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8" y="2177536"/>
            <a:ext cx="5215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Inköp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träningströjor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(15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röda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15 vita) till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inklusive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tryck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klubbloggor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bröst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nummer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rygg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Huvudsponsorn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sätta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företagslogga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mage. 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Kostnad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 6,000 SEK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huvudsponsor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2,000 SEK/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tilläggssponsor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173" y="2530044"/>
            <a:ext cx="2885304" cy="28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0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Sponsorpaket</a:t>
            </a:r>
            <a:r>
              <a:rPr lang="en-US" dirty="0">
                <a:solidFill>
                  <a:schemeClr val="tx1"/>
                </a:solidFill>
              </a:rPr>
              <a:t> 4 – </a:t>
            </a:r>
            <a:r>
              <a:rPr lang="en-US" dirty="0" err="1">
                <a:solidFill>
                  <a:schemeClr val="tx1"/>
                </a:solidFill>
              </a:rPr>
              <a:t>damasker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8" y="2177536"/>
            <a:ext cx="5215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Inköp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damasker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(30 vita) till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sätta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företagslogga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damasken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Kostnad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 6,000 SEK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bauer_damask_vit_6126.jpg (230×24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23" y="2403351"/>
            <a:ext cx="2899192" cy="31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2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Sponsorpaket</a:t>
            </a:r>
            <a:r>
              <a:rPr lang="en-US" dirty="0">
                <a:solidFill>
                  <a:schemeClr val="tx1"/>
                </a:solidFill>
              </a:rPr>
              <a:t> 4 – </a:t>
            </a:r>
            <a:r>
              <a:rPr lang="en-US" dirty="0" err="1">
                <a:solidFill>
                  <a:schemeClr val="tx1"/>
                </a:solidFill>
              </a:rPr>
              <a:t>byxor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8" y="2177536"/>
            <a:ext cx="5215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Inköp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byxor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(~30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 till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sätta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företagslogga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framsidan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byxan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Kostnad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 10,000 SEK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831" y="2270589"/>
            <a:ext cx="2570459" cy="34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6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Sponsorpaket</a:t>
            </a:r>
            <a:r>
              <a:rPr lang="en-US" dirty="0">
                <a:solidFill>
                  <a:schemeClr val="tx1"/>
                </a:solidFill>
              </a:rPr>
              <a:t> 6 – beanie (</a:t>
            </a:r>
            <a:r>
              <a:rPr lang="en-US" dirty="0" err="1">
                <a:solidFill>
                  <a:schemeClr val="tx1"/>
                </a:solidFill>
              </a:rPr>
              <a:t>mössa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8443"/>
            <a:ext cx="12192000" cy="469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214271" y="6388443"/>
            <a:ext cx="977729" cy="469557"/>
            <a:chOff x="10596761" y="0"/>
            <a:chExt cx="1595239" cy="766118"/>
          </a:xfrm>
        </p:grpSpPr>
        <p:pic>
          <p:nvPicPr>
            <p:cNvPr id="7" name="Picture 4" descr="http://www6.idrottonline.se/globalassets/antnas-bk---ishockey/bilder/abk.png?w=57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8627" y="0"/>
              <a:ext cx="783373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cuponline.se/graphics/cup/teamlogo/38650-100px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3" t="8194" r="7612" b="7141"/>
            <a:stretch/>
          </p:blipFill>
          <p:spPr bwMode="auto">
            <a:xfrm>
              <a:off x="10596761" y="0"/>
              <a:ext cx="811866" cy="76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ounded Rectangle 15"/>
          <p:cNvSpPr/>
          <p:nvPr/>
        </p:nvSpPr>
        <p:spPr>
          <a:xfrm>
            <a:off x="1278236" y="2067696"/>
            <a:ext cx="9769175" cy="3822357"/>
          </a:xfrm>
          <a:prstGeom prst="roundRect">
            <a:avLst>
              <a:gd name="adj" fmla="val 4229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068" y="2177536"/>
            <a:ext cx="52154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Inköp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mössor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till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spelare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och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ledare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inclusive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tryck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av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klubbloggor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Sponsorn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får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sätta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liten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företagslogga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på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mössan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Kostnad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 3,000 SEK (vid 50 </a:t>
            </a:r>
            <a:r>
              <a:rPr lang="en-US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142" y="2751929"/>
            <a:ext cx="2163659" cy="201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6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2731</TotalTime>
  <Words>399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PowerPoint Presentation</vt:lpstr>
      <vt:lpstr>sponsring</vt:lpstr>
      <vt:lpstr>Sponsorpaket 1 – liten logga på ärm eller ben på värmeställ (CCM)</vt:lpstr>
      <vt:lpstr>Sponsorpaket 2 – träningsoverall</vt:lpstr>
      <vt:lpstr>Sponsorpaket 3 – träningströjor</vt:lpstr>
      <vt:lpstr>Sponsorpaket 4 – damasker</vt:lpstr>
      <vt:lpstr>Sponsorpaket 4 – byxor</vt:lpstr>
      <vt:lpstr>Sponsorpaket 6 – beanie (mössa)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Sandberg</dc:creator>
  <cp:lastModifiedBy>John Sandberg</cp:lastModifiedBy>
  <cp:revision>42</cp:revision>
  <dcterms:created xsi:type="dcterms:W3CDTF">2016-09-16T12:03:08Z</dcterms:created>
  <dcterms:modified xsi:type="dcterms:W3CDTF">2016-10-11T21:38:31Z</dcterms:modified>
</cp:coreProperties>
</file>