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ohn Sandberg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7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4959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356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38541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96286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69101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31646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52439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582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8731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5655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051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513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10/11/2016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150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10/11/2016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680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10/11/2016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384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65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10/11/2016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640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10/11/2016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2993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  <p:sldLayoutId id="2147483718" r:id="rId14"/>
    <p:sldLayoutId id="2147483719" r:id="rId15"/>
    <p:sldLayoutId id="2147483720" r:id="rId16"/>
    <p:sldLayoutId id="214748372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15"/>
          <p:cNvSpPr/>
          <p:nvPr/>
        </p:nvSpPr>
        <p:spPr>
          <a:xfrm>
            <a:off x="4153241" y="1853514"/>
            <a:ext cx="3777247" cy="1540476"/>
          </a:xfrm>
          <a:prstGeom prst="roundRect">
            <a:avLst>
              <a:gd name="adj" fmla="val 11644"/>
            </a:avLst>
          </a:prstGeom>
          <a:solidFill>
            <a:schemeClr val="tx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8156" y="3917022"/>
            <a:ext cx="9807415" cy="1905000"/>
          </a:xfrm>
        </p:spPr>
        <p:txBody>
          <a:bodyPr/>
          <a:lstStyle/>
          <a:p>
            <a:r>
              <a:rPr lang="en-US" sz="3200" dirty="0" err="1"/>
              <a:t>Sponsorpaket</a:t>
            </a:r>
            <a:r>
              <a:rPr lang="en-US" sz="3200" dirty="0"/>
              <a:t> Brooklyn Tigers/</a:t>
            </a:r>
            <a:r>
              <a:rPr lang="en-US" sz="3200" dirty="0" err="1"/>
              <a:t>antnäs</a:t>
            </a:r>
            <a:r>
              <a:rPr lang="en-US" sz="3200" dirty="0"/>
              <a:t> U8 (P09)</a:t>
            </a:r>
          </a:p>
          <a:p>
            <a:r>
              <a:rPr lang="en-US" dirty="0"/>
              <a:t>160929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4981199" y="2117124"/>
            <a:ext cx="2084107" cy="1000898"/>
            <a:chOff x="10596761" y="0"/>
            <a:chExt cx="1595239" cy="766118"/>
          </a:xfrm>
        </p:grpSpPr>
        <p:pic>
          <p:nvPicPr>
            <p:cNvPr id="1028" name="Picture 4" descr="http://www6.idrottonline.se/globalassets/antnas-bk---ishockey/bilder/abk.png?w=57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08627" y="0"/>
              <a:ext cx="783373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http://www.cuponline.se/graphics/cup/teamlogo/38650-100px.gif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53" t="8194" r="7612" b="7141"/>
            <a:stretch/>
          </p:blipFill>
          <p:spPr bwMode="auto">
            <a:xfrm>
              <a:off x="10596761" y="0"/>
              <a:ext cx="811866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999942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sponsring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388443"/>
            <a:ext cx="12192000" cy="46955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11214271" y="6388443"/>
            <a:ext cx="977729" cy="469557"/>
            <a:chOff x="10596761" y="0"/>
            <a:chExt cx="1595239" cy="766118"/>
          </a:xfrm>
        </p:grpSpPr>
        <p:pic>
          <p:nvPicPr>
            <p:cNvPr id="7" name="Picture 4" descr="http://www6.idrottonline.se/globalassets/antnas-bk---ishockey/bilder/abk.png?w=57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08627" y="0"/>
              <a:ext cx="783373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6" descr="http://www.cuponline.se/graphics/cup/teamlogo/38650-100px.gif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53" t="8194" r="7612" b="7141"/>
            <a:stretch/>
          </p:blipFill>
          <p:spPr bwMode="auto">
            <a:xfrm>
              <a:off x="10596761" y="0"/>
              <a:ext cx="811866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Rounded Rectangle 15"/>
          <p:cNvSpPr/>
          <p:nvPr/>
        </p:nvSpPr>
        <p:spPr>
          <a:xfrm>
            <a:off x="1278236" y="1925782"/>
            <a:ext cx="9769175" cy="4184073"/>
          </a:xfrm>
          <a:prstGeom prst="roundRect">
            <a:avLst>
              <a:gd name="adj" fmla="val 4229"/>
            </a:avLst>
          </a:prstGeom>
          <a:solidFill>
            <a:schemeClr val="tx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507067" y="2426909"/>
            <a:ext cx="954034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Varje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lag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sköter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sin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egen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ekonomi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och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har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full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frihet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(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uppmuntras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)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att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skaffa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egna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sponsorer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för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att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ge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spelarna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så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bra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förutsättningar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som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möjligt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att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spela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ishockey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</a:t>
            </a: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Ungdomslagen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får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matchtröjor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av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klubbarna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, men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annars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ska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alla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övriga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kläder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finansieras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av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laget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själva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eller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de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enskilda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spelarnas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föräldrar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</a:t>
            </a: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På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alla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jackor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och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tröjor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ska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båda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klubbarnas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klubbloggor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finnas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</a:t>
            </a: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Alla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sponsorpengar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tillfaller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laget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Det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går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alltså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inget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till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moderföreningarna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</a:t>
            </a: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Sponsorer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står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alltid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för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tryckkostnad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för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sina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egna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loggor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om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inget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annat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anges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</a:t>
            </a: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Sponsorer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som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går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in med 10,000 SEK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eller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mer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får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möjlighet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att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synas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på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alla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kläder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</a:t>
            </a:r>
          </a:p>
        </p:txBody>
      </p:sp>
      <p:pic>
        <p:nvPicPr>
          <p:cNvPr id="12" name="Picture 4" descr="http://www6.idrottonline.se/globalassets/antnas-bk---ishockey/bilder/abk.png?w=57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6076" y="4028660"/>
            <a:ext cx="537228" cy="525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http://www.cuponline.se/graphics/cup/teamlogo/38650-100px.gi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3" t="8194" r="7612" b="7141"/>
          <a:stretch/>
        </p:blipFill>
        <p:spPr bwMode="auto">
          <a:xfrm>
            <a:off x="9060872" y="3806985"/>
            <a:ext cx="556769" cy="525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07068" y="1969801"/>
            <a:ext cx="8688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Ett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billigt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sätt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att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synas</a:t>
            </a:r>
            <a:r>
              <a:rPr lang="en-US" dirty="0">
                <a:solidFill>
                  <a:srgbClr val="FF0000"/>
                </a:solidFill>
              </a:rPr>
              <a:t> – </a:t>
            </a:r>
            <a:r>
              <a:rPr lang="en-US" dirty="0" err="1">
                <a:solidFill>
                  <a:srgbClr val="FF0000"/>
                </a:solidFill>
              </a:rPr>
              <a:t>spelarna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har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typ</a:t>
            </a:r>
            <a:r>
              <a:rPr lang="en-US" dirty="0">
                <a:solidFill>
                  <a:srgbClr val="FF0000"/>
                </a:solidFill>
              </a:rPr>
              <a:t> ALLTID </a:t>
            </a:r>
            <a:r>
              <a:rPr lang="en-US" dirty="0" err="1">
                <a:solidFill>
                  <a:srgbClr val="FF0000"/>
                </a:solidFill>
              </a:rPr>
              <a:t>på</a:t>
            </a:r>
            <a:r>
              <a:rPr lang="en-US" dirty="0">
                <a:solidFill>
                  <a:srgbClr val="FF0000"/>
                </a:solidFill>
              </a:rPr>
              <a:t> sig </a:t>
            </a:r>
            <a:r>
              <a:rPr lang="en-US" dirty="0" err="1">
                <a:solidFill>
                  <a:srgbClr val="FF0000"/>
                </a:solidFill>
              </a:rPr>
              <a:t>kläderna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på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skolan</a:t>
            </a:r>
            <a:r>
              <a:rPr lang="en-US" dirty="0">
                <a:solidFill>
                  <a:srgbClr val="FF0000"/>
                </a:solidFill>
              </a:rPr>
              <a:t>…..</a:t>
            </a:r>
          </a:p>
        </p:txBody>
      </p:sp>
    </p:spTree>
    <p:extLst>
      <p:ext uri="{BB962C8B-B14F-4D97-AF65-F5344CB8AC3E}">
        <p14:creationId xmlns:p14="http://schemas.microsoft.com/office/powerpoint/2010/main" val="1239312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Sponsorpaket</a:t>
            </a:r>
            <a:r>
              <a:rPr lang="en-US" dirty="0">
                <a:solidFill>
                  <a:schemeClr val="tx1"/>
                </a:solidFill>
              </a:rPr>
              <a:t> 1 – </a:t>
            </a:r>
            <a:r>
              <a:rPr lang="en-US" dirty="0" err="1">
                <a:solidFill>
                  <a:schemeClr val="tx1"/>
                </a:solidFill>
              </a:rPr>
              <a:t>liten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logga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på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ärm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eller</a:t>
            </a:r>
            <a:r>
              <a:rPr lang="en-US" dirty="0">
                <a:solidFill>
                  <a:schemeClr val="tx1"/>
                </a:solidFill>
              </a:rPr>
              <a:t> ben </a:t>
            </a:r>
            <a:r>
              <a:rPr lang="en-US" dirty="0" err="1">
                <a:solidFill>
                  <a:schemeClr val="tx1"/>
                </a:solidFill>
              </a:rPr>
              <a:t>på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värmeställ</a:t>
            </a:r>
            <a:r>
              <a:rPr lang="en-US" dirty="0">
                <a:solidFill>
                  <a:schemeClr val="tx1"/>
                </a:solidFill>
              </a:rPr>
              <a:t> (CCM)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388443"/>
            <a:ext cx="12192000" cy="46955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11214271" y="6388443"/>
            <a:ext cx="977729" cy="469557"/>
            <a:chOff x="10596761" y="0"/>
            <a:chExt cx="1595239" cy="766118"/>
          </a:xfrm>
        </p:grpSpPr>
        <p:pic>
          <p:nvPicPr>
            <p:cNvPr id="7" name="Picture 4" descr="http://www6.idrottonline.se/globalassets/antnas-bk---ishockey/bilder/abk.png?w=57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08627" y="0"/>
              <a:ext cx="783373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6" descr="http://www.cuponline.se/graphics/cup/teamlogo/38650-100px.gif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53" t="8194" r="7612" b="7141"/>
            <a:stretch/>
          </p:blipFill>
          <p:spPr bwMode="auto">
            <a:xfrm>
              <a:off x="10596761" y="0"/>
              <a:ext cx="811866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Rounded Rectangle 15"/>
          <p:cNvSpPr/>
          <p:nvPr/>
        </p:nvSpPr>
        <p:spPr>
          <a:xfrm>
            <a:off x="1278236" y="2067696"/>
            <a:ext cx="9769175" cy="3822357"/>
          </a:xfrm>
          <a:prstGeom prst="roundRect">
            <a:avLst>
              <a:gd name="adj" fmla="val 4229"/>
            </a:avLst>
          </a:prstGeom>
          <a:solidFill>
            <a:schemeClr val="tx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48632" y="2369032"/>
            <a:ext cx="560031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Vi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har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en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huvudsponsor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som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köper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in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värmeställ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(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jacka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och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byxa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) med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tryck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av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klubbloggor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och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namn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till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alla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spelare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och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ledare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som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beställer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Huvudsponsorn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får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sätta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två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företagsloggor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på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jackorna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och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står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för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tryck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av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klubbloggor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</a:t>
            </a: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Spelare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/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ledare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får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sedan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köpa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beställda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ställ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för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600 SEK.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Alla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inkomster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tillfaller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lagkassan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</a:t>
            </a: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b="1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Kostnad</a:t>
            </a:r>
            <a:r>
              <a:rPr lang="en-US" b="1" dirty="0">
                <a:solidFill>
                  <a:schemeClr val="bg1">
                    <a:lumMod val="50000"/>
                    <a:lumOff val="50000"/>
                  </a:schemeClr>
                </a:solidFill>
              </a:rPr>
              <a:t>:</a:t>
            </a:r>
          </a:p>
          <a:p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3,000 SEK/sponsor (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liten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logga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på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ben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eller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ärm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t="8699" b="8527"/>
          <a:stretch/>
        </p:blipFill>
        <p:spPr>
          <a:xfrm>
            <a:off x="7148946" y="2369032"/>
            <a:ext cx="3874782" cy="3207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040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Sponsorpaket</a:t>
            </a:r>
            <a:r>
              <a:rPr lang="en-US" dirty="0">
                <a:solidFill>
                  <a:schemeClr val="tx1"/>
                </a:solidFill>
              </a:rPr>
              <a:t> 2 – </a:t>
            </a:r>
            <a:r>
              <a:rPr lang="en-US" dirty="0" err="1">
                <a:solidFill>
                  <a:schemeClr val="tx1"/>
                </a:solidFill>
              </a:rPr>
              <a:t>träningsoverall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388443"/>
            <a:ext cx="12192000" cy="46955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11214271" y="6388443"/>
            <a:ext cx="977729" cy="469557"/>
            <a:chOff x="10596761" y="0"/>
            <a:chExt cx="1595239" cy="766118"/>
          </a:xfrm>
        </p:grpSpPr>
        <p:pic>
          <p:nvPicPr>
            <p:cNvPr id="7" name="Picture 4" descr="http://www6.idrottonline.se/globalassets/antnas-bk---ishockey/bilder/abk.png?w=57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08627" y="0"/>
              <a:ext cx="783373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6" descr="http://www.cuponline.se/graphics/cup/teamlogo/38650-100px.gif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53" t="8194" r="7612" b="7141"/>
            <a:stretch/>
          </p:blipFill>
          <p:spPr bwMode="auto">
            <a:xfrm>
              <a:off x="10596761" y="0"/>
              <a:ext cx="811866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Rounded Rectangle 15"/>
          <p:cNvSpPr/>
          <p:nvPr/>
        </p:nvSpPr>
        <p:spPr>
          <a:xfrm>
            <a:off x="1278236" y="2067696"/>
            <a:ext cx="9769175" cy="3822357"/>
          </a:xfrm>
          <a:prstGeom prst="roundRect">
            <a:avLst>
              <a:gd name="adj" fmla="val 4229"/>
            </a:avLst>
          </a:prstGeom>
          <a:solidFill>
            <a:schemeClr val="tx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07068" y="2177536"/>
            <a:ext cx="521546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Inköp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av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träningsoverall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till lag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och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ledare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(ca 30-35)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inklusive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tryck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av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klubbloggor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på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bröst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och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ena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benet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</a:t>
            </a: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Sponsorn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får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sätta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stor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företagslogga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på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rygg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och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mage.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Tilläggssponsorer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liten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på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ärmar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och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ben.</a:t>
            </a: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b="1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Kostnad</a:t>
            </a:r>
            <a:r>
              <a:rPr lang="en-US" b="1" dirty="0">
                <a:solidFill>
                  <a:schemeClr val="bg1">
                    <a:lumMod val="50000"/>
                    <a:lumOff val="50000"/>
                  </a:schemeClr>
                </a:solidFill>
              </a:rPr>
              <a:t>:</a:t>
            </a:r>
          </a:p>
          <a:p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ca 15,000 SEK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för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huvudsponsor</a:t>
            </a:r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3,000 SEK/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tilläggssponsor</a:t>
            </a:r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026" name="Picture 2" descr="image__30954.png (350×336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097" y="2372496"/>
            <a:ext cx="333375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8157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Sponsorpaket</a:t>
            </a:r>
            <a:r>
              <a:rPr lang="en-US" dirty="0">
                <a:solidFill>
                  <a:schemeClr val="tx1"/>
                </a:solidFill>
              </a:rPr>
              <a:t> 3 – </a:t>
            </a:r>
            <a:r>
              <a:rPr lang="en-US" dirty="0" err="1">
                <a:solidFill>
                  <a:schemeClr val="tx1"/>
                </a:solidFill>
              </a:rPr>
              <a:t>träningströjor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388443"/>
            <a:ext cx="12192000" cy="46955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11214271" y="6388443"/>
            <a:ext cx="977729" cy="469557"/>
            <a:chOff x="10596761" y="0"/>
            <a:chExt cx="1595239" cy="766118"/>
          </a:xfrm>
        </p:grpSpPr>
        <p:pic>
          <p:nvPicPr>
            <p:cNvPr id="7" name="Picture 4" descr="http://www6.idrottonline.se/globalassets/antnas-bk---ishockey/bilder/abk.png?w=57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08627" y="0"/>
              <a:ext cx="783373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6" descr="http://www.cuponline.se/graphics/cup/teamlogo/38650-100px.gif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53" t="8194" r="7612" b="7141"/>
            <a:stretch/>
          </p:blipFill>
          <p:spPr bwMode="auto">
            <a:xfrm>
              <a:off x="10596761" y="0"/>
              <a:ext cx="811866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Rounded Rectangle 15"/>
          <p:cNvSpPr/>
          <p:nvPr/>
        </p:nvSpPr>
        <p:spPr>
          <a:xfrm>
            <a:off x="1278236" y="2067696"/>
            <a:ext cx="9769175" cy="3822357"/>
          </a:xfrm>
          <a:prstGeom prst="roundRect">
            <a:avLst>
              <a:gd name="adj" fmla="val 4229"/>
            </a:avLst>
          </a:prstGeom>
          <a:solidFill>
            <a:schemeClr val="tx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07068" y="2177536"/>
            <a:ext cx="521546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Inköp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av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träningströjor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(15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röda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och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15 vita) till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spelare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inklusive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tryck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av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klubbloggor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på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bröst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och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nummer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på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rygg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</a:t>
            </a: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Huvudsponsorn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får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sätta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stor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företagslogga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på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mage. </a:t>
            </a: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b="1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Kostnad</a:t>
            </a:r>
            <a:r>
              <a:rPr lang="en-US" b="1" dirty="0">
                <a:solidFill>
                  <a:schemeClr val="bg1">
                    <a:lumMod val="50000"/>
                    <a:lumOff val="50000"/>
                  </a:schemeClr>
                </a:solidFill>
              </a:rPr>
              <a:t>:</a:t>
            </a:r>
          </a:p>
          <a:p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ca 6,000 SEK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för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huvudsponsor</a:t>
            </a:r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2,000 SEK/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tilläggssponsor</a:t>
            </a:r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7173" y="2530044"/>
            <a:ext cx="2885304" cy="288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802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Sponsorpaket</a:t>
            </a:r>
            <a:r>
              <a:rPr lang="en-US" dirty="0">
                <a:solidFill>
                  <a:schemeClr val="tx1"/>
                </a:solidFill>
              </a:rPr>
              <a:t> 4 – </a:t>
            </a:r>
            <a:r>
              <a:rPr lang="en-US" dirty="0" err="1">
                <a:solidFill>
                  <a:schemeClr val="tx1"/>
                </a:solidFill>
              </a:rPr>
              <a:t>damasker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388443"/>
            <a:ext cx="12192000" cy="46955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11214271" y="6388443"/>
            <a:ext cx="977729" cy="469557"/>
            <a:chOff x="10596761" y="0"/>
            <a:chExt cx="1595239" cy="766118"/>
          </a:xfrm>
        </p:grpSpPr>
        <p:pic>
          <p:nvPicPr>
            <p:cNvPr id="7" name="Picture 4" descr="http://www6.idrottonline.se/globalassets/antnas-bk---ishockey/bilder/abk.png?w=57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08627" y="0"/>
              <a:ext cx="783373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6" descr="http://www.cuponline.se/graphics/cup/teamlogo/38650-100px.gif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53" t="8194" r="7612" b="7141"/>
            <a:stretch/>
          </p:blipFill>
          <p:spPr bwMode="auto">
            <a:xfrm>
              <a:off x="10596761" y="0"/>
              <a:ext cx="811866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Rounded Rectangle 15"/>
          <p:cNvSpPr/>
          <p:nvPr/>
        </p:nvSpPr>
        <p:spPr>
          <a:xfrm>
            <a:off x="1278236" y="2067696"/>
            <a:ext cx="9769175" cy="3822357"/>
          </a:xfrm>
          <a:prstGeom prst="roundRect">
            <a:avLst>
              <a:gd name="adj" fmla="val 4229"/>
            </a:avLst>
          </a:prstGeom>
          <a:solidFill>
            <a:schemeClr val="tx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07068" y="2177536"/>
            <a:ext cx="52154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Inköp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av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damasker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(30 vita) till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spelare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</a:t>
            </a: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Sponsorn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får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sätta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företagslogga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på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damasken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 </a:t>
            </a: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b="1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Kostnad</a:t>
            </a:r>
            <a:r>
              <a:rPr lang="en-US" b="1" dirty="0">
                <a:solidFill>
                  <a:schemeClr val="bg1">
                    <a:lumMod val="50000"/>
                    <a:lumOff val="50000"/>
                  </a:schemeClr>
                </a:solidFill>
              </a:rPr>
              <a:t>:</a:t>
            </a:r>
          </a:p>
          <a:p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ca 6,000 SEK</a:t>
            </a: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2050" name="Picture 2" descr="bauer_damask_vit_6126.jpg (230×249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3923" y="2403351"/>
            <a:ext cx="2899192" cy="3138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16209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Sponsorpaket</a:t>
            </a:r>
            <a:r>
              <a:rPr lang="en-US" dirty="0">
                <a:solidFill>
                  <a:schemeClr val="tx1"/>
                </a:solidFill>
              </a:rPr>
              <a:t> 4 – </a:t>
            </a:r>
            <a:r>
              <a:rPr lang="en-US" dirty="0" err="1">
                <a:solidFill>
                  <a:schemeClr val="tx1"/>
                </a:solidFill>
              </a:rPr>
              <a:t>byxor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388443"/>
            <a:ext cx="12192000" cy="46955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11214271" y="6388443"/>
            <a:ext cx="977729" cy="469557"/>
            <a:chOff x="10596761" y="0"/>
            <a:chExt cx="1595239" cy="766118"/>
          </a:xfrm>
        </p:grpSpPr>
        <p:pic>
          <p:nvPicPr>
            <p:cNvPr id="7" name="Picture 4" descr="http://www6.idrottonline.se/globalassets/antnas-bk---ishockey/bilder/abk.png?w=57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08627" y="0"/>
              <a:ext cx="783373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6" descr="http://www.cuponline.se/graphics/cup/teamlogo/38650-100px.gif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53" t="8194" r="7612" b="7141"/>
            <a:stretch/>
          </p:blipFill>
          <p:spPr bwMode="auto">
            <a:xfrm>
              <a:off x="10596761" y="0"/>
              <a:ext cx="811866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Rounded Rectangle 15"/>
          <p:cNvSpPr/>
          <p:nvPr/>
        </p:nvSpPr>
        <p:spPr>
          <a:xfrm>
            <a:off x="1278236" y="2067696"/>
            <a:ext cx="9769175" cy="3822357"/>
          </a:xfrm>
          <a:prstGeom prst="roundRect">
            <a:avLst>
              <a:gd name="adj" fmla="val 4229"/>
            </a:avLst>
          </a:prstGeom>
          <a:solidFill>
            <a:schemeClr val="tx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07068" y="2177536"/>
            <a:ext cx="52154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Inköp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av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byxor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(~30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) till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spelare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</a:t>
            </a: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Sponsorn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får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sätta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företagslogga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på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framsidan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av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byxan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 </a:t>
            </a: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b="1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Kostnad</a:t>
            </a:r>
            <a:r>
              <a:rPr lang="en-US" b="1" dirty="0">
                <a:solidFill>
                  <a:schemeClr val="bg1">
                    <a:lumMod val="50000"/>
                    <a:lumOff val="50000"/>
                  </a:schemeClr>
                </a:solidFill>
              </a:rPr>
              <a:t>:</a:t>
            </a:r>
          </a:p>
          <a:p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ca 10,000 SEK</a:t>
            </a: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8831" y="2270589"/>
            <a:ext cx="2570459" cy="340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564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Sponsorpaket</a:t>
            </a:r>
            <a:r>
              <a:rPr lang="en-US" dirty="0">
                <a:solidFill>
                  <a:schemeClr val="tx1"/>
                </a:solidFill>
              </a:rPr>
              <a:t> 6 – beanie (</a:t>
            </a:r>
            <a:r>
              <a:rPr lang="en-US" dirty="0" err="1">
                <a:solidFill>
                  <a:schemeClr val="tx1"/>
                </a:solidFill>
              </a:rPr>
              <a:t>mössa</a:t>
            </a:r>
            <a:r>
              <a:rPr lang="en-US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388443"/>
            <a:ext cx="12192000" cy="46955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11214271" y="6388443"/>
            <a:ext cx="977729" cy="469557"/>
            <a:chOff x="10596761" y="0"/>
            <a:chExt cx="1595239" cy="766118"/>
          </a:xfrm>
        </p:grpSpPr>
        <p:pic>
          <p:nvPicPr>
            <p:cNvPr id="7" name="Picture 4" descr="http://www6.idrottonline.se/globalassets/antnas-bk---ishockey/bilder/abk.png?w=57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08627" y="0"/>
              <a:ext cx="783373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6" descr="http://www.cuponline.se/graphics/cup/teamlogo/38650-100px.gif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53" t="8194" r="7612" b="7141"/>
            <a:stretch/>
          </p:blipFill>
          <p:spPr bwMode="auto">
            <a:xfrm>
              <a:off x="10596761" y="0"/>
              <a:ext cx="811866" cy="766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Rounded Rectangle 15"/>
          <p:cNvSpPr/>
          <p:nvPr/>
        </p:nvSpPr>
        <p:spPr>
          <a:xfrm>
            <a:off x="1278236" y="2067696"/>
            <a:ext cx="9769175" cy="3822357"/>
          </a:xfrm>
          <a:prstGeom prst="roundRect">
            <a:avLst>
              <a:gd name="adj" fmla="val 4229"/>
            </a:avLst>
          </a:prstGeom>
          <a:solidFill>
            <a:schemeClr val="tx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07068" y="2177536"/>
            <a:ext cx="521546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Inköp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av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mössor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till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spelare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och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ledare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inclusive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tryck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av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klubbloggor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</a:t>
            </a: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Sponsorn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får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sätta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liten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företagslogga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på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mössan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 </a:t>
            </a: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r>
              <a:rPr lang="en-US" b="1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Kostnad</a:t>
            </a:r>
            <a:r>
              <a:rPr lang="en-US" b="1" dirty="0">
                <a:solidFill>
                  <a:schemeClr val="bg1">
                    <a:lumMod val="50000"/>
                    <a:lumOff val="50000"/>
                  </a:schemeClr>
                </a:solidFill>
              </a:rPr>
              <a:t>:</a:t>
            </a:r>
          </a:p>
          <a:p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ca 3,000 SEK (vid 50 </a:t>
            </a:r>
            <a:r>
              <a:rPr lang="en-US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st</a:t>
            </a:r>
            <a:r>
              <a:rPr lang="en-US" dirty="0">
                <a:solidFill>
                  <a:schemeClr val="bg1">
                    <a:lumMod val="50000"/>
                    <a:lumOff val="50000"/>
                  </a:schemeClr>
                </a:solidFill>
              </a:rPr>
              <a:t>)</a:t>
            </a:r>
          </a:p>
          <a:p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3142" y="2751929"/>
            <a:ext cx="2163659" cy="201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7569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TM03457485[[fn=Mesh]]</Template>
  <TotalTime>2731</TotalTime>
  <Words>399</Words>
  <Application>Microsoft Office PowerPoint</Application>
  <PresentationFormat>Widescreen</PresentationFormat>
  <Paragraphs>61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Century Gothic</vt:lpstr>
      <vt:lpstr>Mesh</vt:lpstr>
      <vt:lpstr>PowerPoint Presentation</vt:lpstr>
      <vt:lpstr>sponsring</vt:lpstr>
      <vt:lpstr>Sponsorpaket 1 – liten logga på ärm eller ben på värmeställ (CCM)</vt:lpstr>
      <vt:lpstr>Sponsorpaket 2 – träningsoverall</vt:lpstr>
      <vt:lpstr>Sponsorpaket 3 – träningströjor</vt:lpstr>
      <vt:lpstr>Sponsorpaket 4 – damasker</vt:lpstr>
      <vt:lpstr>Sponsorpaket 4 – byxor</vt:lpstr>
      <vt:lpstr>Sponsorpaket 6 – beanie (mössa)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Sandberg</dc:creator>
  <cp:lastModifiedBy>John Sandberg</cp:lastModifiedBy>
  <cp:revision>42</cp:revision>
  <dcterms:created xsi:type="dcterms:W3CDTF">2016-09-16T12:03:08Z</dcterms:created>
  <dcterms:modified xsi:type="dcterms:W3CDTF">2016-10-11T21:38:31Z</dcterms:modified>
</cp:coreProperties>
</file>