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andber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5"/>
          <p:cNvSpPr/>
          <p:nvPr/>
        </p:nvSpPr>
        <p:spPr>
          <a:xfrm>
            <a:off x="4153241" y="1853514"/>
            <a:ext cx="3777247" cy="1540476"/>
          </a:xfrm>
          <a:prstGeom prst="roundRect">
            <a:avLst>
              <a:gd name="adj" fmla="val 11644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156" y="3917022"/>
            <a:ext cx="9807415" cy="1905000"/>
          </a:xfrm>
        </p:spPr>
        <p:txBody>
          <a:bodyPr/>
          <a:lstStyle/>
          <a:p>
            <a:r>
              <a:rPr lang="en-US" sz="3200" dirty="0" err="1"/>
              <a:t>Föräldramöte</a:t>
            </a:r>
            <a:r>
              <a:rPr lang="en-US" sz="3200" dirty="0"/>
              <a:t> Brooklyn Tigers/</a:t>
            </a:r>
            <a:r>
              <a:rPr lang="en-US" sz="3200" dirty="0" err="1"/>
              <a:t>antnäs</a:t>
            </a:r>
            <a:r>
              <a:rPr lang="en-US" sz="3200" dirty="0"/>
              <a:t> U8 (P09)</a:t>
            </a:r>
          </a:p>
          <a:p>
            <a:r>
              <a:rPr lang="en-US" dirty="0"/>
              <a:t>160926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1199" y="2117124"/>
            <a:ext cx="2084107" cy="1000898"/>
            <a:chOff x="10596761" y="0"/>
            <a:chExt cx="1595239" cy="766118"/>
          </a:xfrm>
        </p:grpSpPr>
        <p:pic>
          <p:nvPicPr>
            <p:cNvPr id="1028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994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Samarbetet</a:t>
            </a:r>
            <a:r>
              <a:rPr lang="en-US" dirty="0">
                <a:solidFill>
                  <a:schemeClr val="tx1"/>
                </a:solidFill>
              </a:rPr>
              <a:t> Brooklyn Tigers – </a:t>
            </a:r>
            <a:r>
              <a:rPr lang="en-US" dirty="0" err="1">
                <a:solidFill>
                  <a:schemeClr val="tx1"/>
                </a:solidFill>
              </a:rPr>
              <a:t>antnäs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7068" y="2329934"/>
            <a:ext cx="9381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 men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tillhör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både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Brooklyn Tigers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Unga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BK.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Vanligt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kallat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slashlag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Samarbetsavtalet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innebär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tar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något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administrativt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ansvarar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yngsta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exempel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redovisar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BT LOK-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stöd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genom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ABK.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bokar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etc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mha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kansli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faktureras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istiderna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avstämning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efter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säsong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LOK-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stöd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täcker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etc.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skrivs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beroende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postadress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Avgifter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betalas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(se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3931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Hur</a:t>
            </a:r>
            <a:r>
              <a:rPr lang="en-US" dirty="0">
                <a:solidFill>
                  <a:schemeClr val="tx1"/>
                </a:solidFill>
              </a:rPr>
              <a:t> vi </a:t>
            </a:r>
            <a:r>
              <a:rPr lang="en-US" dirty="0" err="1">
                <a:solidFill>
                  <a:schemeClr val="tx1"/>
                </a:solidFill>
              </a:rPr>
              <a:t>jobbar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7"/>
            <a:ext cx="9381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följer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förenings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stadgar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tur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speglar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Svenska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Hockeyförbundets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riktlinjer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läsa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Brooklynmallen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laget.se.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oss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välkomna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behandlar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varandra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respekt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tillsammans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långsiktigt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intresse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hockey.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naturligtvis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mycket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nivåanpassar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>
                <a:solidFill>
                  <a:schemeClr val="bg1">
                    <a:lumMod val="50000"/>
                    <a:lumOff val="50000"/>
                  </a:schemeClr>
                </a:solidFill>
              </a:rPr>
              <a:t>i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behövs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möjlighet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ska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utvecklas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utifrån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nivå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utvecklingen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ålder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tillhör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årskull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70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530" y="117518"/>
            <a:ext cx="5538382" cy="1905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Finanser</a:t>
            </a:r>
            <a:r>
              <a:rPr lang="en-US" dirty="0">
                <a:solidFill>
                  <a:schemeClr val="tx1"/>
                </a:solidFill>
              </a:rPr>
              <a:t> BT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1896533" y="2370666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42928" y="2363612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2266" y="3585975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0466" y="261419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Brooklyn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86861" y="2601900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Antnäs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199" y="3805190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5367" y="3206635"/>
            <a:ext cx="192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Lagavgift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medlemsavgift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1761" y="3194771"/>
            <a:ext cx="192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Lagavgift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medlemsavgift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6041" y="3725157"/>
            <a:ext cx="12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500 SEK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2435" y="3718103"/>
            <a:ext cx="12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400 SEK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133" y="1614727"/>
            <a:ext cx="162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Kallax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“</a:t>
            </a:r>
            <a:r>
              <a:rPr lang="en-US" b="1" dirty="0" err="1"/>
              <a:t>norrut</a:t>
            </a:r>
            <a:r>
              <a:rPr lang="en-US" b="1" dirty="0"/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727" y="1607673"/>
            <a:ext cx="18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Måttsund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“</a:t>
            </a:r>
            <a:r>
              <a:rPr lang="en-US" b="1" dirty="0" err="1"/>
              <a:t>söderut</a:t>
            </a:r>
            <a:r>
              <a:rPr lang="en-US" b="1" dirty="0"/>
              <a:t>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34928" y="2335918"/>
            <a:ext cx="486833" cy="355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28533" y="2342972"/>
            <a:ext cx="491067" cy="355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0442" y="2412936"/>
            <a:ext cx="233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Lagförsäljning</a:t>
            </a:r>
            <a:r>
              <a:rPr lang="en-US" b="1" dirty="0"/>
              <a:t>/</a:t>
            </a:r>
            <a:r>
              <a:rPr lang="en-US" b="1" dirty="0" err="1"/>
              <a:t>jobb</a:t>
            </a:r>
            <a:r>
              <a:rPr lang="en-US" b="1" dirty="0"/>
              <a:t>/</a:t>
            </a:r>
            <a:r>
              <a:rPr lang="en-US" b="1" dirty="0" err="1"/>
              <a:t>sponsorer</a:t>
            </a:r>
            <a:endParaRPr lang="en-US" b="1" dirty="0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988050" y="3093133"/>
            <a:ext cx="0" cy="3865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58157" y="4586701"/>
            <a:ext cx="198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Säsongsslut</a:t>
            </a:r>
            <a:r>
              <a:rPr lang="en-US" sz="1400" b="1" dirty="0">
                <a:solidFill>
                  <a:srgbClr val="FF0000"/>
                </a:solidFill>
              </a:rPr>
              <a:t> ~15/4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Min: 20,000</a:t>
            </a:r>
            <a:r>
              <a:rPr lang="en-US" sz="1400" b="1" dirty="0">
                <a:solidFill>
                  <a:srgbClr val="FFC000"/>
                </a:solidFill>
              </a:rPr>
              <a:t>*</a:t>
            </a:r>
            <a:r>
              <a:rPr lang="en-US" sz="1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SEK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612" y="4848311"/>
            <a:ext cx="3648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I </a:t>
            </a:r>
            <a:r>
              <a:rPr lang="en-US" sz="1200" dirty="0" err="1"/>
              <a:t>år</a:t>
            </a:r>
            <a:r>
              <a:rPr lang="en-US" sz="1200" dirty="0"/>
              <a:t>: </a:t>
            </a:r>
            <a:r>
              <a:rPr lang="en-US" sz="1200" dirty="0" err="1"/>
              <a:t>Egentligen</a:t>
            </a:r>
            <a:r>
              <a:rPr lang="en-US" sz="1200" dirty="0"/>
              <a:t> </a:t>
            </a:r>
            <a:r>
              <a:rPr lang="en-US" sz="1200" dirty="0" err="1"/>
              <a:t>inga</a:t>
            </a:r>
            <a:r>
              <a:rPr lang="en-US" sz="1200" dirty="0"/>
              <a:t> </a:t>
            </a:r>
            <a:r>
              <a:rPr lang="en-US" sz="1200" dirty="0" err="1"/>
              <a:t>krav</a:t>
            </a:r>
            <a:r>
              <a:rPr lang="en-US" sz="1200" dirty="0"/>
              <a:t> men bra </a:t>
            </a:r>
            <a:r>
              <a:rPr lang="en-US" sz="1200" dirty="0" err="1"/>
              <a:t>att</a:t>
            </a:r>
            <a:r>
              <a:rPr lang="en-US" sz="1200" dirty="0"/>
              <a:t> </a:t>
            </a:r>
            <a:r>
              <a:rPr lang="en-US" sz="1200" dirty="0" err="1"/>
              <a:t>börja</a:t>
            </a:r>
            <a:r>
              <a:rPr lang="en-US" sz="1200" dirty="0"/>
              <a:t> </a:t>
            </a:r>
            <a:r>
              <a:rPr lang="en-US" sz="1200" dirty="0" err="1"/>
              <a:t>bygga</a:t>
            </a:r>
            <a:r>
              <a:rPr lang="en-US" sz="1200" dirty="0"/>
              <a:t> </a:t>
            </a:r>
            <a:r>
              <a:rPr lang="en-US" sz="1200" dirty="0" err="1"/>
              <a:t>kassa</a:t>
            </a:r>
            <a:r>
              <a:rPr lang="en-US" sz="1200" dirty="0"/>
              <a:t>, </a:t>
            </a:r>
            <a:r>
              <a:rPr lang="en-US" sz="1200" dirty="0" err="1"/>
              <a:t>senare</a:t>
            </a:r>
            <a:r>
              <a:rPr lang="en-US" sz="1200" dirty="0"/>
              <a:t> 20,000 </a:t>
            </a:r>
            <a:r>
              <a:rPr lang="en-US" sz="1200" dirty="0" err="1"/>
              <a:t>kr</a:t>
            </a:r>
            <a:r>
              <a:rPr lang="en-US" sz="1200" dirty="0"/>
              <a:t> </a:t>
            </a:r>
            <a:r>
              <a:rPr lang="en-US" sz="1200" dirty="0" err="1"/>
              <a:t>efter</a:t>
            </a:r>
            <a:r>
              <a:rPr lang="en-US" sz="1200" dirty="0"/>
              <a:t> </a:t>
            </a:r>
            <a:r>
              <a:rPr lang="en-US" sz="1200" dirty="0" err="1"/>
              <a:t>säsong</a:t>
            </a:r>
            <a:endParaRPr lang="en-US" sz="1200" dirty="0"/>
          </a:p>
          <a:p>
            <a:pPr marL="171450" indent="-171450">
              <a:buFont typeface="Arial" charset="0"/>
              <a:buChar char="•"/>
            </a:pPr>
            <a:r>
              <a:rPr lang="en-US" sz="1200" dirty="0" err="1"/>
              <a:t>Mål</a:t>
            </a:r>
            <a:r>
              <a:rPr lang="en-US" sz="1200" dirty="0"/>
              <a:t> </a:t>
            </a:r>
            <a:r>
              <a:rPr lang="en-US" sz="1200" dirty="0" err="1"/>
              <a:t>för</a:t>
            </a:r>
            <a:r>
              <a:rPr lang="en-US" sz="1200" dirty="0"/>
              <a:t> </a:t>
            </a:r>
            <a:r>
              <a:rPr lang="en-US" sz="1200" dirty="0" err="1"/>
              <a:t>säsongen</a:t>
            </a:r>
            <a:r>
              <a:rPr lang="en-US" sz="1200" dirty="0"/>
              <a:t>: </a:t>
            </a:r>
            <a:r>
              <a:rPr lang="en-US" sz="1200" dirty="0" err="1"/>
              <a:t>A</a:t>
            </a:r>
            <a:r>
              <a:rPr lang="en-US" sz="1200" dirty="0" err="1">
                <a:sym typeface="Wingdings" panose="05000000000000000000" pitchFamily="2" charset="2"/>
              </a:rPr>
              <a:t>tt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dra</a:t>
            </a:r>
            <a:r>
              <a:rPr lang="en-US" sz="1200" dirty="0">
                <a:sym typeface="Wingdings" panose="05000000000000000000" pitchFamily="2" charset="2"/>
              </a:rPr>
              <a:t> in ca 7,000 </a:t>
            </a:r>
            <a:r>
              <a:rPr lang="en-US" sz="1200" dirty="0" err="1">
                <a:sym typeface="Wingdings" panose="05000000000000000000" pitchFamily="2" charset="2"/>
              </a:rPr>
              <a:t>i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år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på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försäljning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etc</a:t>
            </a:r>
            <a:r>
              <a:rPr lang="en-US" sz="1200" dirty="0">
                <a:sym typeface="Wingdings" panose="05000000000000000000" pitchFamily="2" charset="2"/>
              </a:rPr>
              <a:t> (plus </a:t>
            </a:r>
            <a:r>
              <a:rPr lang="en-US" sz="1200" dirty="0" err="1">
                <a:sym typeface="Wingdings" panose="05000000000000000000" pitchFamily="2" charset="2"/>
              </a:rPr>
              <a:t>ev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inköp</a:t>
            </a:r>
            <a:r>
              <a:rPr lang="en-US" sz="1200" dirty="0">
                <a:sym typeface="Wingdings" panose="05000000000000000000" pitchFamily="2" charset="2"/>
              </a:rPr>
              <a:t> (se </a:t>
            </a:r>
            <a:r>
              <a:rPr lang="en-US" sz="1200" dirty="0" err="1">
                <a:sym typeface="Wingdings" panose="05000000000000000000" pitchFamily="2" charset="2"/>
              </a:rPr>
              <a:t>Inköp</a:t>
            </a:r>
            <a:r>
              <a:rPr lang="en-US" sz="120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7801" y="4338990"/>
            <a:ext cx="221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Ökar</a:t>
            </a:r>
            <a:r>
              <a:rPr lang="en-US" sz="1200" dirty="0"/>
              <a:t> </a:t>
            </a:r>
            <a:r>
              <a:rPr lang="en-US" sz="1200" dirty="0" err="1"/>
              <a:t>när</a:t>
            </a:r>
            <a:r>
              <a:rPr lang="en-US" sz="1200" dirty="0"/>
              <a:t> </a:t>
            </a:r>
            <a:r>
              <a:rPr lang="en-US" sz="1200" dirty="0" err="1"/>
              <a:t>spelarna</a:t>
            </a:r>
            <a:r>
              <a:rPr lang="en-US" sz="1200" dirty="0"/>
              <a:t> </a:t>
            </a:r>
            <a:r>
              <a:rPr lang="en-US" sz="1200" dirty="0" err="1"/>
              <a:t>blir</a:t>
            </a:r>
            <a:r>
              <a:rPr lang="en-US" sz="1200" dirty="0"/>
              <a:t> </a:t>
            </a:r>
            <a:r>
              <a:rPr lang="en-US" sz="1200" dirty="0" err="1"/>
              <a:t>äldre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911027" y="4331935"/>
            <a:ext cx="221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Ökar</a:t>
            </a:r>
            <a:r>
              <a:rPr lang="en-US" sz="1200" dirty="0"/>
              <a:t> </a:t>
            </a:r>
            <a:r>
              <a:rPr lang="en-US" sz="1200" dirty="0" err="1"/>
              <a:t>när</a:t>
            </a:r>
            <a:r>
              <a:rPr lang="en-US" sz="1200" dirty="0"/>
              <a:t> </a:t>
            </a:r>
            <a:r>
              <a:rPr lang="en-US" sz="1200" dirty="0" err="1"/>
              <a:t>spelarna</a:t>
            </a:r>
            <a:r>
              <a:rPr lang="en-US" sz="1200" dirty="0"/>
              <a:t> </a:t>
            </a:r>
            <a:r>
              <a:rPr lang="en-US" sz="1200" dirty="0" err="1"/>
              <a:t>blir</a:t>
            </a:r>
            <a:r>
              <a:rPr lang="en-US" sz="1200" dirty="0"/>
              <a:t> </a:t>
            </a:r>
            <a:r>
              <a:rPr lang="en-US" sz="1200" dirty="0" err="1"/>
              <a:t>äldre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797299" y="3805190"/>
            <a:ext cx="1160858" cy="4450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489" y="3989855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U8: 2000 </a:t>
            </a:r>
            <a:r>
              <a:rPr lang="en-US" sz="1200" dirty="0" err="1"/>
              <a:t>kr</a:t>
            </a:r>
            <a:r>
              <a:rPr lang="en-US" sz="1200" dirty="0"/>
              <a:t> till </a:t>
            </a:r>
            <a:r>
              <a:rPr lang="en-US" sz="1200" dirty="0" err="1"/>
              <a:t>föreningen</a:t>
            </a:r>
            <a:endParaRPr lang="en-US" sz="1200" dirty="0"/>
          </a:p>
        </p:txBody>
      </p:sp>
      <p:cxnSp>
        <p:nvCxnSpPr>
          <p:cNvPr id="32" name="Straight Arrow Connector 32"/>
          <p:cNvCxnSpPr/>
          <p:nvPr/>
        </p:nvCxnSpPr>
        <p:spPr>
          <a:xfrm flipH="1">
            <a:off x="1407560" y="3697035"/>
            <a:ext cx="467807" cy="2928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215757" y="1397285"/>
            <a:ext cx="7089169" cy="4746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7459038" y="1397284"/>
            <a:ext cx="4608836" cy="47466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912414" y="148341"/>
            <a:ext cx="517600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Finanser</a:t>
            </a:r>
            <a:r>
              <a:rPr lang="en-US" dirty="0">
                <a:solidFill>
                  <a:schemeClr val="tx1"/>
                </a:solidFill>
              </a:rPr>
              <a:t> ABK</a:t>
            </a:r>
          </a:p>
        </p:txBody>
      </p:sp>
    </p:spTree>
    <p:extLst>
      <p:ext uri="{BB962C8B-B14F-4D97-AF65-F5344CB8AC3E}">
        <p14:creationId xmlns:p14="http://schemas.microsoft.com/office/powerpoint/2010/main" val="271495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 runt </a:t>
            </a:r>
            <a:r>
              <a:rPr lang="en-US" dirty="0" err="1">
                <a:solidFill>
                  <a:schemeClr val="tx1"/>
                </a:solidFill>
              </a:rPr>
              <a:t>laget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0933" y="2394463"/>
            <a:ext cx="92656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Marcus Lindberg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John Sandberg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Daniel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Ström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Jonas </a:t>
            </a:r>
            <a:r>
              <a:rPr lang="en-US" dirty="0" err="1">
                <a:solidFill>
                  <a:srgbClr val="FF0000"/>
                </a:solidFill>
              </a:rPr>
              <a:t>Blanck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hjälper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cuper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/matcher): NN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Kassör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finansminister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): NN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Försäljning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jobb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sammanhålla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aktiviteter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drar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cash): NN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Styrelsemedlem</a:t>
            </a:r>
            <a:r>
              <a:rPr lang="en-US" dirty="0">
                <a:solidFill>
                  <a:srgbClr val="FF0000"/>
                </a:solidFill>
              </a:rPr>
              <a:t>, Brooklyn?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Styrelsemedlem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Antnäs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317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Inköp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Lagkläder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utrustning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7067" y="2329934"/>
            <a:ext cx="95846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matchtröja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målvaktsutrustning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(MV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gäller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U9-).</a:t>
            </a: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utrustning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övrigt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Träningströjor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Vill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in?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~200 SEK/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), TKH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tröjorna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b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fungera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ännu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Värmeställ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Vill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in?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~600 SEK/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ställ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vid 30%)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Puckar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blåa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svarta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behöver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~500 SEK)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Koner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Behöver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~250 SEK)</a:t>
            </a:r>
          </a:p>
        </p:txBody>
      </p:sp>
    </p:spTree>
    <p:extLst>
      <p:ext uri="{BB962C8B-B14F-4D97-AF65-F5344CB8AC3E}">
        <p14:creationId xmlns:p14="http://schemas.microsoft.com/office/powerpoint/2010/main" val="394837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Träningar</a:t>
            </a:r>
            <a:r>
              <a:rPr lang="en-US" dirty="0">
                <a:solidFill>
                  <a:schemeClr val="tx1"/>
                </a:solidFill>
              </a:rPr>
              <a:t>/Matcher/</a:t>
            </a:r>
            <a:r>
              <a:rPr lang="en-US" dirty="0" err="1">
                <a:solidFill>
                  <a:schemeClr val="tx1"/>
                </a:solidFill>
              </a:rPr>
              <a:t>cuper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7" y="2143665"/>
            <a:ext cx="9313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Ambitionen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två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veckan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Om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vintern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tillåter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försöker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ta extra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spontanträningar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Bergvallens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uterink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kalendern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via laget.se – </a:t>
            </a:r>
            <a:r>
              <a:rPr lang="en-US" b="1" dirty="0" err="1">
                <a:solidFill>
                  <a:srgbClr val="00B050"/>
                </a:solidFill>
              </a:rPr>
              <a:t>håll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koll</a:t>
            </a:r>
            <a:r>
              <a:rPr lang="en-US" b="1" dirty="0">
                <a:solidFill>
                  <a:srgbClr val="00B050"/>
                </a:solidFill>
              </a:rPr>
              <a:t>!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seriespel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förts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U10-).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försöker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komma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Björnligan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Piteå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Rosvik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Älvsbyn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Finns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normalt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utrymme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Luleålagen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men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brukar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kunna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komma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om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siktar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matchdag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månaden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väldigt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svårt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Luleå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Utnyttjar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kontakter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andra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länet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Kalix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Luleå,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Sunderbyn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mfl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samarbete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bokar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matcher/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cuper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siktar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cup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närområdet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863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kontakter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7" y="2143665"/>
            <a:ext cx="9313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Ni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hittar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all info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http://www.laget.se/BROOKLYNTIGERS_P09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004" y="4642603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Ladda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gärna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appen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prenumerera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kalendern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4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</TotalTime>
  <Words>542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Mesh</vt:lpstr>
      <vt:lpstr>PowerPoint Presentation</vt:lpstr>
      <vt:lpstr>Samarbetet Brooklyn Tigers – antnäs bk</vt:lpstr>
      <vt:lpstr>Hur vi jobbar</vt:lpstr>
      <vt:lpstr>Finanser BT</vt:lpstr>
      <vt:lpstr>Organisation runt laget</vt:lpstr>
      <vt:lpstr>Inköp – Lagkläder, utrustning</vt:lpstr>
      <vt:lpstr>Träningar/Matcher/cuper etc</vt:lpstr>
      <vt:lpstr>kontakter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Sandberg</dc:creator>
  <cp:lastModifiedBy>John Sandberg</cp:lastModifiedBy>
  <cp:revision>25</cp:revision>
  <dcterms:created xsi:type="dcterms:W3CDTF">2016-09-16T12:03:08Z</dcterms:created>
  <dcterms:modified xsi:type="dcterms:W3CDTF">2016-09-26T09:42:05Z</dcterms:modified>
</cp:coreProperties>
</file>