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9" r:id="rId2"/>
    <p:sldId id="260" r:id="rId3"/>
    <p:sldId id="261" r:id="rId4"/>
    <p:sldId id="262" r:id="rId5"/>
    <p:sldId id="265" r:id="rId6"/>
    <p:sldId id="266" r:id="rId7"/>
    <p:sldId id="263" r:id="rId8"/>
    <p:sldId id="267" r:id="rId9"/>
    <p:sldId id="268" r:id="rId10"/>
  </p:sldIdLst>
  <p:sldSz cx="9144000" cy="6858000" type="screen4x3"/>
  <p:notesSz cx="6858000" cy="9144000"/>
  <p:photoAlbum layout="1picTitle" frame="frameStyle6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87A098-0747-4B22-B474-561412123E1E}" type="datetimeFigureOut">
              <a:rPr lang="sv-SE" smtClean="0"/>
              <a:t>2017-06-28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362111-3D04-4C04-9DC3-5205073B0F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2655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B1657-D2F2-4913-8921-5D783ADD347E}" type="datetimeFigureOut">
              <a:rPr lang="sv-SE" smtClean="0"/>
              <a:t>2017-06-28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1FBAF-DB56-46B2-956F-52E2122FEE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9691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B1657-D2F2-4913-8921-5D783ADD347E}" type="datetimeFigureOut">
              <a:rPr lang="sv-SE" smtClean="0"/>
              <a:t>2017-06-28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1FBAF-DB56-46B2-956F-52E2122FEE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955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B1657-D2F2-4913-8921-5D783ADD347E}" type="datetimeFigureOut">
              <a:rPr lang="sv-SE" smtClean="0"/>
              <a:t>2017-06-28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1FBAF-DB56-46B2-956F-52E2122FEE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435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B1657-D2F2-4913-8921-5D783ADD347E}" type="datetimeFigureOut">
              <a:rPr lang="sv-SE" smtClean="0"/>
              <a:t>2017-06-28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1FBAF-DB56-46B2-956F-52E2122FEE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9314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B1657-D2F2-4913-8921-5D783ADD347E}" type="datetimeFigureOut">
              <a:rPr lang="sv-SE" smtClean="0"/>
              <a:t>2017-06-28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1FBAF-DB56-46B2-956F-52E2122FEE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99338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B1657-D2F2-4913-8921-5D783ADD347E}" type="datetimeFigureOut">
              <a:rPr lang="sv-SE" smtClean="0"/>
              <a:t>2017-06-28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1FBAF-DB56-46B2-956F-52E2122FEE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4991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B1657-D2F2-4913-8921-5D783ADD347E}" type="datetimeFigureOut">
              <a:rPr lang="sv-SE" smtClean="0"/>
              <a:t>2017-06-28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1FBAF-DB56-46B2-956F-52E2122FEE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9760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B1657-D2F2-4913-8921-5D783ADD347E}" type="datetimeFigureOut">
              <a:rPr lang="sv-SE" smtClean="0"/>
              <a:t>2017-06-28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1FBAF-DB56-46B2-956F-52E2122FEE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3345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B1657-D2F2-4913-8921-5D783ADD347E}" type="datetimeFigureOut">
              <a:rPr lang="sv-SE" smtClean="0"/>
              <a:t>2017-06-28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1FBAF-DB56-46B2-956F-52E2122FEE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3794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B1657-D2F2-4913-8921-5D783ADD347E}" type="datetimeFigureOut">
              <a:rPr lang="sv-SE" smtClean="0"/>
              <a:t>2017-06-28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1FBAF-DB56-46B2-956F-52E2122FEE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8874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B1657-D2F2-4913-8921-5D783ADD347E}" type="datetimeFigureOut">
              <a:rPr lang="sv-SE" smtClean="0"/>
              <a:t>2017-06-28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1FBAF-DB56-46B2-956F-52E2122FEE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7212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B1657-D2F2-4913-8921-5D783ADD347E}" type="datetimeFigureOut">
              <a:rPr lang="sv-SE" smtClean="0"/>
              <a:t>2017-06-28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1FBAF-DB56-46B2-956F-52E2122FEE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2003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747782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5733256"/>
            <a:ext cx="4053136" cy="7028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graphicFrame>
        <p:nvGraphicFramePr>
          <p:cNvPr id="2" name="Tabel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421989"/>
              </p:ext>
            </p:extLst>
          </p:nvPr>
        </p:nvGraphicFramePr>
        <p:xfrm>
          <a:off x="323529" y="1397000"/>
          <a:ext cx="8445624" cy="419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5"/>
                <a:gridCol w="5328592"/>
                <a:gridCol w="1172817"/>
              </a:tblGrid>
              <a:tr h="524030">
                <a:tc>
                  <a:txBody>
                    <a:bodyPr/>
                    <a:lstStyle/>
                    <a:p>
                      <a:r>
                        <a:rPr lang="sv-SE" dirty="0" smtClean="0"/>
                        <a:t>Övning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Fokus och genomförande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Antal</a:t>
                      </a:r>
                      <a:endParaRPr lang="sv-SE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err="1" smtClean="0"/>
                        <a:t>Rörlighet-kombiövn</a:t>
                      </a:r>
                      <a:r>
                        <a:rPr lang="sv-SE" sz="1200" dirty="0" smtClean="0"/>
                        <a:t> med pinne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Rörlighet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4</a:t>
                      </a:r>
                      <a:r>
                        <a:rPr lang="sv-SE" sz="1200" baseline="0" dirty="0" smtClean="0"/>
                        <a:t> set.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Utfallssteg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Knäkontroll.</a:t>
                      </a:r>
                      <a:r>
                        <a:rPr lang="sv-SE" sz="1200" baseline="0" dirty="0" smtClean="0"/>
                        <a:t> E</a:t>
                      </a:r>
                      <a:r>
                        <a:rPr lang="sv-SE" sz="1200" dirty="0" smtClean="0"/>
                        <a:t>xplosivt från knästående till stående.</a:t>
                      </a:r>
                    </a:p>
                    <a:p>
                      <a:r>
                        <a:rPr lang="sv-SE" sz="1200" dirty="0" smtClean="0"/>
                        <a:t>Jämfota</a:t>
                      </a:r>
                      <a:r>
                        <a:rPr lang="sv-SE" sz="1200" baseline="0" dirty="0" smtClean="0"/>
                        <a:t> hopp upp på bänk mellan set.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3x8</a:t>
                      </a:r>
                    </a:p>
                    <a:p>
                      <a:r>
                        <a:rPr lang="sv-SE" sz="1200" dirty="0" smtClean="0"/>
                        <a:t>3x4 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Marklyft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Mer</a:t>
                      </a:r>
                      <a:r>
                        <a:rPr lang="sv-SE" sz="1200" baseline="0" dirty="0" smtClean="0"/>
                        <a:t> tryck än drag.</a:t>
                      </a:r>
                      <a:r>
                        <a:rPr lang="sv-SE" sz="1200" dirty="0" smtClean="0"/>
                        <a:t> Bålstabilitet. Hitta rörelsemönster</a:t>
                      </a:r>
                      <a:r>
                        <a:rPr lang="sv-SE" sz="1200" baseline="0" dirty="0" smtClean="0"/>
                        <a:t> och fokus med x antal rep innan 1:a set. Starta på ca 75%, avsluta på ca 95% av </a:t>
                      </a:r>
                      <a:r>
                        <a:rPr lang="sv-SE" sz="1200" baseline="0" dirty="0" err="1" smtClean="0"/>
                        <a:t>maxvikt</a:t>
                      </a:r>
                      <a:r>
                        <a:rPr lang="sv-SE" sz="1200" baseline="0" dirty="0" smtClean="0"/>
                        <a:t>. 2min vila mellan set.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5xmax</a:t>
                      </a:r>
                      <a:r>
                        <a:rPr lang="sv-SE" sz="1200" baseline="0" dirty="0" smtClean="0"/>
                        <a:t> med</a:t>
                      </a:r>
                    </a:p>
                    <a:p>
                      <a:r>
                        <a:rPr lang="sv-SE" sz="1200" baseline="0" dirty="0" smtClean="0"/>
                        <a:t>stegrande vikt.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Chins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Strikt. Använd kompis eller ex. gummiband till hjälp.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4xmax.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err="1" smtClean="0"/>
                        <a:t>Good</a:t>
                      </a:r>
                      <a:r>
                        <a:rPr lang="sv-SE" sz="1200" dirty="0" smtClean="0"/>
                        <a:t> </a:t>
                      </a:r>
                      <a:r>
                        <a:rPr lang="sv-SE" sz="1200" dirty="0" err="1" smtClean="0"/>
                        <a:t>morning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Stort</a:t>
                      </a:r>
                      <a:r>
                        <a:rPr lang="sv-SE" sz="1200" baseline="0" dirty="0" smtClean="0"/>
                        <a:t> rörelseutslag. Uthållighet.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2x15.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Dips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smtClean="0"/>
                        <a:t>Strikt. Använd kompis eller ex. gummiband till hjälp.</a:t>
                      </a:r>
                    </a:p>
                    <a:p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4xmax.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err="1" smtClean="0"/>
                        <a:t>Bålprogram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Stabil</a:t>
                      </a:r>
                      <a:r>
                        <a:rPr lang="sv-SE" sz="1200" baseline="0" dirty="0" smtClean="0"/>
                        <a:t> bål. </a:t>
                      </a:r>
                      <a:r>
                        <a:rPr lang="sv-SE" sz="1200" dirty="0" smtClean="0"/>
                        <a:t>Armhävning-hunden-</a:t>
                      </a:r>
                      <a:r>
                        <a:rPr lang="sv-SE" sz="1200" dirty="0" err="1" smtClean="0"/>
                        <a:t>crunch</a:t>
                      </a:r>
                      <a:r>
                        <a:rPr lang="sv-SE" sz="1200" baseline="0" dirty="0" smtClean="0"/>
                        <a:t> med vrid-ryggresning-omvänd </a:t>
                      </a:r>
                      <a:r>
                        <a:rPr lang="sv-SE" sz="1200" baseline="0" dirty="0" err="1" smtClean="0"/>
                        <a:t>crunch</a:t>
                      </a:r>
                      <a:r>
                        <a:rPr lang="sv-SE" sz="1200" baseline="0" dirty="0" smtClean="0"/>
                        <a:t> med benfällning-</a:t>
                      </a:r>
                      <a:r>
                        <a:rPr lang="sv-SE" sz="1200" baseline="0" dirty="0" err="1" smtClean="0"/>
                        <a:t>turkish</a:t>
                      </a:r>
                      <a:r>
                        <a:rPr lang="sv-SE" sz="1200" baseline="0" dirty="0" smtClean="0"/>
                        <a:t> get </a:t>
                      </a:r>
                      <a:r>
                        <a:rPr lang="sv-SE" sz="1200" baseline="0" dirty="0" err="1" smtClean="0"/>
                        <a:t>up</a:t>
                      </a:r>
                      <a:r>
                        <a:rPr lang="sv-SE" sz="1200" baseline="0" dirty="0" smtClean="0"/>
                        <a:t>. Alla övningar i 30s set, 15s vila mellan set, 3 varv.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ruta 4"/>
          <p:cNvSpPr txBox="1"/>
          <p:nvPr/>
        </p:nvSpPr>
        <p:spPr>
          <a:xfrm>
            <a:off x="323528" y="332656"/>
            <a:ext cx="8445624" cy="830997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sz="4800" dirty="0" smtClean="0"/>
              <a:t>Styrka </a:t>
            </a:r>
            <a:r>
              <a:rPr lang="sv-SE" sz="4800" dirty="0" smtClean="0"/>
              <a:t>ben och rygg</a:t>
            </a:r>
            <a:endParaRPr lang="sv-SE" sz="4800" dirty="0"/>
          </a:p>
        </p:txBody>
      </p:sp>
      <p:sp>
        <p:nvSpPr>
          <p:cNvPr id="6" name="textruta 5"/>
          <p:cNvSpPr txBox="1"/>
          <p:nvPr/>
        </p:nvSpPr>
        <p:spPr>
          <a:xfrm>
            <a:off x="323528" y="5805264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Uppvärmning: cykel alt. </a:t>
            </a:r>
            <a:r>
              <a:rPr lang="sv-SE" dirty="0"/>
              <a:t>l</a:t>
            </a:r>
            <a:r>
              <a:rPr lang="sv-SE" dirty="0" smtClean="0"/>
              <a:t>öpning 10min</a:t>
            </a:r>
          </a:p>
          <a:p>
            <a:r>
              <a:rPr lang="sv-SE" dirty="0" smtClean="0"/>
              <a:t>Stretch: Valfria </a:t>
            </a:r>
            <a:r>
              <a:rPr lang="sv-SE" dirty="0" err="1" smtClean="0"/>
              <a:t>övn</a:t>
            </a:r>
            <a:r>
              <a:rPr lang="sv-SE" dirty="0" smtClean="0"/>
              <a:t>. 10min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61024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747782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5733256"/>
            <a:ext cx="4053136" cy="7028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graphicFrame>
        <p:nvGraphicFramePr>
          <p:cNvPr id="2" name="Tabel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7010306"/>
              </p:ext>
            </p:extLst>
          </p:nvPr>
        </p:nvGraphicFramePr>
        <p:xfrm>
          <a:off x="323529" y="1397000"/>
          <a:ext cx="8445624" cy="4308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5"/>
                <a:gridCol w="5328592"/>
                <a:gridCol w="1172817"/>
              </a:tblGrid>
              <a:tr h="524030">
                <a:tc>
                  <a:txBody>
                    <a:bodyPr/>
                    <a:lstStyle/>
                    <a:p>
                      <a:r>
                        <a:rPr lang="sv-SE" dirty="0" smtClean="0"/>
                        <a:t>Övning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Fokus och genomförande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Antal</a:t>
                      </a:r>
                      <a:endParaRPr lang="sv-SE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err="1" smtClean="0"/>
                        <a:t>Rörlighet-kombiövn</a:t>
                      </a:r>
                      <a:r>
                        <a:rPr lang="sv-SE" sz="1200" dirty="0" smtClean="0"/>
                        <a:t> med pinne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Rörlighet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4</a:t>
                      </a:r>
                      <a:r>
                        <a:rPr lang="sv-SE" sz="1200" baseline="0" dirty="0" smtClean="0"/>
                        <a:t> set.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Step </a:t>
                      </a:r>
                      <a:r>
                        <a:rPr lang="sv-SE" sz="1200" dirty="0" err="1" smtClean="0"/>
                        <a:t>up</a:t>
                      </a:r>
                      <a:r>
                        <a:rPr lang="sv-SE" sz="1200" dirty="0" smtClean="0"/>
                        <a:t> med vikt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Rörelsekontroll. Explosivt och kontrollerat.</a:t>
                      </a:r>
                    </a:p>
                    <a:p>
                      <a:r>
                        <a:rPr lang="sv-SE" sz="1200" dirty="0" smtClean="0"/>
                        <a:t>Jämfota</a:t>
                      </a:r>
                      <a:r>
                        <a:rPr lang="sv-SE" sz="1200" baseline="0" dirty="0" smtClean="0"/>
                        <a:t> hopp upp på bänk mellan set.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3x8</a:t>
                      </a:r>
                    </a:p>
                    <a:p>
                      <a:r>
                        <a:rPr lang="sv-SE" sz="1200" dirty="0" smtClean="0"/>
                        <a:t>3x4 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Knäböj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Djupa, knäkontroll</a:t>
                      </a:r>
                      <a:r>
                        <a:rPr lang="sv-SE" sz="1200" baseline="0" dirty="0" smtClean="0"/>
                        <a:t>.</a:t>
                      </a:r>
                      <a:r>
                        <a:rPr lang="sv-SE" sz="1200" dirty="0" smtClean="0"/>
                        <a:t> Bålstabilitet. Explosiv press! Hitta rörelsemönster</a:t>
                      </a:r>
                      <a:r>
                        <a:rPr lang="sv-SE" sz="1200" baseline="0" dirty="0" smtClean="0"/>
                        <a:t> och fokus med x antal rep innan 1:a set. Starta på ca 75%, avsluta på ca 95% av </a:t>
                      </a:r>
                      <a:r>
                        <a:rPr lang="sv-SE" sz="1200" baseline="0" dirty="0" err="1" smtClean="0"/>
                        <a:t>maxvikt</a:t>
                      </a:r>
                      <a:r>
                        <a:rPr lang="sv-SE" sz="1200" baseline="0" dirty="0" smtClean="0"/>
                        <a:t>. 2min vila mellan set.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5xmax</a:t>
                      </a:r>
                      <a:r>
                        <a:rPr lang="sv-SE" sz="1200" baseline="0" dirty="0" smtClean="0"/>
                        <a:t> med</a:t>
                      </a:r>
                    </a:p>
                    <a:p>
                      <a:r>
                        <a:rPr lang="sv-SE" sz="1200" baseline="0" dirty="0" smtClean="0"/>
                        <a:t>stegrande vikt.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Stående</a:t>
                      </a:r>
                      <a:r>
                        <a:rPr lang="sv-SE" sz="1200" baseline="0" dirty="0" smtClean="0"/>
                        <a:t> rodd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Strikt. Vikt ca 70% av</a:t>
                      </a:r>
                      <a:r>
                        <a:rPr lang="sv-SE" sz="1200" baseline="0" dirty="0" smtClean="0"/>
                        <a:t> max.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4xmax.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err="1" smtClean="0"/>
                        <a:t>Pushpress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Tryck med ben. Tempo. Vikt ca 70% av</a:t>
                      </a:r>
                      <a:r>
                        <a:rPr lang="sv-SE" sz="1200" baseline="0" dirty="0" smtClean="0"/>
                        <a:t> max.</a:t>
                      </a:r>
                    </a:p>
                    <a:p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4xmax.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err="1" smtClean="0"/>
                        <a:t>Flyes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smtClean="0"/>
                        <a:t>Strikt. Varva tungt med tempo set.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2xmax.</a:t>
                      </a:r>
                    </a:p>
                    <a:p>
                      <a:r>
                        <a:rPr lang="sv-SE" sz="1200" dirty="0" smtClean="0"/>
                        <a:t>2x6.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err="1" smtClean="0"/>
                        <a:t>Bålprogram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Stabil</a:t>
                      </a:r>
                      <a:r>
                        <a:rPr lang="sv-SE" sz="1200" baseline="0" dirty="0" smtClean="0"/>
                        <a:t> bål. </a:t>
                      </a:r>
                      <a:r>
                        <a:rPr lang="sv-SE" sz="1200" dirty="0" smtClean="0"/>
                        <a:t>Armhävning-hunden-</a:t>
                      </a:r>
                      <a:r>
                        <a:rPr lang="sv-SE" sz="1200" dirty="0" err="1" smtClean="0"/>
                        <a:t>crunch</a:t>
                      </a:r>
                      <a:r>
                        <a:rPr lang="sv-SE" sz="1200" baseline="0" dirty="0" smtClean="0"/>
                        <a:t> med vrid-ryggresning-omvänd </a:t>
                      </a:r>
                      <a:r>
                        <a:rPr lang="sv-SE" sz="1200" baseline="0" dirty="0" err="1" smtClean="0"/>
                        <a:t>crunch</a:t>
                      </a:r>
                      <a:r>
                        <a:rPr lang="sv-SE" sz="1200" baseline="0" dirty="0" smtClean="0"/>
                        <a:t> med benfällning-</a:t>
                      </a:r>
                      <a:r>
                        <a:rPr lang="sv-SE" sz="1200" baseline="0" dirty="0" err="1" smtClean="0"/>
                        <a:t>turkish</a:t>
                      </a:r>
                      <a:r>
                        <a:rPr lang="sv-SE" sz="1200" baseline="0" dirty="0" smtClean="0"/>
                        <a:t> get </a:t>
                      </a:r>
                      <a:r>
                        <a:rPr lang="sv-SE" sz="1200" baseline="0" dirty="0" err="1" smtClean="0"/>
                        <a:t>up</a:t>
                      </a:r>
                      <a:r>
                        <a:rPr lang="sv-SE" sz="1200" baseline="0" dirty="0" smtClean="0"/>
                        <a:t>. Alla övningar i 30s set, 15s vila mellan set, 3 varv.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ruta 4"/>
          <p:cNvSpPr txBox="1"/>
          <p:nvPr/>
        </p:nvSpPr>
        <p:spPr>
          <a:xfrm>
            <a:off x="323528" y="332656"/>
            <a:ext cx="8445624" cy="830997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sz="4800" dirty="0" smtClean="0"/>
              <a:t>Styrka </a:t>
            </a:r>
            <a:r>
              <a:rPr lang="sv-SE" sz="4800" dirty="0" smtClean="0"/>
              <a:t>ben och axlar</a:t>
            </a:r>
            <a:endParaRPr lang="sv-SE" sz="4800" dirty="0"/>
          </a:p>
        </p:txBody>
      </p:sp>
      <p:sp>
        <p:nvSpPr>
          <p:cNvPr id="6" name="textruta 5"/>
          <p:cNvSpPr txBox="1"/>
          <p:nvPr/>
        </p:nvSpPr>
        <p:spPr>
          <a:xfrm>
            <a:off x="323528" y="5805264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Uppvärmning: cykel alt. </a:t>
            </a:r>
            <a:r>
              <a:rPr lang="sv-SE" dirty="0"/>
              <a:t>l</a:t>
            </a:r>
            <a:r>
              <a:rPr lang="sv-SE" dirty="0" smtClean="0"/>
              <a:t>öpning 10min</a:t>
            </a:r>
          </a:p>
          <a:p>
            <a:r>
              <a:rPr lang="sv-SE" dirty="0" smtClean="0"/>
              <a:t>Stretch: Valfria </a:t>
            </a:r>
            <a:r>
              <a:rPr lang="sv-SE" dirty="0" err="1" smtClean="0"/>
              <a:t>övn</a:t>
            </a:r>
            <a:r>
              <a:rPr lang="sv-SE" dirty="0" smtClean="0"/>
              <a:t>. 10min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5981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747782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5733256"/>
            <a:ext cx="4053136" cy="7028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graphicFrame>
        <p:nvGraphicFramePr>
          <p:cNvPr id="2" name="Tabel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5633405"/>
              </p:ext>
            </p:extLst>
          </p:nvPr>
        </p:nvGraphicFramePr>
        <p:xfrm>
          <a:off x="323529" y="1397000"/>
          <a:ext cx="8445624" cy="4424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5"/>
                <a:gridCol w="5328592"/>
                <a:gridCol w="1172817"/>
              </a:tblGrid>
              <a:tr h="524030">
                <a:tc>
                  <a:txBody>
                    <a:bodyPr/>
                    <a:lstStyle/>
                    <a:p>
                      <a:r>
                        <a:rPr lang="sv-SE" dirty="0" smtClean="0"/>
                        <a:t>Övning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Fokus och genomförande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Antal</a:t>
                      </a:r>
                      <a:endParaRPr lang="sv-SE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err="1" smtClean="0"/>
                        <a:t>Rörlighet-kombiövn</a:t>
                      </a:r>
                      <a:r>
                        <a:rPr lang="sv-SE" sz="1200" dirty="0" smtClean="0"/>
                        <a:t> med pinne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Rörlighet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4</a:t>
                      </a:r>
                      <a:r>
                        <a:rPr lang="sv-SE" sz="1200" baseline="0" dirty="0" smtClean="0"/>
                        <a:t> set.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Ryck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Explosivt.</a:t>
                      </a:r>
                      <a:r>
                        <a:rPr lang="sv-SE" sz="1200" baseline="0" dirty="0" smtClean="0"/>
                        <a:t> Stång från golv till tak i en rörelse med hopp. 60% av </a:t>
                      </a:r>
                      <a:r>
                        <a:rPr lang="sv-SE" sz="1200" baseline="0" dirty="0" err="1" smtClean="0"/>
                        <a:t>maxvikt</a:t>
                      </a:r>
                      <a:r>
                        <a:rPr lang="sv-SE" sz="1200" baseline="0" dirty="0" smtClean="0"/>
                        <a:t>.</a:t>
                      </a:r>
                      <a:endParaRPr lang="sv-SE" sz="1200" dirty="0" smtClean="0"/>
                    </a:p>
                    <a:p>
                      <a:r>
                        <a:rPr lang="sv-SE" sz="1200" baseline="0" dirty="0" smtClean="0"/>
                        <a:t>Armhävningar mellan set.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4xmax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Frivändning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Djupt</a:t>
                      </a:r>
                      <a:r>
                        <a:rPr lang="sv-SE" sz="1200" baseline="0" dirty="0" smtClean="0"/>
                        <a:t> ner under stång.</a:t>
                      </a:r>
                      <a:r>
                        <a:rPr lang="sv-SE" sz="1200" dirty="0" smtClean="0"/>
                        <a:t> Bålstabilitet. Explosiv rörelse i två delar. Hitta rörelsemönster</a:t>
                      </a:r>
                      <a:r>
                        <a:rPr lang="sv-SE" sz="1200" baseline="0" dirty="0" smtClean="0"/>
                        <a:t> och fokus med x antal rep innan 1:a set. Starta på ca 60%, avsluta på ca 90% av </a:t>
                      </a:r>
                      <a:r>
                        <a:rPr lang="sv-SE" sz="1200" baseline="0" dirty="0" err="1" smtClean="0"/>
                        <a:t>maxvikt</a:t>
                      </a:r>
                      <a:r>
                        <a:rPr lang="sv-SE" sz="1200" baseline="0" dirty="0" smtClean="0"/>
                        <a:t>. 2min vila mellan set.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5xmax</a:t>
                      </a:r>
                      <a:r>
                        <a:rPr lang="sv-SE" sz="1200" baseline="0" dirty="0" smtClean="0"/>
                        <a:t> med</a:t>
                      </a:r>
                    </a:p>
                    <a:p>
                      <a:r>
                        <a:rPr lang="sv-SE" sz="1200" baseline="0" dirty="0" smtClean="0"/>
                        <a:t>stegrande vikt.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Chins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Strikt.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4xmax.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Dips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Strikt.</a:t>
                      </a:r>
                      <a:endParaRPr lang="sv-SE" sz="1200" baseline="0" dirty="0" smtClean="0"/>
                    </a:p>
                    <a:p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4xmax.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Valfri</a:t>
                      </a:r>
                      <a:r>
                        <a:rPr lang="sv-SE" sz="1200" baseline="0" dirty="0" smtClean="0"/>
                        <a:t> övning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200" dirty="0" smtClean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err="1" smtClean="0"/>
                        <a:t>Bålprogram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Stabil</a:t>
                      </a:r>
                      <a:r>
                        <a:rPr lang="sv-SE" sz="1200" baseline="0" dirty="0" smtClean="0"/>
                        <a:t> bål. </a:t>
                      </a:r>
                      <a:r>
                        <a:rPr lang="sv-SE" sz="1200" dirty="0" smtClean="0"/>
                        <a:t>Sidoplankan</a:t>
                      </a:r>
                      <a:r>
                        <a:rPr lang="sv-SE" sz="1200" baseline="0" dirty="0" smtClean="0"/>
                        <a:t> – </a:t>
                      </a:r>
                      <a:r>
                        <a:rPr lang="sv-SE" sz="1200" baseline="0" dirty="0" err="1" smtClean="0"/>
                        <a:t>russian</a:t>
                      </a:r>
                      <a:r>
                        <a:rPr lang="sv-SE" sz="1200" baseline="0" dirty="0" smtClean="0"/>
                        <a:t> twist – bålrullning – draken (med vikt) – </a:t>
                      </a:r>
                      <a:r>
                        <a:rPr lang="sv-SE" sz="1200" baseline="0" dirty="0" err="1" smtClean="0"/>
                        <a:t>handstående</a:t>
                      </a:r>
                      <a:r>
                        <a:rPr lang="sv-SE" sz="1200" baseline="0" dirty="0" smtClean="0"/>
                        <a:t> (ev. med press) – </a:t>
                      </a:r>
                      <a:r>
                        <a:rPr lang="sv-SE" sz="1200" baseline="0" dirty="0" err="1" smtClean="0"/>
                        <a:t>squat</a:t>
                      </a:r>
                      <a:r>
                        <a:rPr lang="sv-SE" sz="1200" baseline="0" dirty="0" smtClean="0"/>
                        <a:t> </a:t>
                      </a:r>
                      <a:r>
                        <a:rPr lang="sv-SE" sz="1200" baseline="0" dirty="0" err="1" smtClean="0"/>
                        <a:t>burpees</a:t>
                      </a:r>
                      <a:r>
                        <a:rPr lang="sv-SE" sz="1200" baseline="0" dirty="0" smtClean="0"/>
                        <a:t>. Alla övningar i 30s set, 15s vila mellan set, 3 varv.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ruta 4"/>
          <p:cNvSpPr txBox="1"/>
          <p:nvPr/>
        </p:nvSpPr>
        <p:spPr>
          <a:xfrm>
            <a:off x="323528" y="332656"/>
            <a:ext cx="8445624" cy="830997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sz="4800" dirty="0" smtClean="0"/>
              <a:t>Styrka funktion</a:t>
            </a:r>
            <a:endParaRPr lang="sv-SE" sz="4800" dirty="0"/>
          </a:p>
        </p:txBody>
      </p:sp>
      <p:sp>
        <p:nvSpPr>
          <p:cNvPr id="6" name="textruta 5"/>
          <p:cNvSpPr txBox="1"/>
          <p:nvPr/>
        </p:nvSpPr>
        <p:spPr>
          <a:xfrm>
            <a:off x="323528" y="5805264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Uppvärmning: cykel alt. </a:t>
            </a:r>
            <a:r>
              <a:rPr lang="sv-SE" dirty="0"/>
              <a:t>l</a:t>
            </a:r>
            <a:r>
              <a:rPr lang="sv-SE" dirty="0" smtClean="0"/>
              <a:t>öpning 10min</a:t>
            </a:r>
          </a:p>
          <a:p>
            <a:r>
              <a:rPr lang="sv-SE" dirty="0" smtClean="0"/>
              <a:t>Stretch: Valfria </a:t>
            </a:r>
            <a:r>
              <a:rPr lang="sv-SE" dirty="0" err="1" smtClean="0"/>
              <a:t>övn</a:t>
            </a:r>
            <a:r>
              <a:rPr lang="sv-SE" dirty="0" smtClean="0"/>
              <a:t>. 10min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8877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747782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5733256"/>
            <a:ext cx="4053136" cy="7028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graphicFrame>
        <p:nvGraphicFramePr>
          <p:cNvPr id="2" name="Tabel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1537154"/>
              </p:ext>
            </p:extLst>
          </p:nvPr>
        </p:nvGraphicFramePr>
        <p:xfrm>
          <a:off x="323528" y="1397000"/>
          <a:ext cx="8445625" cy="273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  <a:gridCol w="5328592"/>
                <a:gridCol w="1172817"/>
              </a:tblGrid>
              <a:tr h="524030">
                <a:tc>
                  <a:txBody>
                    <a:bodyPr/>
                    <a:lstStyle/>
                    <a:p>
                      <a:r>
                        <a:rPr lang="sv-SE" dirty="0" smtClean="0"/>
                        <a:t>Övning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Fokus och genomförande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Antal</a:t>
                      </a:r>
                      <a:endParaRPr lang="sv-SE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Rörlighet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Sumositt – </a:t>
                      </a:r>
                      <a:r>
                        <a:rPr lang="sv-SE" sz="1200" dirty="0" err="1" smtClean="0"/>
                        <a:t>spindelmannen</a:t>
                      </a:r>
                      <a:r>
                        <a:rPr lang="sv-SE" sz="1200" dirty="0" smtClean="0"/>
                        <a:t> – katten.</a:t>
                      </a:r>
                      <a:r>
                        <a:rPr lang="sv-SE" sz="1200" baseline="0" dirty="0" smtClean="0"/>
                        <a:t> Varje övning 20s.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4</a:t>
                      </a:r>
                      <a:r>
                        <a:rPr lang="sv-SE" sz="1200" baseline="0" dirty="0" smtClean="0"/>
                        <a:t> set.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Löpteknik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Upphopp – </a:t>
                      </a:r>
                      <a:r>
                        <a:rPr lang="sv-SE" sz="1200" dirty="0" err="1" smtClean="0"/>
                        <a:t>enbenshopp</a:t>
                      </a:r>
                      <a:r>
                        <a:rPr lang="sv-SE" sz="1200" dirty="0" smtClean="0"/>
                        <a:t> – höga knän och hälen</a:t>
                      </a:r>
                      <a:r>
                        <a:rPr lang="sv-SE" sz="1200" baseline="0" dirty="0" smtClean="0"/>
                        <a:t> i rumpan (var 3:e) – skridskohopp. Alla övningar i 30s set, 15s vila mellan set, 3 varv. Viktigt med teknikfokus, fullt rörelseomfång och explosivt. Balans och koordination.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2 set.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Långa</a:t>
                      </a:r>
                      <a:r>
                        <a:rPr lang="sv-SE" sz="1200" baseline="0" dirty="0" smtClean="0"/>
                        <a:t> intervaller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Maxlöpning.</a:t>
                      </a:r>
                      <a:r>
                        <a:rPr lang="sv-SE" sz="1200" baseline="0" dirty="0" smtClean="0"/>
                        <a:t> 1-2km längd. Kuperad och helst ej asfaltslöpning. Max 3min vila mellan intervallen.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5xmax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err="1" smtClean="0"/>
                        <a:t>Bålprogram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Stabil</a:t>
                      </a:r>
                      <a:r>
                        <a:rPr lang="sv-SE" sz="1200" baseline="0" dirty="0" smtClean="0"/>
                        <a:t> bål. Armhävning – utfallshopp – </a:t>
                      </a:r>
                      <a:r>
                        <a:rPr lang="sv-SE" sz="1200" baseline="0" dirty="0" err="1" smtClean="0"/>
                        <a:t>burpee</a:t>
                      </a:r>
                      <a:r>
                        <a:rPr lang="sv-SE" sz="1200" baseline="0" dirty="0" smtClean="0"/>
                        <a:t> - </a:t>
                      </a:r>
                      <a:r>
                        <a:rPr lang="sv-SE" sz="1200" dirty="0" smtClean="0"/>
                        <a:t>plankan</a:t>
                      </a:r>
                      <a:r>
                        <a:rPr lang="sv-SE" sz="1200" baseline="0" dirty="0" smtClean="0"/>
                        <a:t> med hand och </a:t>
                      </a:r>
                      <a:r>
                        <a:rPr lang="sv-SE" sz="1200" baseline="0" dirty="0" err="1" smtClean="0"/>
                        <a:t>benlyft</a:t>
                      </a:r>
                      <a:r>
                        <a:rPr lang="sv-SE" sz="1200" baseline="0" dirty="0" smtClean="0"/>
                        <a:t> – </a:t>
                      </a:r>
                      <a:r>
                        <a:rPr lang="sv-SE" sz="1200" baseline="0" dirty="0" err="1" smtClean="0"/>
                        <a:t>mountain</a:t>
                      </a:r>
                      <a:r>
                        <a:rPr lang="sv-SE" sz="1200" baseline="0" dirty="0" smtClean="0"/>
                        <a:t> </a:t>
                      </a:r>
                      <a:r>
                        <a:rPr lang="sv-SE" sz="1200" baseline="0" dirty="0" err="1" smtClean="0"/>
                        <a:t>climbs</a:t>
                      </a:r>
                      <a:r>
                        <a:rPr lang="sv-SE" sz="1200" baseline="0" dirty="0" smtClean="0"/>
                        <a:t> – </a:t>
                      </a:r>
                      <a:r>
                        <a:rPr lang="sv-SE" sz="1200" baseline="0" dirty="0" err="1" smtClean="0"/>
                        <a:t>bear</a:t>
                      </a:r>
                      <a:r>
                        <a:rPr lang="sv-SE" sz="1200" baseline="0" dirty="0" smtClean="0"/>
                        <a:t> walk. Alla övningar i 30s set, 15s vila mellan set, 3 varv.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ruta 4"/>
          <p:cNvSpPr txBox="1"/>
          <p:nvPr/>
        </p:nvSpPr>
        <p:spPr>
          <a:xfrm>
            <a:off x="323528" y="332656"/>
            <a:ext cx="8445624" cy="830997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sz="4800" dirty="0" smtClean="0"/>
              <a:t>Kondition långa intervaller</a:t>
            </a:r>
            <a:endParaRPr lang="sv-SE" sz="4800" dirty="0"/>
          </a:p>
        </p:txBody>
      </p:sp>
      <p:sp>
        <p:nvSpPr>
          <p:cNvPr id="6" name="textruta 5"/>
          <p:cNvSpPr txBox="1"/>
          <p:nvPr/>
        </p:nvSpPr>
        <p:spPr>
          <a:xfrm>
            <a:off x="323528" y="5805264"/>
            <a:ext cx="41764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Uppvärmning: Steg varianter(stege) 5min, hopprep 5x1min.</a:t>
            </a:r>
          </a:p>
          <a:p>
            <a:r>
              <a:rPr lang="sv-SE" dirty="0" smtClean="0"/>
              <a:t>Stretch: Valfria </a:t>
            </a:r>
            <a:r>
              <a:rPr lang="sv-SE" dirty="0" err="1" smtClean="0"/>
              <a:t>övn</a:t>
            </a:r>
            <a:r>
              <a:rPr lang="sv-SE" dirty="0" smtClean="0"/>
              <a:t>. 10min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4774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747782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5733256"/>
            <a:ext cx="4053136" cy="7028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graphicFrame>
        <p:nvGraphicFramePr>
          <p:cNvPr id="2" name="Tabel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4191368"/>
              </p:ext>
            </p:extLst>
          </p:nvPr>
        </p:nvGraphicFramePr>
        <p:xfrm>
          <a:off x="323528" y="1397000"/>
          <a:ext cx="8445625" cy="337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  <a:gridCol w="5328592"/>
                <a:gridCol w="1172817"/>
              </a:tblGrid>
              <a:tr h="524030">
                <a:tc>
                  <a:txBody>
                    <a:bodyPr/>
                    <a:lstStyle/>
                    <a:p>
                      <a:r>
                        <a:rPr lang="sv-SE" dirty="0" smtClean="0"/>
                        <a:t>Övning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Fokus och genomförande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Antal</a:t>
                      </a:r>
                      <a:endParaRPr lang="sv-SE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Rörlighet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Sumositt – </a:t>
                      </a:r>
                      <a:r>
                        <a:rPr lang="sv-SE" sz="1200" dirty="0" err="1" smtClean="0"/>
                        <a:t>spindelmannen</a:t>
                      </a:r>
                      <a:r>
                        <a:rPr lang="sv-SE" sz="1200" dirty="0" smtClean="0"/>
                        <a:t> – katten.</a:t>
                      </a:r>
                      <a:r>
                        <a:rPr lang="sv-SE" sz="1200" baseline="0" dirty="0" smtClean="0"/>
                        <a:t> Varje övning 20s.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4</a:t>
                      </a:r>
                      <a:r>
                        <a:rPr lang="sv-SE" sz="1200" baseline="0" dirty="0" smtClean="0"/>
                        <a:t> set.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Löpteknik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Upphopp – </a:t>
                      </a:r>
                      <a:r>
                        <a:rPr lang="sv-SE" sz="1200" dirty="0" err="1" smtClean="0"/>
                        <a:t>enbenshopp</a:t>
                      </a:r>
                      <a:r>
                        <a:rPr lang="sv-SE" sz="1200" dirty="0" smtClean="0"/>
                        <a:t> – höga knän och hälen</a:t>
                      </a:r>
                      <a:r>
                        <a:rPr lang="sv-SE" sz="1200" baseline="0" dirty="0" smtClean="0"/>
                        <a:t> i rumpan (var 3:e) – skridskohopp. Alla övningar i 30s set, 15s vila mellan set, 3 varv. Viktigt med teknikfokus, fullt rörelseomfång och explosivt. Balans och koordination.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2 set.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Distans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75%</a:t>
                      </a:r>
                      <a:r>
                        <a:rPr lang="sv-SE" sz="1200" baseline="0" dirty="0" smtClean="0"/>
                        <a:t> av maxfart</a:t>
                      </a:r>
                      <a:r>
                        <a:rPr lang="sv-SE" sz="1200" dirty="0" smtClean="0"/>
                        <a:t>. 6-10km.</a:t>
                      </a:r>
                      <a:r>
                        <a:rPr lang="sv-SE" sz="1200" baseline="0" dirty="0" smtClean="0"/>
                        <a:t> Kuperad och helst ej asfaltslöpning.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err="1" smtClean="0"/>
                        <a:t>Fartövning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Maxlöpning. Variera startposition.</a:t>
                      </a:r>
                      <a:r>
                        <a:rPr lang="sv-SE" sz="1200" baseline="0" dirty="0" smtClean="0"/>
                        <a:t> Tävla mot kompis eller på tid.</a:t>
                      </a:r>
                    </a:p>
                    <a:p>
                      <a:r>
                        <a:rPr lang="sv-SE" sz="1200" baseline="0" dirty="0" smtClean="0"/>
                        <a:t>Pyramiden – 6x7m – 4x15m – 2x20m – 1x30m, därefter omvänt med början på 1x30m.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err="1" smtClean="0"/>
                        <a:t>Bålprogram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Stabil</a:t>
                      </a:r>
                      <a:r>
                        <a:rPr lang="sv-SE" sz="1200" baseline="0" dirty="0" smtClean="0"/>
                        <a:t> bål. Armhävning – utfallshopp – </a:t>
                      </a:r>
                      <a:r>
                        <a:rPr lang="sv-SE" sz="1200" baseline="0" dirty="0" err="1" smtClean="0"/>
                        <a:t>burpee</a:t>
                      </a:r>
                      <a:r>
                        <a:rPr lang="sv-SE" sz="1200" baseline="0" dirty="0" smtClean="0"/>
                        <a:t> - </a:t>
                      </a:r>
                      <a:r>
                        <a:rPr lang="sv-SE" sz="1200" dirty="0" smtClean="0"/>
                        <a:t>plankan</a:t>
                      </a:r>
                      <a:r>
                        <a:rPr lang="sv-SE" sz="1200" baseline="0" dirty="0" smtClean="0"/>
                        <a:t> med hand och </a:t>
                      </a:r>
                      <a:r>
                        <a:rPr lang="sv-SE" sz="1200" baseline="0" dirty="0" err="1" smtClean="0"/>
                        <a:t>benlyft</a:t>
                      </a:r>
                      <a:r>
                        <a:rPr lang="sv-SE" sz="1200" baseline="0" dirty="0" smtClean="0"/>
                        <a:t> – </a:t>
                      </a:r>
                      <a:r>
                        <a:rPr lang="sv-SE" sz="1200" baseline="0" dirty="0" err="1" smtClean="0"/>
                        <a:t>mountain</a:t>
                      </a:r>
                      <a:r>
                        <a:rPr lang="sv-SE" sz="1200" baseline="0" dirty="0" smtClean="0"/>
                        <a:t> </a:t>
                      </a:r>
                      <a:r>
                        <a:rPr lang="sv-SE" sz="1200" baseline="0" dirty="0" err="1" smtClean="0"/>
                        <a:t>climbs</a:t>
                      </a:r>
                      <a:r>
                        <a:rPr lang="sv-SE" sz="1200" baseline="0" dirty="0" smtClean="0"/>
                        <a:t> – </a:t>
                      </a:r>
                      <a:r>
                        <a:rPr lang="sv-SE" sz="1200" baseline="0" dirty="0" err="1" smtClean="0"/>
                        <a:t>bear</a:t>
                      </a:r>
                      <a:r>
                        <a:rPr lang="sv-SE" sz="1200" baseline="0" dirty="0" smtClean="0"/>
                        <a:t> walk. Alla övningar i 30s set, 15s vila mellan set, 3 varv.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ruta 4"/>
          <p:cNvSpPr txBox="1"/>
          <p:nvPr/>
        </p:nvSpPr>
        <p:spPr>
          <a:xfrm>
            <a:off x="323528" y="332656"/>
            <a:ext cx="8445624" cy="83099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sz="4800" dirty="0" smtClean="0"/>
              <a:t>Kondition distans och </a:t>
            </a:r>
            <a:r>
              <a:rPr lang="sv-SE" sz="4800" dirty="0" err="1" smtClean="0"/>
              <a:t>fartövn</a:t>
            </a:r>
            <a:r>
              <a:rPr lang="sv-SE" sz="4800" dirty="0" smtClean="0"/>
              <a:t>.</a:t>
            </a:r>
            <a:endParaRPr lang="sv-SE" sz="4800" dirty="0"/>
          </a:p>
        </p:txBody>
      </p:sp>
      <p:sp>
        <p:nvSpPr>
          <p:cNvPr id="6" name="textruta 5"/>
          <p:cNvSpPr txBox="1"/>
          <p:nvPr/>
        </p:nvSpPr>
        <p:spPr>
          <a:xfrm>
            <a:off x="323528" y="5805264"/>
            <a:ext cx="41764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Uppvärmning: Steg varianter(stege) 5min, hopprep 5x1min.</a:t>
            </a:r>
          </a:p>
          <a:p>
            <a:r>
              <a:rPr lang="sv-SE" dirty="0" smtClean="0"/>
              <a:t>Stretch: Valfria </a:t>
            </a:r>
            <a:r>
              <a:rPr lang="sv-SE" dirty="0" err="1" smtClean="0"/>
              <a:t>övn</a:t>
            </a:r>
            <a:r>
              <a:rPr lang="sv-SE" dirty="0" smtClean="0"/>
              <a:t>. 10min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1819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747782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5733256"/>
            <a:ext cx="4053136" cy="7028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graphicFrame>
        <p:nvGraphicFramePr>
          <p:cNvPr id="2" name="Tabel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510383"/>
              </p:ext>
            </p:extLst>
          </p:nvPr>
        </p:nvGraphicFramePr>
        <p:xfrm>
          <a:off x="323528" y="1397000"/>
          <a:ext cx="8445625" cy="337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  <a:gridCol w="5328592"/>
                <a:gridCol w="1172817"/>
              </a:tblGrid>
              <a:tr h="524030">
                <a:tc>
                  <a:txBody>
                    <a:bodyPr/>
                    <a:lstStyle/>
                    <a:p>
                      <a:r>
                        <a:rPr lang="sv-SE" dirty="0" smtClean="0"/>
                        <a:t>Övning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Fokus och genomförande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Antal</a:t>
                      </a:r>
                      <a:endParaRPr lang="sv-SE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Rörlighet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Sumositt – </a:t>
                      </a:r>
                      <a:r>
                        <a:rPr lang="sv-SE" sz="1200" dirty="0" err="1" smtClean="0"/>
                        <a:t>spindelmannen</a:t>
                      </a:r>
                      <a:r>
                        <a:rPr lang="sv-SE" sz="1200" dirty="0" smtClean="0"/>
                        <a:t> – katten.</a:t>
                      </a:r>
                      <a:r>
                        <a:rPr lang="sv-SE" sz="1200" baseline="0" dirty="0" smtClean="0"/>
                        <a:t> Varje övning 20s.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4</a:t>
                      </a:r>
                      <a:r>
                        <a:rPr lang="sv-SE" sz="1200" baseline="0" dirty="0" smtClean="0"/>
                        <a:t> set.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Löpteknik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Upphopp – </a:t>
                      </a:r>
                      <a:r>
                        <a:rPr lang="sv-SE" sz="1200" dirty="0" err="1" smtClean="0"/>
                        <a:t>enbenshopp</a:t>
                      </a:r>
                      <a:r>
                        <a:rPr lang="sv-SE" sz="1200" dirty="0" smtClean="0"/>
                        <a:t> – höga knän och hälen</a:t>
                      </a:r>
                      <a:r>
                        <a:rPr lang="sv-SE" sz="1200" baseline="0" dirty="0" smtClean="0"/>
                        <a:t> i rumpan (var 3:e) – skridskohopp. Alla övningar i 30s set, 15s vila mellan set, 3 varv. Viktigt med teknikfokus, fullt rörelseomfång och explosivt. Balans och koordination.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2 set.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Backintervall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6x1min, motsv. Ormbergets skidlift. 85%</a:t>
                      </a:r>
                      <a:r>
                        <a:rPr lang="sv-SE" sz="1200" baseline="0" dirty="0" smtClean="0"/>
                        <a:t> av maxfart</a:t>
                      </a:r>
                      <a:r>
                        <a:rPr lang="sv-SE" sz="1200" dirty="0" smtClean="0"/>
                        <a:t>.</a:t>
                      </a:r>
                      <a:r>
                        <a:rPr lang="sv-SE" sz="1200" baseline="0" dirty="0" smtClean="0"/>
                        <a:t> Aktiv vila nedför.</a:t>
                      </a:r>
                      <a:endParaRPr lang="sv-SE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err="1" smtClean="0"/>
                        <a:t>Fartövning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smtClean="0"/>
                        <a:t>2x10m – 2x20m – 2x30m i svag uppförslutning. </a:t>
                      </a:r>
                      <a:r>
                        <a:rPr lang="sv-SE" sz="1200" baseline="0" dirty="0" smtClean="0"/>
                        <a:t>Tävla mot kompis eller på tid. 1min vila mellan avståndsbytena, annars aktiv vila nedför.</a:t>
                      </a:r>
                    </a:p>
                    <a:p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2 varv.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err="1" smtClean="0"/>
                        <a:t>Bålprogram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Stabil</a:t>
                      </a:r>
                      <a:r>
                        <a:rPr lang="sv-SE" sz="1200" baseline="0" dirty="0" smtClean="0"/>
                        <a:t> bål. Armhävning – utfallshopp – </a:t>
                      </a:r>
                      <a:r>
                        <a:rPr lang="sv-SE" sz="1200" baseline="0" dirty="0" err="1" smtClean="0"/>
                        <a:t>burpee</a:t>
                      </a:r>
                      <a:r>
                        <a:rPr lang="sv-SE" sz="1200" baseline="0" dirty="0" smtClean="0"/>
                        <a:t> - </a:t>
                      </a:r>
                      <a:r>
                        <a:rPr lang="sv-SE" sz="1200" dirty="0" smtClean="0"/>
                        <a:t>plankan</a:t>
                      </a:r>
                      <a:r>
                        <a:rPr lang="sv-SE" sz="1200" baseline="0" dirty="0" smtClean="0"/>
                        <a:t> med hand och </a:t>
                      </a:r>
                      <a:r>
                        <a:rPr lang="sv-SE" sz="1200" baseline="0" dirty="0" err="1" smtClean="0"/>
                        <a:t>benlyft</a:t>
                      </a:r>
                      <a:r>
                        <a:rPr lang="sv-SE" sz="1200" baseline="0" dirty="0" smtClean="0"/>
                        <a:t> – </a:t>
                      </a:r>
                      <a:r>
                        <a:rPr lang="sv-SE" sz="1200" baseline="0" dirty="0" err="1" smtClean="0"/>
                        <a:t>mountain</a:t>
                      </a:r>
                      <a:r>
                        <a:rPr lang="sv-SE" sz="1200" baseline="0" dirty="0" smtClean="0"/>
                        <a:t> </a:t>
                      </a:r>
                      <a:r>
                        <a:rPr lang="sv-SE" sz="1200" baseline="0" dirty="0" err="1" smtClean="0"/>
                        <a:t>climbs</a:t>
                      </a:r>
                      <a:r>
                        <a:rPr lang="sv-SE" sz="1200" baseline="0" dirty="0" smtClean="0"/>
                        <a:t> – </a:t>
                      </a:r>
                      <a:r>
                        <a:rPr lang="sv-SE" sz="1200" baseline="0" dirty="0" err="1" smtClean="0"/>
                        <a:t>bear</a:t>
                      </a:r>
                      <a:r>
                        <a:rPr lang="sv-SE" sz="1200" baseline="0" dirty="0" smtClean="0"/>
                        <a:t> walk. Alla övningar i 30s set, 15s vila mellan set, 3 varv.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ruta 4"/>
          <p:cNvSpPr txBox="1"/>
          <p:nvPr/>
        </p:nvSpPr>
        <p:spPr>
          <a:xfrm>
            <a:off x="323528" y="332656"/>
            <a:ext cx="8445624" cy="830997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sz="4800" dirty="0" smtClean="0"/>
              <a:t>Kondition </a:t>
            </a:r>
            <a:r>
              <a:rPr lang="sv-SE" sz="4800" dirty="0" err="1" smtClean="0"/>
              <a:t>backinterv</a:t>
            </a:r>
            <a:r>
              <a:rPr lang="sv-SE" sz="4800" dirty="0" smtClean="0"/>
              <a:t>. + </a:t>
            </a:r>
            <a:r>
              <a:rPr lang="sv-SE" sz="4800" dirty="0" err="1" smtClean="0"/>
              <a:t>fartövn</a:t>
            </a:r>
            <a:r>
              <a:rPr lang="sv-SE" sz="4800" dirty="0" smtClean="0"/>
              <a:t>.</a:t>
            </a:r>
            <a:endParaRPr lang="sv-SE" sz="4800" dirty="0"/>
          </a:p>
        </p:txBody>
      </p:sp>
      <p:sp>
        <p:nvSpPr>
          <p:cNvPr id="6" name="textruta 5"/>
          <p:cNvSpPr txBox="1"/>
          <p:nvPr/>
        </p:nvSpPr>
        <p:spPr>
          <a:xfrm>
            <a:off x="323528" y="5805264"/>
            <a:ext cx="41764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Uppvärmning: Steg varianter(stege) 5min, hopprep 5x1min.</a:t>
            </a:r>
          </a:p>
          <a:p>
            <a:r>
              <a:rPr lang="sv-SE" dirty="0" smtClean="0"/>
              <a:t>Stretch: Valfria </a:t>
            </a:r>
            <a:r>
              <a:rPr lang="sv-SE" dirty="0" err="1" smtClean="0"/>
              <a:t>övn</a:t>
            </a:r>
            <a:r>
              <a:rPr lang="sv-SE" dirty="0" smtClean="0"/>
              <a:t>. 10min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9593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747782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5733256"/>
            <a:ext cx="4053136" cy="7028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graphicFrame>
        <p:nvGraphicFramePr>
          <p:cNvPr id="2" name="Tabel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5198404"/>
              </p:ext>
            </p:extLst>
          </p:nvPr>
        </p:nvGraphicFramePr>
        <p:xfrm>
          <a:off x="323529" y="1397000"/>
          <a:ext cx="8445624" cy="35837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5"/>
                <a:gridCol w="5328592"/>
                <a:gridCol w="1172817"/>
              </a:tblGrid>
              <a:tr h="524030">
                <a:tc>
                  <a:txBody>
                    <a:bodyPr/>
                    <a:lstStyle/>
                    <a:p>
                      <a:r>
                        <a:rPr lang="sv-SE" dirty="0" smtClean="0"/>
                        <a:t>Övning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Fokus och genomförande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Antal</a:t>
                      </a:r>
                      <a:endParaRPr lang="sv-SE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Rörlighet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err="1" smtClean="0"/>
                        <a:t>Komb.övn</a:t>
                      </a:r>
                      <a:r>
                        <a:rPr lang="sv-SE" sz="1200" baseline="0" dirty="0" smtClean="0"/>
                        <a:t> med pinne + axlar med pinne + baksida lår med pinne + omvänd </a:t>
                      </a:r>
                      <a:r>
                        <a:rPr lang="sv-SE" sz="1200" baseline="0" dirty="0" err="1" smtClean="0"/>
                        <a:t>crunch</a:t>
                      </a:r>
                      <a:r>
                        <a:rPr lang="sv-SE" sz="1200" baseline="0" dirty="0" smtClean="0"/>
                        <a:t> med pinne + </a:t>
                      </a:r>
                      <a:r>
                        <a:rPr lang="sv-SE" sz="1200" baseline="0" dirty="0" err="1" smtClean="0"/>
                        <a:t>spiderman</a:t>
                      </a:r>
                      <a:r>
                        <a:rPr lang="sv-SE" sz="1200" baseline="0" dirty="0" smtClean="0"/>
                        <a:t> stretch. Alla övningar i 1min set.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4</a:t>
                      </a:r>
                      <a:r>
                        <a:rPr lang="sv-SE" sz="1200" baseline="0" dirty="0" smtClean="0"/>
                        <a:t> set.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Koordination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Stegvarianter</a:t>
                      </a:r>
                      <a:r>
                        <a:rPr lang="sv-SE" sz="1200" baseline="0" dirty="0" smtClean="0"/>
                        <a:t> i 5min.</a:t>
                      </a:r>
                    </a:p>
                    <a:p>
                      <a:r>
                        <a:rPr lang="sv-SE" sz="1200" baseline="0" dirty="0" smtClean="0"/>
                        <a:t>Hopprepsvarianter i 5x1min.</a:t>
                      </a:r>
                    </a:p>
                    <a:p>
                      <a:r>
                        <a:rPr lang="sv-SE" sz="1200" baseline="0" dirty="0" smtClean="0"/>
                        <a:t>1 benshopp upp på bänk, 10st/ben.</a:t>
                      </a:r>
                    </a:p>
                    <a:p>
                      <a:r>
                        <a:rPr lang="sv-SE" sz="1200" baseline="0" dirty="0" smtClean="0"/>
                        <a:t>Jämfota hopp över häck eller staket, rotera i luften. Variera hopp rakt fram och i sida. 3min.</a:t>
                      </a:r>
                    </a:p>
                    <a:p>
                      <a:r>
                        <a:rPr lang="sv-SE" sz="1200" baseline="0" dirty="0" smtClean="0"/>
                        <a:t>Baklängesgång med djupa utfallssteg. 3min.</a:t>
                      </a:r>
                    </a:p>
                    <a:p>
                      <a:r>
                        <a:rPr lang="sv-SE" sz="1200" baseline="0" dirty="0" smtClean="0"/>
                        <a:t>Jonglera eller studsa boll med händer alt. spela ”en gång i veckan” i valfri tid.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baseline="0" dirty="0" smtClean="0"/>
                        <a:t>2 varv.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Stretch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Vader, baksida lår, sätesmuskel.</a:t>
                      </a:r>
                      <a:r>
                        <a:rPr lang="sv-SE" sz="1200" baseline="0" dirty="0" smtClean="0"/>
                        <a:t> Framsida lår, </a:t>
                      </a:r>
                      <a:r>
                        <a:rPr lang="sv-SE" sz="1200" baseline="0" dirty="0" err="1" smtClean="0"/>
                        <a:t>höftböjaren</a:t>
                      </a:r>
                      <a:r>
                        <a:rPr lang="sv-SE" sz="1200" baseline="0" dirty="0" smtClean="0"/>
                        <a:t>, ljumskarna. Alla övningar med 1min full belastning.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2 varv.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err="1" smtClean="0"/>
                        <a:t>Bålprogram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Stabil</a:t>
                      </a:r>
                      <a:r>
                        <a:rPr lang="sv-SE" sz="1200" baseline="0" dirty="0" smtClean="0"/>
                        <a:t> bål. </a:t>
                      </a:r>
                      <a:r>
                        <a:rPr lang="sv-SE" sz="1200" dirty="0" err="1" smtClean="0"/>
                        <a:t>Burpees</a:t>
                      </a:r>
                      <a:r>
                        <a:rPr lang="sv-SE" sz="1200" baseline="0" dirty="0" smtClean="0"/>
                        <a:t> – </a:t>
                      </a:r>
                      <a:r>
                        <a:rPr lang="sv-SE" sz="1200" baseline="0" dirty="0" err="1" smtClean="0"/>
                        <a:t>mountain</a:t>
                      </a:r>
                      <a:r>
                        <a:rPr lang="sv-SE" sz="1200" baseline="0" dirty="0" smtClean="0"/>
                        <a:t> </a:t>
                      </a:r>
                      <a:r>
                        <a:rPr lang="sv-SE" sz="1200" baseline="0" dirty="0" err="1" smtClean="0"/>
                        <a:t>climbs</a:t>
                      </a:r>
                      <a:r>
                        <a:rPr lang="sv-SE" sz="1200" baseline="0" dirty="0" smtClean="0"/>
                        <a:t> – </a:t>
                      </a:r>
                      <a:r>
                        <a:rPr lang="sv-SE" sz="1200" baseline="0" dirty="0" err="1" smtClean="0"/>
                        <a:t>bear</a:t>
                      </a:r>
                      <a:r>
                        <a:rPr lang="sv-SE" sz="1200" baseline="0" dirty="0" smtClean="0"/>
                        <a:t> walk – </a:t>
                      </a:r>
                      <a:r>
                        <a:rPr lang="sv-SE" sz="1200" baseline="0" dirty="0" err="1" smtClean="0"/>
                        <a:t>wall</a:t>
                      </a:r>
                      <a:r>
                        <a:rPr lang="sv-SE" sz="1200" baseline="0" dirty="0" smtClean="0"/>
                        <a:t> walk (på händer) – armhävningar – utfallshopp. Alla övningar i 30s set. 30s plankan mellan set (aktiv vila). 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2 varv</a:t>
                      </a:r>
                      <a:endParaRPr lang="sv-SE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ruta 4"/>
          <p:cNvSpPr txBox="1"/>
          <p:nvPr/>
        </p:nvSpPr>
        <p:spPr>
          <a:xfrm>
            <a:off x="323528" y="351246"/>
            <a:ext cx="8445624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sz="4800" dirty="0" smtClean="0"/>
              <a:t>Rörlighet, </a:t>
            </a:r>
            <a:r>
              <a:rPr lang="sv-SE" sz="4800" dirty="0" err="1" smtClean="0"/>
              <a:t>koordin</a:t>
            </a:r>
            <a:r>
              <a:rPr lang="sv-SE" sz="4800" dirty="0" smtClean="0"/>
              <a:t>. + bål</a:t>
            </a:r>
            <a:endParaRPr lang="sv-SE" sz="4800" dirty="0"/>
          </a:p>
        </p:txBody>
      </p:sp>
      <p:sp>
        <p:nvSpPr>
          <p:cNvPr id="6" name="textruta 5"/>
          <p:cNvSpPr txBox="1"/>
          <p:nvPr/>
        </p:nvSpPr>
        <p:spPr>
          <a:xfrm>
            <a:off x="323528" y="5805264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Uppvärmning: cykel alt. </a:t>
            </a:r>
            <a:r>
              <a:rPr lang="sv-SE" dirty="0"/>
              <a:t>l</a:t>
            </a:r>
            <a:r>
              <a:rPr lang="sv-SE" dirty="0" smtClean="0"/>
              <a:t>öpning 10min</a:t>
            </a:r>
          </a:p>
          <a:p>
            <a:r>
              <a:rPr lang="sv-SE" dirty="0" smtClean="0"/>
              <a:t>Stretch: Valfria </a:t>
            </a:r>
            <a:r>
              <a:rPr lang="sv-SE" dirty="0" err="1" smtClean="0"/>
              <a:t>övn</a:t>
            </a:r>
            <a:r>
              <a:rPr lang="sv-SE" dirty="0" smtClean="0"/>
              <a:t>. 10min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3232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747782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5733256"/>
            <a:ext cx="4053136" cy="7028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graphicFrame>
        <p:nvGraphicFramePr>
          <p:cNvPr id="2" name="Tabel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2016879"/>
              </p:ext>
            </p:extLst>
          </p:nvPr>
        </p:nvGraphicFramePr>
        <p:xfrm>
          <a:off x="323529" y="1397000"/>
          <a:ext cx="8445624" cy="2212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5"/>
                <a:gridCol w="5328592"/>
                <a:gridCol w="1172817"/>
              </a:tblGrid>
              <a:tr h="524030">
                <a:tc>
                  <a:txBody>
                    <a:bodyPr/>
                    <a:lstStyle/>
                    <a:p>
                      <a:r>
                        <a:rPr lang="sv-SE" dirty="0" smtClean="0"/>
                        <a:t>Övning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Fokus och genomförande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Antal</a:t>
                      </a:r>
                      <a:endParaRPr lang="sv-SE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Rörlighet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err="1" smtClean="0"/>
                        <a:t>Sumositt+spindelmannen+korset+jordgloben</a:t>
                      </a:r>
                      <a:r>
                        <a:rPr lang="sv-SE" sz="1200" dirty="0" smtClean="0"/>
                        <a:t>, 30s/</a:t>
                      </a:r>
                      <a:r>
                        <a:rPr lang="sv-SE" sz="1200" dirty="0" err="1" smtClean="0"/>
                        <a:t>övn</a:t>
                      </a:r>
                      <a:r>
                        <a:rPr lang="sv-SE" sz="1200" dirty="0" smtClean="0"/>
                        <a:t>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4</a:t>
                      </a:r>
                      <a:r>
                        <a:rPr lang="sv-SE" sz="1200" baseline="0" dirty="0" smtClean="0"/>
                        <a:t> varv.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Komb.</a:t>
                      </a:r>
                      <a:r>
                        <a:rPr lang="sv-SE" sz="1200" baseline="0" dirty="0" smtClean="0"/>
                        <a:t> styrka och kond.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5st</a:t>
                      </a:r>
                      <a:r>
                        <a:rPr lang="sv-SE" sz="1200" baseline="0" dirty="0" smtClean="0"/>
                        <a:t> max grodhopp – 5m </a:t>
                      </a:r>
                      <a:r>
                        <a:rPr lang="sv-SE" sz="1200" baseline="0" dirty="0" err="1" smtClean="0"/>
                        <a:t>spiderman</a:t>
                      </a:r>
                      <a:r>
                        <a:rPr lang="sv-SE" sz="1200" baseline="0" dirty="0" smtClean="0"/>
                        <a:t> walk – 5st knäböjshopp – 5st </a:t>
                      </a:r>
                      <a:r>
                        <a:rPr lang="sv-SE" sz="1200" baseline="0" dirty="0" err="1" smtClean="0"/>
                        <a:t>burpees</a:t>
                      </a:r>
                      <a:r>
                        <a:rPr lang="sv-SE" sz="1200" baseline="0" dirty="0" smtClean="0"/>
                        <a:t> – 5+5st plankresningar (armbåge till hand) – 5st armhävningar – löpning xxx m.</a:t>
                      </a:r>
                    </a:p>
                    <a:p>
                      <a:r>
                        <a:rPr lang="sv-SE" sz="1200" baseline="0" dirty="0" smtClean="0"/>
                        <a:t>Löpning=100m – 200m – 400m – 800m – 400m – 200m – 100m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baseline="0" dirty="0" smtClean="0"/>
                        <a:t>7 varv.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Mag-</a:t>
                      </a:r>
                      <a:r>
                        <a:rPr lang="sv-SE" sz="1200" baseline="0" dirty="0" smtClean="0"/>
                        <a:t> och rygg</a:t>
                      </a:r>
                      <a:r>
                        <a:rPr lang="sv-SE" sz="1200" dirty="0" smtClean="0"/>
                        <a:t>program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Stabil</a:t>
                      </a:r>
                      <a:r>
                        <a:rPr lang="sv-SE" sz="1200" baseline="0" dirty="0" smtClean="0"/>
                        <a:t> bål. Crunch med vrid – ryggresningar - omvänd </a:t>
                      </a:r>
                      <a:r>
                        <a:rPr lang="sv-SE" sz="1200" baseline="0" dirty="0" err="1" smtClean="0"/>
                        <a:t>crunch</a:t>
                      </a:r>
                      <a:r>
                        <a:rPr lang="sv-SE" sz="1200" baseline="0" dirty="0" smtClean="0"/>
                        <a:t> med höftlyft – hunden. Alla övningar i 30s set. 15s vila mellan set. 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3 varv.</a:t>
                      </a:r>
                      <a:endParaRPr lang="sv-SE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ruta 4"/>
          <p:cNvSpPr txBox="1"/>
          <p:nvPr/>
        </p:nvSpPr>
        <p:spPr>
          <a:xfrm>
            <a:off x="323528" y="351246"/>
            <a:ext cx="8445624" cy="83099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sz="4800" dirty="0" smtClean="0"/>
              <a:t>Komb. </a:t>
            </a:r>
            <a:r>
              <a:rPr lang="sv-SE" sz="4800" dirty="0" err="1"/>
              <a:t>s</a:t>
            </a:r>
            <a:r>
              <a:rPr lang="sv-SE" sz="4800" dirty="0" err="1" smtClean="0"/>
              <a:t>tyrke.kond</a:t>
            </a:r>
            <a:r>
              <a:rPr lang="sv-SE" sz="4800" dirty="0" smtClean="0"/>
              <a:t>.</a:t>
            </a:r>
            <a:endParaRPr lang="sv-SE" sz="4800" dirty="0"/>
          </a:p>
        </p:txBody>
      </p:sp>
      <p:sp>
        <p:nvSpPr>
          <p:cNvPr id="6" name="textruta 5"/>
          <p:cNvSpPr txBox="1"/>
          <p:nvPr/>
        </p:nvSpPr>
        <p:spPr>
          <a:xfrm>
            <a:off x="323528" y="5805264"/>
            <a:ext cx="41764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Uppvärmning: Löpning 5min. Indianhopp, hälspark och höga knän, 2x30s/</a:t>
            </a:r>
            <a:r>
              <a:rPr lang="sv-SE" dirty="0" err="1" smtClean="0"/>
              <a:t>övn</a:t>
            </a:r>
            <a:r>
              <a:rPr lang="sv-SE" dirty="0" smtClean="0"/>
              <a:t>. </a:t>
            </a:r>
          </a:p>
          <a:p>
            <a:r>
              <a:rPr lang="sv-SE" dirty="0" smtClean="0"/>
              <a:t>Stretch: Valfria </a:t>
            </a:r>
            <a:r>
              <a:rPr lang="sv-SE" dirty="0" err="1" smtClean="0"/>
              <a:t>övn</a:t>
            </a:r>
            <a:r>
              <a:rPr lang="sv-SE" dirty="0" smtClean="0"/>
              <a:t>. 10min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6077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747782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5733256"/>
            <a:ext cx="4053136" cy="7028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graphicFrame>
        <p:nvGraphicFramePr>
          <p:cNvPr id="2" name="Tabel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969716"/>
              </p:ext>
            </p:extLst>
          </p:nvPr>
        </p:nvGraphicFramePr>
        <p:xfrm>
          <a:off x="323529" y="1397000"/>
          <a:ext cx="8445624" cy="273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5"/>
                <a:gridCol w="5328592"/>
                <a:gridCol w="1172817"/>
              </a:tblGrid>
              <a:tr h="524030">
                <a:tc>
                  <a:txBody>
                    <a:bodyPr/>
                    <a:lstStyle/>
                    <a:p>
                      <a:r>
                        <a:rPr lang="sv-SE" dirty="0" smtClean="0"/>
                        <a:t>Övning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Fokus och genomförande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Antal</a:t>
                      </a:r>
                      <a:endParaRPr lang="sv-SE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Rörlighet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err="1" smtClean="0"/>
                        <a:t>Sumositt+spindelmannen+korset+jordgloben</a:t>
                      </a:r>
                      <a:r>
                        <a:rPr lang="sv-SE" sz="1200" dirty="0" smtClean="0"/>
                        <a:t>, 30s/</a:t>
                      </a:r>
                      <a:r>
                        <a:rPr lang="sv-SE" sz="1200" dirty="0" err="1" smtClean="0"/>
                        <a:t>övn</a:t>
                      </a:r>
                      <a:r>
                        <a:rPr lang="sv-SE" sz="1200" dirty="0" smtClean="0"/>
                        <a:t>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4</a:t>
                      </a:r>
                      <a:r>
                        <a:rPr lang="sv-SE" sz="1200" baseline="0" dirty="0" smtClean="0"/>
                        <a:t> varv.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Explosivitet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1st max stillastående</a:t>
                      </a:r>
                      <a:r>
                        <a:rPr lang="sv-SE" sz="1200" baseline="0" dirty="0" smtClean="0"/>
                        <a:t> längdhopp – 1st max löpning.</a:t>
                      </a:r>
                    </a:p>
                    <a:p>
                      <a:r>
                        <a:rPr lang="sv-SE" sz="1200" baseline="0" dirty="0" smtClean="0"/>
                        <a:t>Vila 15s mellan hopp och löpning. Löpning=7m – 10m – 15m. 3min vila mellan varv.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baseline="0" dirty="0" smtClean="0"/>
                        <a:t>3 varv.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Spänst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15s </a:t>
                      </a:r>
                      <a:r>
                        <a:rPr lang="sv-SE" sz="1200" dirty="0" err="1" smtClean="0"/>
                        <a:t>vadhopp</a:t>
                      </a:r>
                      <a:r>
                        <a:rPr lang="sv-SE" sz="1200" dirty="0" smtClean="0"/>
                        <a:t> framåt – 5st knäböjshopp – 5st utfallshopp</a:t>
                      </a:r>
                      <a:r>
                        <a:rPr lang="sv-SE" sz="1200" baseline="0" dirty="0" smtClean="0"/>
                        <a:t> – 5st </a:t>
                      </a:r>
                      <a:r>
                        <a:rPr lang="sv-SE" sz="1200" baseline="0" dirty="0" err="1" smtClean="0"/>
                        <a:t>enbenshopp</a:t>
                      </a:r>
                      <a:r>
                        <a:rPr lang="sv-SE" sz="1200" baseline="0" dirty="0" smtClean="0"/>
                        <a:t>/ben.</a:t>
                      </a:r>
                    </a:p>
                    <a:p>
                      <a:r>
                        <a:rPr lang="sv-SE" sz="1200" baseline="0" dirty="0" smtClean="0"/>
                        <a:t>1min vila mellan </a:t>
                      </a:r>
                      <a:r>
                        <a:rPr lang="sv-SE" sz="1200" baseline="0" dirty="0" err="1" smtClean="0"/>
                        <a:t>övn</a:t>
                      </a:r>
                      <a:r>
                        <a:rPr lang="sv-SE" sz="1200" baseline="0" dirty="0" smtClean="0"/>
                        <a:t>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3 varv.</a:t>
                      </a:r>
                      <a:endParaRPr lang="sv-SE" sz="1200" dirty="0"/>
                    </a:p>
                  </a:txBody>
                  <a:tcPr/>
                </a:tc>
              </a:tr>
              <a:tr h="524030">
                <a:tc>
                  <a:txBody>
                    <a:bodyPr/>
                    <a:lstStyle/>
                    <a:p>
                      <a:r>
                        <a:rPr lang="sv-SE" sz="1200" dirty="0" err="1" smtClean="0"/>
                        <a:t>Bålprogram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Stabil</a:t>
                      </a:r>
                      <a:r>
                        <a:rPr lang="sv-SE" sz="1200" baseline="0" dirty="0" smtClean="0"/>
                        <a:t> bål. </a:t>
                      </a:r>
                      <a:r>
                        <a:rPr lang="sv-SE" sz="1200" dirty="0" err="1" smtClean="0"/>
                        <a:t>Burpees</a:t>
                      </a:r>
                      <a:r>
                        <a:rPr lang="sv-SE" sz="1200" baseline="0" dirty="0" smtClean="0"/>
                        <a:t> – </a:t>
                      </a:r>
                      <a:r>
                        <a:rPr lang="sv-SE" sz="1200" baseline="0" dirty="0" err="1" smtClean="0"/>
                        <a:t>mountain</a:t>
                      </a:r>
                      <a:r>
                        <a:rPr lang="sv-SE" sz="1200" baseline="0" dirty="0" smtClean="0"/>
                        <a:t> </a:t>
                      </a:r>
                      <a:r>
                        <a:rPr lang="sv-SE" sz="1200" baseline="0" dirty="0" err="1" smtClean="0"/>
                        <a:t>climbs</a:t>
                      </a:r>
                      <a:r>
                        <a:rPr lang="sv-SE" sz="1200" baseline="0" dirty="0" smtClean="0"/>
                        <a:t> – </a:t>
                      </a:r>
                      <a:r>
                        <a:rPr lang="sv-SE" sz="1200" baseline="0" dirty="0" err="1" smtClean="0"/>
                        <a:t>bear</a:t>
                      </a:r>
                      <a:r>
                        <a:rPr lang="sv-SE" sz="1200" baseline="0" dirty="0" smtClean="0"/>
                        <a:t> walk – </a:t>
                      </a:r>
                      <a:r>
                        <a:rPr lang="sv-SE" sz="1200" baseline="0" dirty="0" err="1" smtClean="0"/>
                        <a:t>wall</a:t>
                      </a:r>
                      <a:r>
                        <a:rPr lang="sv-SE" sz="1200" baseline="0" dirty="0" smtClean="0"/>
                        <a:t> walk (på händer) – armhävningar – utfallshopp. Alla övningar i 30s set. 30s plankan mellan set (aktiv vila). 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2 varv</a:t>
                      </a:r>
                      <a:endParaRPr lang="sv-SE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ruta 4"/>
          <p:cNvSpPr txBox="1"/>
          <p:nvPr/>
        </p:nvSpPr>
        <p:spPr>
          <a:xfrm>
            <a:off x="323528" y="351246"/>
            <a:ext cx="8445624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sz="4800" dirty="0" smtClean="0"/>
              <a:t>Explosivitet-spänst</a:t>
            </a:r>
            <a:endParaRPr lang="sv-SE" sz="4800" dirty="0"/>
          </a:p>
        </p:txBody>
      </p:sp>
      <p:sp>
        <p:nvSpPr>
          <p:cNvPr id="6" name="textruta 5"/>
          <p:cNvSpPr txBox="1"/>
          <p:nvPr/>
        </p:nvSpPr>
        <p:spPr>
          <a:xfrm>
            <a:off x="323528" y="5805264"/>
            <a:ext cx="41764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Uppvärmning: Löpning 5min. 3x10s snabba fötter. Valfri </a:t>
            </a:r>
            <a:r>
              <a:rPr lang="sv-SE" dirty="0" err="1" smtClean="0"/>
              <a:t>töjövn</a:t>
            </a:r>
            <a:r>
              <a:rPr lang="sv-SE" dirty="0" smtClean="0"/>
              <a:t>. 5min.</a:t>
            </a:r>
          </a:p>
          <a:p>
            <a:r>
              <a:rPr lang="sv-SE" dirty="0" smtClean="0"/>
              <a:t>Stretch: Valfria </a:t>
            </a:r>
            <a:r>
              <a:rPr lang="sv-SE" dirty="0" err="1" smtClean="0"/>
              <a:t>övn</a:t>
            </a:r>
            <a:r>
              <a:rPr lang="sv-SE" dirty="0" smtClean="0"/>
              <a:t>. 10min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9144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1587</TotalTime>
  <Words>1387</Words>
  <Application>Microsoft Office PowerPoint</Application>
  <PresentationFormat>Bildspel på skärmen (4:3)</PresentationFormat>
  <Paragraphs>199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Neava AB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Staffan Johansson</dc:creator>
  <cp:lastModifiedBy>Tomas</cp:lastModifiedBy>
  <cp:revision>69</cp:revision>
  <dcterms:created xsi:type="dcterms:W3CDTF">2015-04-20T12:16:18Z</dcterms:created>
  <dcterms:modified xsi:type="dcterms:W3CDTF">2017-06-28T13:31:28Z</dcterms:modified>
</cp:coreProperties>
</file>