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2"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sv-SE"/>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om du vill redigera mall för underrubrikformat</a:t>
            </a:r>
            <a:endParaRPr lang="sv-SE"/>
          </a:p>
        </p:txBody>
      </p:sp>
      <p:sp>
        <p:nvSpPr>
          <p:cNvPr id="4" name="Platshållare för datum 3"/>
          <p:cNvSpPr>
            <a:spLocks noGrp="1"/>
          </p:cNvSpPr>
          <p:nvPr>
            <p:ph type="dt" sz="half" idx="10"/>
          </p:nvPr>
        </p:nvSpPr>
        <p:spPr/>
        <p:txBody>
          <a:bodyPr/>
          <a:lstStyle/>
          <a:p>
            <a:fld id="{963106B7-F824-4889-9B49-CEEE8B857736}" type="datetimeFigureOut">
              <a:rPr lang="sv-SE" smtClean="0"/>
              <a:t>2017-08-23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26042C7-0B56-491B-9711-DB08B0C25924}" type="slidenum">
              <a:rPr lang="sv-SE" smtClean="0"/>
              <a:t>‹#›</a:t>
            </a:fld>
            <a:endParaRPr lang="sv-SE"/>
          </a:p>
        </p:txBody>
      </p:sp>
    </p:spTree>
    <p:extLst>
      <p:ext uri="{BB962C8B-B14F-4D97-AF65-F5344CB8AC3E}">
        <p14:creationId xmlns:p14="http://schemas.microsoft.com/office/powerpoint/2010/main" val="1392107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963106B7-F824-4889-9B49-CEEE8B857736}" type="datetimeFigureOut">
              <a:rPr lang="sv-SE" smtClean="0"/>
              <a:t>2017-08-23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26042C7-0B56-491B-9711-DB08B0C25924}" type="slidenum">
              <a:rPr lang="sv-SE" smtClean="0"/>
              <a:t>‹#›</a:t>
            </a:fld>
            <a:endParaRPr lang="sv-SE"/>
          </a:p>
        </p:txBody>
      </p:sp>
    </p:spTree>
    <p:extLst>
      <p:ext uri="{BB962C8B-B14F-4D97-AF65-F5344CB8AC3E}">
        <p14:creationId xmlns:p14="http://schemas.microsoft.com/office/powerpoint/2010/main" val="884741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963106B7-F824-4889-9B49-CEEE8B857736}" type="datetimeFigureOut">
              <a:rPr lang="sv-SE" smtClean="0"/>
              <a:t>2017-08-23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26042C7-0B56-491B-9711-DB08B0C25924}" type="slidenum">
              <a:rPr lang="sv-SE" smtClean="0"/>
              <a:t>‹#›</a:t>
            </a:fld>
            <a:endParaRPr lang="sv-SE"/>
          </a:p>
        </p:txBody>
      </p:sp>
    </p:spTree>
    <p:extLst>
      <p:ext uri="{BB962C8B-B14F-4D97-AF65-F5344CB8AC3E}">
        <p14:creationId xmlns:p14="http://schemas.microsoft.com/office/powerpoint/2010/main" val="3494953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963106B7-F824-4889-9B49-CEEE8B857736}" type="datetimeFigureOut">
              <a:rPr lang="sv-SE" smtClean="0"/>
              <a:t>2017-08-23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26042C7-0B56-491B-9711-DB08B0C25924}" type="slidenum">
              <a:rPr lang="sv-SE" smtClean="0"/>
              <a:t>‹#›</a:t>
            </a:fld>
            <a:endParaRPr lang="sv-SE"/>
          </a:p>
        </p:txBody>
      </p:sp>
    </p:spTree>
    <p:extLst>
      <p:ext uri="{BB962C8B-B14F-4D97-AF65-F5344CB8AC3E}">
        <p14:creationId xmlns:p14="http://schemas.microsoft.com/office/powerpoint/2010/main" val="3498931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sv-SE"/>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Redigera format för bakgrundstext</a:t>
            </a:r>
          </a:p>
        </p:txBody>
      </p:sp>
      <p:sp>
        <p:nvSpPr>
          <p:cNvPr id="4" name="Platshållare för datum 3"/>
          <p:cNvSpPr>
            <a:spLocks noGrp="1"/>
          </p:cNvSpPr>
          <p:nvPr>
            <p:ph type="dt" sz="half" idx="10"/>
          </p:nvPr>
        </p:nvSpPr>
        <p:spPr/>
        <p:txBody>
          <a:bodyPr/>
          <a:lstStyle/>
          <a:p>
            <a:fld id="{963106B7-F824-4889-9B49-CEEE8B857736}" type="datetimeFigureOut">
              <a:rPr lang="sv-SE" smtClean="0"/>
              <a:t>2017-08-23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26042C7-0B56-491B-9711-DB08B0C25924}" type="slidenum">
              <a:rPr lang="sv-SE" smtClean="0"/>
              <a:t>‹#›</a:t>
            </a:fld>
            <a:endParaRPr lang="sv-SE"/>
          </a:p>
        </p:txBody>
      </p:sp>
    </p:spTree>
    <p:extLst>
      <p:ext uri="{BB962C8B-B14F-4D97-AF65-F5344CB8AC3E}">
        <p14:creationId xmlns:p14="http://schemas.microsoft.com/office/powerpoint/2010/main" val="2342754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38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963106B7-F824-4889-9B49-CEEE8B857736}" type="datetimeFigureOut">
              <a:rPr lang="sv-SE" smtClean="0"/>
              <a:t>2017-08-23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26042C7-0B56-491B-9711-DB08B0C25924}" type="slidenum">
              <a:rPr lang="sv-SE" smtClean="0"/>
              <a:t>‹#›</a:t>
            </a:fld>
            <a:endParaRPr lang="sv-SE"/>
          </a:p>
        </p:txBody>
      </p:sp>
    </p:spTree>
    <p:extLst>
      <p:ext uri="{BB962C8B-B14F-4D97-AF65-F5344CB8AC3E}">
        <p14:creationId xmlns:p14="http://schemas.microsoft.com/office/powerpoint/2010/main" val="651105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smtClean="0"/>
              <a:t>Klicka här för att ändra format</a:t>
            </a:r>
            <a:endParaRPr lang="sv-SE"/>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963106B7-F824-4889-9B49-CEEE8B857736}" type="datetimeFigureOut">
              <a:rPr lang="sv-SE" smtClean="0"/>
              <a:t>2017-08-23</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926042C7-0B56-491B-9711-DB08B0C25924}" type="slidenum">
              <a:rPr lang="sv-SE" smtClean="0"/>
              <a:t>‹#›</a:t>
            </a:fld>
            <a:endParaRPr lang="sv-SE"/>
          </a:p>
        </p:txBody>
      </p:sp>
    </p:spTree>
    <p:extLst>
      <p:ext uri="{BB962C8B-B14F-4D97-AF65-F5344CB8AC3E}">
        <p14:creationId xmlns:p14="http://schemas.microsoft.com/office/powerpoint/2010/main" val="2827519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963106B7-F824-4889-9B49-CEEE8B857736}" type="datetimeFigureOut">
              <a:rPr lang="sv-SE" smtClean="0"/>
              <a:t>2017-08-23</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926042C7-0B56-491B-9711-DB08B0C25924}" type="slidenum">
              <a:rPr lang="sv-SE" smtClean="0"/>
              <a:t>‹#›</a:t>
            </a:fld>
            <a:endParaRPr lang="sv-SE"/>
          </a:p>
        </p:txBody>
      </p:sp>
    </p:spTree>
    <p:extLst>
      <p:ext uri="{BB962C8B-B14F-4D97-AF65-F5344CB8AC3E}">
        <p14:creationId xmlns:p14="http://schemas.microsoft.com/office/powerpoint/2010/main" val="3843243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963106B7-F824-4889-9B49-CEEE8B857736}" type="datetimeFigureOut">
              <a:rPr lang="sv-SE" smtClean="0"/>
              <a:t>2017-08-23</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926042C7-0B56-491B-9711-DB08B0C25924}" type="slidenum">
              <a:rPr lang="sv-SE" smtClean="0"/>
              <a:t>‹#›</a:t>
            </a:fld>
            <a:endParaRPr lang="sv-SE"/>
          </a:p>
        </p:txBody>
      </p:sp>
    </p:spTree>
    <p:extLst>
      <p:ext uri="{BB962C8B-B14F-4D97-AF65-F5344CB8AC3E}">
        <p14:creationId xmlns:p14="http://schemas.microsoft.com/office/powerpoint/2010/main" val="3908535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963106B7-F824-4889-9B49-CEEE8B857736}" type="datetimeFigureOut">
              <a:rPr lang="sv-SE" smtClean="0"/>
              <a:t>2017-08-23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26042C7-0B56-491B-9711-DB08B0C25924}" type="slidenum">
              <a:rPr lang="sv-SE" smtClean="0"/>
              <a:t>‹#›</a:t>
            </a:fld>
            <a:endParaRPr lang="sv-SE"/>
          </a:p>
        </p:txBody>
      </p:sp>
    </p:spTree>
    <p:extLst>
      <p:ext uri="{BB962C8B-B14F-4D97-AF65-F5344CB8AC3E}">
        <p14:creationId xmlns:p14="http://schemas.microsoft.com/office/powerpoint/2010/main" val="1322430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963106B7-F824-4889-9B49-CEEE8B857736}" type="datetimeFigureOut">
              <a:rPr lang="sv-SE" smtClean="0"/>
              <a:t>2017-08-23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26042C7-0B56-491B-9711-DB08B0C25924}" type="slidenum">
              <a:rPr lang="sv-SE" smtClean="0"/>
              <a:t>‹#›</a:t>
            </a:fld>
            <a:endParaRPr lang="sv-SE"/>
          </a:p>
        </p:txBody>
      </p:sp>
    </p:spTree>
    <p:extLst>
      <p:ext uri="{BB962C8B-B14F-4D97-AF65-F5344CB8AC3E}">
        <p14:creationId xmlns:p14="http://schemas.microsoft.com/office/powerpoint/2010/main" val="2359925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3106B7-F824-4889-9B49-CEEE8B857736}" type="datetimeFigureOut">
              <a:rPr lang="sv-SE" smtClean="0"/>
              <a:t>2017-08-23</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6042C7-0B56-491B-9711-DB08B0C25924}" type="slidenum">
              <a:rPr lang="sv-SE" smtClean="0"/>
              <a:t>‹#›</a:t>
            </a:fld>
            <a:endParaRPr lang="sv-SE"/>
          </a:p>
        </p:txBody>
      </p:sp>
    </p:spTree>
    <p:extLst>
      <p:ext uri="{BB962C8B-B14F-4D97-AF65-F5344CB8AC3E}">
        <p14:creationId xmlns:p14="http://schemas.microsoft.com/office/powerpoint/2010/main" val="200708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4"/>
            <a:ext cx="9144000" cy="1826898"/>
          </a:xfrm>
        </p:spPr>
        <p:txBody>
          <a:bodyPr/>
          <a:lstStyle/>
          <a:p>
            <a:r>
              <a:rPr lang="sv-SE" b="1" dirty="0" smtClean="0">
                <a:latin typeface="Arial" panose="020B0604020202020204" pitchFamily="34" charset="0"/>
                <a:cs typeface="Arial" panose="020B0604020202020204" pitchFamily="34" charset="0"/>
              </a:rPr>
              <a:t>Kostråd</a:t>
            </a:r>
            <a:endParaRPr lang="sv-SE" b="1" dirty="0">
              <a:latin typeface="Arial" panose="020B0604020202020204" pitchFamily="34" charset="0"/>
              <a:cs typeface="Arial" panose="020B0604020202020204" pitchFamily="34" charset="0"/>
            </a:endParaRPr>
          </a:p>
        </p:txBody>
      </p:sp>
      <p:sp>
        <p:nvSpPr>
          <p:cNvPr id="3" name="Underrubrik 2"/>
          <p:cNvSpPr>
            <a:spLocks noGrp="1"/>
          </p:cNvSpPr>
          <p:nvPr>
            <p:ph type="subTitle" idx="1"/>
          </p:nvPr>
        </p:nvSpPr>
        <p:spPr>
          <a:xfrm>
            <a:off x="1524000" y="2820473"/>
            <a:ext cx="9144000" cy="4037527"/>
          </a:xfrm>
        </p:spPr>
        <p:txBody>
          <a:bodyPr>
            <a:normAutofit lnSpcReduction="10000"/>
          </a:bodyPr>
          <a:lstStyle/>
          <a:p>
            <a:pPr algn="l"/>
            <a:r>
              <a:rPr lang="sv-SE" sz="1200" dirty="0" smtClean="0">
                <a:latin typeface="Arial" panose="020B0604020202020204" pitchFamily="34" charset="0"/>
                <a:cs typeface="Arial" panose="020B0604020202020204" pitchFamily="34" charset="0"/>
              </a:rPr>
              <a:t>Här följer några kosttips. Kom ihåg att äta varierat, mycket grönsaker som rotfrukter, broccoli och frukt samt lasta i er kolhydrater och proteiner. Från frukt och bär får ni viktiga vitaminer och antioxidanter. Med den träningen ni bedriver är det sällan att ni äter för mycket, men det är viktigt att äta rätt och ofta. Kom ihåg mellanmålen som är jätteviktiga så det inte går 4-5h mellan energiintagen.</a:t>
            </a:r>
          </a:p>
          <a:p>
            <a:pPr algn="l"/>
            <a:r>
              <a:rPr lang="sv-SE" sz="1200" b="1" dirty="0" smtClean="0">
                <a:latin typeface="Arial" panose="020B0604020202020204" pitchFamily="34" charset="0"/>
                <a:cs typeface="Arial" panose="020B0604020202020204" pitchFamily="34" charset="0"/>
              </a:rPr>
              <a:t>Tänk på </a:t>
            </a:r>
            <a:r>
              <a:rPr lang="sv-SE" sz="1200" dirty="0" smtClean="0">
                <a:latin typeface="Arial" panose="020B0604020202020204" pitchFamily="34" charset="0"/>
                <a:cs typeface="Arial" panose="020B0604020202020204" pitchFamily="34" charset="0"/>
              </a:rPr>
              <a:t>den gyllene triangeln träning, kost och vila (lägg er i tid). Utan vila återhämtar sig inte kroppen och då bryter träningen ned oavsett hur mycket mat ni trycker i er. Minst åtta timmar/natt, helst tio.</a:t>
            </a:r>
            <a:br>
              <a:rPr lang="sv-SE" sz="1200" dirty="0" smtClean="0">
                <a:latin typeface="Arial" panose="020B0604020202020204" pitchFamily="34" charset="0"/>
                <a:cs typeface="Arial" panose="020B0604020202020204" pitchFamily="34" charset="0"/>
              </a:rPr>
            </a:br>
            <a:r>
              <a:rPr lang="sv-SE" sz="1200" dirty="0" smtClean="0">
                <a:latin typeface="Arial" panose="020B0604020202020204" pitchFamily="34" charset="0"/>
                <a:cs typeface="Arial" panose="020B0604020202020204" pitchFamily="34" charset="0"/>
              </a:rPr>
              <a:t/>
            </a:r>
            <a:br>
              <a:rPr lang="sv-SE" sz="1200" dirty="0" smtClean="0">
                <a:latin typeface="Arial" panose="020B0604020202020204" pitchFamily="34" charset="0"/>
                <a:cs typeface="Arial" panose="020B0604020202020204" pitchFamily="34" charset="0"/>
              </a:rPr>
            </a:br>
            <a:r>
              <a:rPr lang="sv-SE" sz="1200" b="1" dirty="0" smtClean="0">
                <a:latin typeface="Arial" panose="020B0604020202020204" pitchFamily="34" charset="0"/>
                <a:cs typeface="Arial" panose="020B0604020202020204" pitchFamily="34" charset="0"/>
              </a:rPr>
              <a:t>Frukost 1: </a:t>
            </a:r>
            <a:r>
              <a:rPr lang="sv-SE" sz="1200" dirty="0" err="1" smtClean="0">
                <a:latin typeface="Arial" panose="020B0604020202020204" pitchFamily="34" charset="0"/>
                <a:cs typeface="Arial" panose="020B0604020202020204" pitchFamily="34" charset="0"/>
              </a:rPr>
              <a:t>Havregryngröt</a:t>
            </a:r>
            <a:r>
              <a:rPr lang="sv-SE" sz="1200" dirty="0" smtClean="0">
                <a:latin typeface="Arial" panose="020B0604020202020204" pitchFamily="34" charset="0"/>
                <a:cs typeface="Arial" panose="020B0604020202020204" pitchFamily="34" charset="0"/>
              </a:rPr>
              <a:t> med bär (blåbär, lingon </a:t>
            </a:r>
            <a:r>
              <a:rPr lang="sv-SE" sz="1200" dirty="0" err="1" smtClean="0">
                <a:latin typeface="Arial" panose="020B0604020202020204" pitchFamily="34" charset="0"/>
                <a:cs typeface="Arial" panose="020B0604020202020204" pitchFamily="34" charset="0"/>
              </a:rPr>
              <a:t>etc</a:t>
            </a:r>
            <a:r>
              <a:rPr lang="sv-SE" sz="1200" dirty="0" smtClean="0">
                <a:latin typeface="Arial" panose="020B0604020202020204" pitchFamily="34" charset="0"/>
                <a:cs typeface="Arial" panose="020B0604020202020204" pitchFamily="34" charset="0"/>
              </a:rPr>
              <a:t>) och en matsked solrosolja (förlänger mättnadskänslan), två ägg och en smörgås med grovt bröd och leverpastej (för att få i er järn)/skinka.</a:t>
            </a:r>
            <a:br>
              <a:rPr lang="sv-SE" sz="1200" dirty="0" smtClean="0">
                <a:latin typeface="Arial" panose="020B0604020202020204" pitchFamily="34" charset="0"/>
                <a:cs typeface="Arial" panose="020B0604020202020204" pitchFamily="34" charset="0"/>
              </a:rPr>
            </a:br>
            <a:r>
              <a:rPr lang="sv-SE" sz="1200" b="1" dirty="0" smtClean="0">
                <a:latin typeface="Arial" panose="020B0604020202020204" pitchFamily="34" charset="0"/>
                <a:cs typeface="Arial" panose="020B0604020202020204" pitchFamily="34" charset="0"/>
              </a:rPr>
              <a:t>Frukost 2:  </a:t>
            </a:r>
            <a:r>
              <a:rPr lang="sv-SE" sz="1200" dirty="0" smtClean="0">
                <a:latin typeface="Arial" panose="020B0604020202020204" pitchFamily="34" charset="0"/>
                <a:cs typeface="Arial" panose="020B0604020202020204" pitchFamily="34" charset="0"/>
              </a:rPr>
              <a:t>Äggröra på tre ägg, ett par matskedar bär vid sidan av och en smörgås med grovt bröd och leverpastej/skinka.</a:t>
            </a:r>
            <a:br>
              <a:rPr lang="sv-SE" sz="1200" dirty="0" smtClean="0">
                <a:latin typeface="Arial" panose="020B0604020202020204" pitchFamily="34" charset="0"/>
                <a:cs typeface="Arial" panose="020B0604020202020204" pitchFamily="34" charset="0"/>
              </a:rPr>
            </a:br>
            <a:r>
              <a:rPr lang="sv-SE" sz="1200" dirty="0" smtClean="0">
                <a:latin typeface="Arial" panose="020B0604020202020204" pitchFamily="34" charset="0"/>
                <a:cs typeface="Arial" panose="020B0604020202020204" pitchFamily="34" charset="0"/>
              </a:rPr>
              <a:t/>
            </a:r>
            <a:br>
              <a:rPr lang="sv-SE" sz="1200" dirty="0" smtClean="0">
                <a:latin typeface="Arial" panose="020B0604020202020204" pitchFamily="34" charset="0"/>
                <a:cs typeface="Arial" panose="020B0604020202020204" pitchFamily="34" charset="0"/>
              </a:rPr>
            </a:br>
            <a:r>
              <a:rPr lang="sv-SE" sz="1200" b="1" dirty="0" smtClean="0">
                <a:latin typeface="Arial" panose="020B0604020202020204" pitchFamily="34" charset="0"/>
                <a:cs typeface="Arial" panose="020B0604020202020204" pitchFamily="34" charset="0"/>
              </a:rPr>
              <a:t>Mellanmål 1: </a:t>
            </a:r>
            <a:r>
              <a:rPr lang="sv-SE" sz="1200" dirty="0" smtClean="0">
                <a:latin typeface="Arial" panose="020B0604020202020204" pitchFamily="34" charset="0"/>
                <a:cs typeface="Arial" panose="020B0604020202020204" pitchFamily="34" charset="0"/>
              </a:rPr>
              <a:t>Keso med bär och en frukt (proteinkälla och kolhydrater). </a:t>
            </a:r>
            <a:r>
              <a:rPr lang="sv-SE" sz="1200" b="1" smtClean="0">
                <a:latin typeface="Arial" panose="020B0604020202020204" pitchFamily="34" charset="0"/>
                <a:cs typeface="Arial" panose="020B0604020202020204" pitchFamily="34" charset="0"/>
              </a:rPr>
              <a:t>OBS: </a:t>
            </a:r>
            <a:r>
              <a:rPr lang="sv-SE" sz="1200" smtClean="0">
                <a:latin typeface="Arial" panose="020B0604020202020204" pitchFamily="34" charset="0"/>
                <a:cs typeface="Arial" panose="020B0604020202020204" pitchFamily="34" charset="0"/>
              </a:rPr>
              <a:t>Undvik nötter i J18 med allergiker i laget.</a:t>
            </a:r>
            <a:r>
              <a:rPr lang="sv-SE" sz="1200" dirty="0" smtClean="0">
                <a:latin typeface="Arial" panose="020B0604020202020204" pitchFamily="34" charset="0"/>
                <a:cs typeface="Arial" panose="020B0604020202020204" pitchFamily="34" charset="0"/>
              </a:rPr>
              <a:t/>
            </a:r>
            <a:br>
              <a:rPr lang="sv-SE" sz="1200" dirty="0" smtClean="0">
                <a:latin typeface="Arial" panose="020B0604020202020204" pitchFamily="34" charset="0"/>
                <a:cs typeface="Arial" panose="020B0604020202020204" pitchFamily="34" charset="0"/>
              </a:rPr>
            </a:br>
            <a:r>
              <a:rPr lang="sv-SE" sz="1200" b="1" dirty="0" smtClean="0">
                <a:latin typeface="Arial" panose="020B0604020202020204" pitchFamily="34" charset="0"/>
                <a:cs typeface="Arial" panose="020B0604020202020204" pitchFamily="34" charset="0"/>
              </a:rPr>
              <a:t>Mellanmål 2: </a:t>
            </a:r>
            <a:r>
              <a:rPr lang="sv-SE" sz="1200" dirty="0" smtClean="0">
                <a:latin typeface="Arial" panose="020B0604020202020204" pitchFamily="34" charset="0"/>
                <a:cs typeface="Arial" panose="020B0604020202020204" pitchFamily="34" charset="0"/>
              </a:rPr>
              <a:t>Kvarg med bär och en frukt (proteinkälla och kolhydrater). </a:t>
            </a:r>
            <a:r>
              <a:rPr lang="sv-SE" sz="1200" b="1" dirty="0" smtClean="0">
                <a:latin typeface="Arial" panose="020B0604020202020204" pitchFamily="34" charset="0"/>
                <a:cs typeface="Arial" panose="020B0604020202020204" pitchFamily="34" charset="0"/>
              </a:rPr>
              <a:t>OBS: </a:t>
            </a:r>
            <a:r>
              <a:rPr lang="sv-SE" sz="1200" dirty="0" smtClean="0">
                <a:latin typeface="Arial" panose="020B0604020202020204" pitchFamily="34" charset="0"/>
                <a:cs typeface="Arial" panose="020B0604020202020204" pitchFamily="34" charset="0"/>
              </a:rPr>
              <a:t>Undvik nötter i J18 med allergiker i laget.</a:t>
            </a:r>
            <a:br>
              <a:rPr lang="sv-SE" sz="1200" dirty="0" smtClean="0">
                <a:latin typeface="Arial" panose="020B0604020202020204" pitchFamily="34" charset="0"/>
                <a:cs typeface="Arial" panose="020B0604020202020204" pitchFamily="34" charset="0"/>
              </a:rPr>
            </a:br>
            <a:r>
              <a:rPr lang="sv-SE" sz="1200" dirty="0" smtClean="0">
                <a:latin typeface="Arial" panose="020B0604020202020204" pitchFamily="34" charset="0"/>
                <a:cs typeface="Arial" panose="020B0604020202020204" pitchFamily="34" charset="0"/>
              </a:rPr>
              <a:t/>
            </a:r>
            <a:br>
              <a:rPr lang="sv-SE" sz="1200" dirty="0" smtClean="0">
                <a:latin typeface="Arial" panose="020B0604020202020204" pitchFamily="34" charset="0"/>
                <a:cs typeface="Arial" panose="020B0604020202020204" pitchFamily="34" charset="0"/>
              </a:rPr>
            </a:br>
            <a:r>
              <a:rPr lang="sv-SE" sz="1200" b="1" dirty="0" smtClean="0">
                <a:latin typeface="Arial" panose="020B0604020202020204" pitchFamily="34" charset="0"/>
                <a:cs typeface="Arial" panose="020B0604020202020204" pitchFamily="34" charset="0"/>
              </a:rPr>
              <a:t>Före match, game </a:t>
            </a:r>
            <a:r>
              <a:rPr lang="sv-SE" sz="1200" b="1" dirty="0" err="1" smtClean="0">
                <a:latin typeface="Arial" panose="020B0604020202020204" pitchFamily="34" charset="0"/>
                <a:cs typeface="Arial" panose="020B0604020202020204" pitchFamily="34" charset="0"/>
              </a:rPr>
              <a:t>day</a:t>
            </a:r>
            <a:r>
              <a:rPr lang="sv-SE" sz="1200" b="1" dirty="0" smtClean="0">
                <a:latin typeface="Arial" panose="020B0604020202020204" pitchFamily="34" charset="0"/>
                <a:cs typeface="Arial" panose="020B0604020202020204" pitchFamily="34" charset="0"/>
              </a:rPr>
              <a:t>: </a:t>
            </a:r>
            <a:r>
              <a:rPr lang="sv-SE" sz="1200" dirty="0" smtClean="0">
                <a:latin typeface="Arial" panose="020B0604020202020204" pitchFamily="34" charset="0"/>
                <a:cs typeface="Arial" panose="020B0604020202020204" pitchFamily="34" charset="0"/>
              </a:rPr>
              <a:t>Pasta/potatis med lax och grönsaker. Spara gärna på fullkornsris, köttfärssåsen och den stora biffsteken till efter match. Fett, fibrer och proteiner är tyngre för kroppen att bryta ned än kolhydrater och tar energi av er. Ni får testa er fram.</a:t>
            </a:r>
            <a:br>
              <a:rPr lang="sv-SE" sz="1200" dirty="0" smtClean="0">
                <a:latin typeface="Arial" panose="020B0604020202020204" pitchFamily="34" charset="0"/>
                <a:cs typeface="Arial" panose="020B0604020202020204" pitchFamily="34" charset="0"/>
              </a:rPr>
            </a:br>
            <a:r>
              <a:rPr lang="sv-SE" sz="1200" dirty="0" smtClean="0">
                <a:latin typeface="Arial" panose="020B0604020202020204" pitchFamily="34" charset="0"/>
                <a:cs typeface="Arial" panose="020B0604020202020204" pitchFamily="34" charset="0"/>
              </a:rPr>
              <a:t/>
            </a:r>
            <a:br>
              <a:rPr lang="sv-SE" sz="1200" dirty="0" smtClean="0">
                <a:latin typeface="Arial" panose="020B0604020202020204" pitchFamily="34" charset="0"/>
                <a:cs typeface="Arial" panose="020B0604020202020204" pitchFamily="34" charset="0"/>
              </a:rPr>
            </a:br>
            <a:r>
              <a:rPr lang="sv-SE" sz="1200" b="1" dirty="0" smtClean="0">
                <a:latin typeface="Arial" panose="020B0604020202020204" pitchFamily="34" charset="0"/>
                <a:cs typeface="Arial" panose="020B0604020202020204" pitchFamily="34" charset="0"/>
              </a:rPr>
              <a:t>Efter träning/match: </a:t>
            </a:r>
            <a:r>
              <a:rPr lang="sv-SE" sz="1200" dirty="0" err="1" smtClean="0">
                <a:latin typeface="Arial" panose="020B0604020202020204" pitchFamily="34" charset="0"/>
                <a:cs typeface="Arial" panose="020B0604020202020204" pitchFamily="34" charset="0"/>
              </a:rPr>
              <a:t>Gainomax</a:t>
            </a:r>
            <a:r>
              <a:rPr lang="sv-SE" sz="1200" dirty="0" smtClean="0">
                <a:latin typeface="Arial" panose="020B0604020202020204" pitchFamily="34" charset="0"/>
                <a:cs typeface="Arial" panose="020B0604020202020204" pitchFamily="34" charset="0"/>
              </a:rPr>
              <a:t> eller kvarg + banan. Då får ni i er proteiner och kolhydrater. Ett stort glas </a:t>
            </a:r>
            <a:r>
              <a:rPr lang="sv-SE" sz="1200" dirty="0" err="1" smtClean="0">
                <a:latin typeface="Arial" panose="020B0604020202020204" pitchFamily="34" charset="0"/>
                <a:cs typeface="Arial" panose="020B0604020202020204" pitchFamily="34" charset="0"/>
              </a:rPr>
              <a:t>oboy</a:t>
            </a:r>
            <a:r>
              <a:rPr lang="sv-SE" sz="1200" dirty="0" smtClean="0">
                <a:latin typeface="Arial" panose="020B0604020202020204" pitchFamily="34" charset="0"/>
                <a:cs typeface="Arial" panose="020B0604020202020204" pitchFamily="34" charset="0"/>
              </a:rPr>
              <a:t> funkar också bra. Ska tas inom 30 minuter efter avslutat pass. Tränar ni längre än en timme så tillför kolhydrater som ex en banan.</a:t>
            </a:r>
            <a:br>
              <a:rPr lang="sv-SE" sz="1200" dirty="0" smtClean="0">
                <a:latin typeface="Arial" panose="020B0604020202020204" pitchFamily="34" charset="0"/>
                <a:cs typeface="Arial" panose="020B0604020202020204" pitchFamily="34" charset="0"/>
              </a:rPr>
            </a:br>
            <a:r>
              <a:rPr lang="sv-SE" sz="1200" b="1" dirty="0" smtClean="0">
                <a:latin typeface="Arial" panose="020B0604020202020204" pitchFamily="34" charset="0"/>
                <a:cs typeface="Arial" panose="020B0604020202020204" pitchFamily="34" charset="0"/>
              </a:rPr>
              <a:t>Vätska</a:t>
            </a:r>
            <a:r>
              <a:rPr lang="sv-SE" sz="1200" dirty="0" smtClean="0">
                <a:latin typeface="Arial" panose="020B0604020202020204" pitchFamily="34" charset="0"/>
                <a:cs typeface="Arial" panose="020B0604020202020204" pitchFamily="34" charset="0"/>
              </a:rPr>
              <a:t>: Drick mycket vatten, men tänk också på att tillföra er salter som kroppen gör av med i form av sportdryck som innehåller mineralsalter alternativt och billigare så tillsätter ni pressad citron, riven ingefära och lite salt och gör egen sportdryck. </a:t>
            </a:r>
            <a:br>
              <a:rPr lang="sv-SE" sz="1200" dirty="0" smtClean="0">
                <a:latin typeface="Arial" panose="020B0604020202020204" pitchFamily="34" charset="0"/>
                <a:cs typeface="Arial" panose="020B0604020202020204" pitchFamily="34" charset="0"/>
              </a:rPr>
            </a:br>
            <a:r>
              <a:rPr lang="sv-SE" sz="1200" dirty="0" smtClean="0">
                <a:latin typeface="Arial" panose="020B0604020202020204" pitchFamily="34" charset="0"/>
                <a:cs typeface="Arial" panose="020B0604020202020204" pitchFamily="34" charset="0"/>
              </a:rPr>
              <a:t/>
            </a:r>
            <a:br>
              <a:rPr lang="sv-SE" sz="1200" dirty="0" smtClean="0">
                <a:latin typeface="Arial" panose="020B0604020202020204" pitchFamily="34" charset="0"/>
                <a:cs typeface="Arial" panose="020B0604020202020204" pitchFamily="34" charset="0"/>
              </a:rPr>
            </a:br>
            <a:r>
              <a:rPr lang="sv-SE" sz="1200" b="1" dirty="0" smtClean="0">
                <a:latin typeface="Arial" panose="020B0604020202020204" pitchFamily="34" charset="0"/>
                <a:cs typeface="Arial" panose="020B0604020202020204" pitchFamily="34" charset="0"/>
              </a:rPr>
              <a:t>Skräpmat: </a:t>
            </a:r>
            <a:r>
              <a:rPr lang="sv-SE" sz="1200" dirty="0" smtClean="0">
                <a:latin typeface="Arial" panose="020B0604020202020204" pitchFamily="34" charset="0"/>
                <a:cs typeface="Arial" panose="020B0604020202020204" pitchFamily="34" charset="0"/>
              </a:rPr>
              <a:t>Försök håll det till en dag i veckan, inte matchdag eller dagen innan, när ni går all in på hamburgare och pizza. Men ibland är en hamburgare i farten betydligt bättre än ingenting alls. Det är pommes frites med transfetter som är svåra att bryta ned.</a:t>
            </a:r>
          </a:p>
          <a:p>
            <a:pPr algn="l"/>
            <a:r>
              <a:rPr lang="sv-SE" sz="1200" b="1" dirty="0" smtClean="0">
                <a:latin typeface="Arial" panose="020B0604020202020204" pitchFamily="34" charset="0"/>
                <a:cs typeface="Arial" panose="020B0604020202020204" pitchFamily="34" charset="0"/>
              </a:rPr>
              <a:t>Alkohol: </a:t>
            </a:r>
            <a:r>
              <a:rPr lang="sv-SE" sz="1200" dirty="0" smtClean="0">
                <a:latin typeface="Arial" panose="020B0604020202020204" pitchFamily="34" charset="0"/>
                <a:cs typeface="Arial" panose="020B0604020202020204" pitchFamily="34" charset="0"/>
              </a:rPr>
              <a:t>Håll er borta! Bryter ned kroppen och spolierar en veckas hård träning genom att bryta ned istället för att bygga upp.</a:t>
            </a:r>
            <a:endParaRPr lang="sv-SE" sz="1200" dirty="0">
              <a:latin typeface="Arial" panose="020B0604020202020204" pitchFamily="34" charset="0"/>
              <a:cs typeface="Arial" panose="020B0604020202020204" pitchFamily="34" charset="0"/>
            </a:endParaRPr>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6" y="-5418"/>
            <a:ext cx="12197758" cy="2095479"/>
          </a:xfrm>
          <a:prstGeom prst="rect">
            <a:avLst/>
          </a:prstGeom>
        </p:spPr>
      </p:pic>
    </p:spTree>
    <p:extLst>
      <p:ext uri="{BB962C8B-B14F-4D97-AF65-F5344CB8AC3E}">
        <p14:creationId xmlns:p14="http://schemas.microsoft.com/office/powerpoint/2010/main" val="34574846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120</Words>
  <Application>Microsoft Office PowerPoint</Application>
  <PresentationFormat>Bredbild</PresentationFormat>
  <Paragraphs>4</Paragraphs>
  <Slides>1</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vt:i4>
      </vt:variant>
    </vt:vector>
  </HeadingPairs>
  <TitlesOfParts>
    <vt:vector size="5" baseType="lpstr">
      <vt:lpstr>Arial</vt:lpstr>
      <vt:lpstr>Calibri</vt:lpstr>
      <vt:lpstr>Calibri Light</vt:lpstr>
      <vt:lpstr>Office-tema</vt:lpstr>
      <vt:lpstr>Kostråd</vt:lpstr>
    </vt:vector>
  </TitlesOfParts>
  <Company>NTM AB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Kostråd</dc:title>
  <dc:creator>Jimmy Landström</dc:creator>
  <cp:lastModifiedBy>Jimmy Landström</cp:lastModifiedBy>
  <cp:revision>8</cp:revision>
  <dcterms:created xsi:type="dcterms:W3CDTF">2017-08-23T15:42:13Z</dcterms:created>
  <dcterms:modified xsi:type="dcterms:W3CDTF">2017-08-23T16:06:36Z</dcterms:modified>
</cp:coreProperties>
</file>