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1461" r:id="rId2"/>
    <p:sldId id="1462" r:id="rId3"/>
    <p:sldId id="3610" r:id="rId4"/>
    <p:sldId id="1463" r:id="rId5"/>
    <p:sldId id="1464" r:id="rId6"/>
    <p:sldId id="1475" r:id="rId7"/>
    <p:sldId id="1479" r:id="rId8"/>
    <p:sldId id="1470" r:id="rId9"/>
    <p:sldId id="1467" r:id="rId10"/>
    <p:sldId id="3611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48519B-DC51-41FC-A0ED-AE000B329273}" v="37" dt="2024-11-08T08:31:27.2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s Averfeldt" userId="2796d060-d9df-4e6c-b922-356d63ac86a3" providerId="ADAL" clId="{D148519B-DC51-41FC-A0ED-AE000B329273}"/>
    <pc:docChg chg="undo custSel addSld delSld modSld">
      <pc:chgData name="Nils Averfeldt" userId="2796d060-d9df-4e6c-b922-356d63ac86a3" providerId="ADAL" clId="{D148519B-DC51-41FC-A0ED-AE000B329273}" dt="2024-11-08T08:31:27.214" v="670"/>
      <pc:docMkLst>
        <pc:docMk/>
      </pc:docMkLst>
      <pc:sldChg chg="addSp delSp modSp mod">
        <pc:chgData name="Nils Averfeldt" userId="2796d060-d9df-4e6c-b922-356d63ac86a3" providerId="ADAL" clId="{D148519B-DC51-41FC-A0ED-AE000B329273}" dt="2024-11-08T08:31:27.214" v="670"/>
        <pc:sldMkLst>
          <pc:docMk/>
          <pc:sldMk cId="2406635552" sldId="1464"/>
        </pc:sldMkLst>
        <pc:spChg chg="add del mod">
          <ac:chgData name="Nils Averfeldt" userId="2796d060-d9df-4e6c-b922-356d63ac86a3" providerId="ADAL" clId="{D148519B-DC51-41FC-A0ED-AE000B329273}" dt="2024-11-08T08:31:27.084" v="669" actId="478"/>
          <ac:spMkLst>
            <pc:docMk/>
            <pc:sldMk cId="2406635552" sldId="1464"/>
            <ac:spMk id="4" creationId="{39A2E031-9176-9E70-2503-C8E3BDE39053}"/>
          </ac:spMkLst>
        </pc:spChg>
        <pc:spChg chg="add mod">
          <ac:chgData name="Nils Averfeldt" userId="2796d060-d9df-4e6c-b922-356d63ac86a3" providerId="ADAL" clId="{D148519B-DC51-41FC-A0ED-AE000B329273}" dt="2024-11-08T08:31:27.214" v="670"/>
          <ac:spMkLst>
            <pc:docMk/>
            <pc:sldMk cId="2406635552" sldId="1464"/>
            <ac:spMk id="5" creationId="{B890C830-5D7B-4F14-D7C7-3617DE31A896}"/>
          </ac:spMkLst>
        </pc:spChg>
      </pc:sldChg>
      <pc:sldChg chg="addSp delSp modSp mod">
        <pc:chgData name="Nils Averfeldt" userId="2796d060-d9df-4e6c-b922-356d63ac86a3" providerId="ADAL" clId="{D148519B-DC51-41FC-A0ED-AE000B329273}" dt="2024-11-08T08:31:14.508" v="666"/>
        <pc:sldMkLst>
          <pc:docMk/>
          <pc:sldMk cId="1722281167" sldId="1465"/>
        </pc:sldMkLst>
        <pc:spChg chg="add del mod">
          <ac:chgData name="Nils Averfeldt" userId="2796d060-d9df-4e6c-b922-356d63ac86a3" providerId="ADAL" clId="{D148519B-DC51-41FC-A0ED-AE000B329273}" dt="2024-11-08T08:31:14.358" v="665" actId="478"/>
          <ac:spMkLst>
            <pc:docMk/>
            <pc:sldMk cId="1722281167" sldId="1465"/>
            <ac:spMk id="12" creationId="{E4A45A92-E50B-BB10-AC8E-25EDD5B28049}"/>
          </ac:spMkLst>
        </pc:spChg>
        <pc:spChg chg="add mod">
          <ac:chgData name="Nils Averfeldt" userId="2796d060-d9df-4e6c-b922-356d63ac86a3" providerId="ADAL" clId="{D148519B-DC51-41FC-A0ED-AE000B329273}" dt="2024-11-08T08:31:14.508" v="666"/>
          <ac:spMkLst>
            <pc:docMk/>
            <pc:sldMk cId="1722281167" sldId="1465"/>
            <ac:spMk id="13" creationId="{264C4D8D-063C-7F1E-07DC-FCC503867B38}"/>
          </ac:spMkLst>
        </pc:spChg>
      </pc:sldChg>
      <pc:sldChg chg="addSp delSp modSp mod">
        <pc:chgData name="Nils Averfeldt" userId="2796d060-d9df-4e6c-b922-356d63ac86a3" providerId="ADAL" clId="{D148519B-DC51-41FC-A0ED-AE000B329273}" dt="2024-11-08T08:31:22.844" v="668"/>
        <pc:sldMkLst>
          <pc:docMk/>
          <pc:sldMk cId="3781048305" sldId="3600"/>
        </pc:sldMkLst>
        <pc:spChg chg="add del mod">
          <ac:chgData name="Nils Averfeldt" userId="2796d060-d9df-4e6c-b922-356d63ac86a3" providerId="ADAL" clId="{D148519B-DC51-41FC-A0ED-AE000B329273}" dt="2024-11-08T08:31:22.709" v="667" actId="478"/>
          <ac:spMkLst>
            <pc:docMk/>
            <pc:sldMk cId="3781048305" sldId="3600"/>
            <ac:spMk id="17" creationId="{97E8247D-D952-F847-67F9-DB36CC0FEFAB}"/>
          </ac:spMkLst>
        </pc:spChg>
        <pc:spChg chg="add mod">
          <ac:chgData name="Nils Averfeldt" userId="2796d060-d9df-4e6c-b922-356d63ac86a3" providerId="ADAL" clId="{D148519B-DC51-41FC-A0ED-AE000B329273}" dt="2024-11-08T08:31:22.844" v="668"/>
          <ac:spMkLst>
            <pc:docMk/>
            <pc:sldMk cId="3781048305" sldId="3600"/>
            <ac:spMk id="18" creationId="{03D86684-6A8D-2664-7411-192ACD4F79A8}"/>
          </ac:spMkLst>
        </pc:spChg>
      </pc:sldChg>
      <pc:sldChg chg="modSp mod">
        <pc:chgData name="Nils Averfeldt" userId="2796d060-d9df-4e6c-b922-356d63ac86a3" providerId="ADAL" clId="{D148519B-DC51-41FC-A0ED-AE000B329273}" dt="2024-11-08T08:17:52.048" v="26" actId="20577"/>
        <pc:sldMkLst>
          <pc:docMk/>
          <pc:sldMk cId="3856545343" sldId="3601"/>
        </pc:sldMkLst>
        <pc:spChg chg="mod">
          <ac:chgData name="Nils Averfeldt" userId="2796d060-d9df-4e6c-b922-356d63ac86a3" providerId="ADAL" clId="{D148519B-DC51-41FC-A0ED-AE000B329273}" dt="2024-11-08T08:17:52.048" v="26" actId="20577"/>
          <ac:spMkLst>
            <pc:docMk/>
            <pc:sldMk cId="3856545343" sldId="3601"/>
            <ac:spMk id="2" creationId="{0263AFB2-DB1B-773E-F2C0-1578A4949A4A}"/>
          </ac:spMkLst>
        </pc:spChg>
        <pc:spChg chg="mod">
          <ac:chgData name="Nils Averfeldt" userId="2796d060-d9df-4e6c-b922-356d63ac86a3" providerId="ADAL" clId="{D148519B-DC51-41FC-A0ED-AE000B329273}" dt="2024-11-08T08:17:31.964" v="7" actId="20577"/>
          <ac:spMkLst>
            <pc:docMk/>
            <pc:sldMk cId="3856545343" sldId="3601"/>
            <ac:spMk id="5" creationId="{4B384601-88BD-5AED-E16B-41AB1B82C156}"/>
          </ac:spMkLst>
        </pc:spChg>
        <pc:spChg chg="mod">
          <ac:chgData name="Nils Averfeldt" userId="2796d060-d9df-4e6c-b922-356d63ac86a3" providerId="ADAL" clId="{D148519B-DC51-41FC-A0ED-AE000B329273}" dt="2024-11-08T08:17:42.391" v="11" actId="6549"/>
          <ac:spMkLst>
            <pc:docMk/>
            <pc:sldMk cId="3856545343" sldId="3601"/>
            <ac:spMk id="6" creationId="{73422343-3049-72CD-BC47-E0FE7D15BA5F}"/>
          </ac:spMkLst>
        </pc:spChg>
      </pc:sldChg>
      <pc:sldChg chg="modSp del mod">
        <pc:chgData name="Nils Averfeldt" userId="2796d060-d9df-4e6c-b922-356d63ac86a3" providerId="ADAL" clId="{D148519B-DC51-41FC-A0ED-AE000B329273}" dt="2024-11-08T08:26:44.856" v="593" actId="47"/>
        <pc:sldMkLst>
          <pc:docMk/>
          <pc:sldMk cId="180511698" sldId="3602"/>
        </pc:sldMkLst>
        <pc:picChg chg="mod">
          <ac:chgData name="Nils Averfeldt" userId="2796d060-d9df-4e6c-b922-356d63ac86a3" providerId="ADAL" clId="{D148519B-DC51-41FC-A0ED-AE000B329273}" dt="2024-11-08T08:20:40.923" v="48" actId="1076"/>
          <ac:picMkLst>
            <pc:docMk/>
            <pc:sldMk cId="180511698" sldId="3602"/>
            <ac:picMk id="9" creationId="{39D602BE-69AA-CA37-C342-448A024E5CA4}"/>
          </ac:picMkLst>
        </pc:picChg>
      </pc:sldChg>
      <pc:sldChg chg="del">
        <pc:chgData name="Nils Averfeldt" userId="2796d060-d9df-4e6c-b922-356d63ac86a3" providerId="ADAL" clId="{D148519B-DC51-41FC-A0ED-AE000B329273}" dt="2024-11-08T08:20:34.051" v="47" actId="47"/>
        <pc:sldMkLst>
          <pc:docMk/>
          <pc:sldMk cId="1352255399" sldId="3603"/>
        </pc:sldMkLst>
      </pc:sldChg>
      <pc:sldChg chg="del">
        <pc:chgData name="Nils Averfeldt" userId="2796d060-d9df-4e6c-b922-356d63ac86a3" providerId="ADAL" clId="{D148519B-DC51-41FC-A0ED-AE000B329273}" dt="2024-11-08T08:19:54.239" v="40" actId="47"/>
        <pc:sldMkLst>
          <pc:docMk/>
          <pc:sldMk cId="2653260555" sldId="3610"/>
        </pc:sldMkLst>
      </pc:sldChg>
      <pc:sldChg chg="addSp delSp modSp add mod setBg delAnim">
        <pc:chgData name="Nils Averfeldt" userId="2796d060-d9df-4e6c-b922-356d63ac86a3" providerId="ADAL" clId="{D148519B-DC51-41FC-A0ED-AE000B329273}" dt="2024-11-08T08:31:09.932" v="664"/>
        <pc:sldMkLst>
          <pc:docMk/>
          <pc:sldMk cId="732118822" sldId="3611"/>
        </pc:sldMkLst>
        <pc:spChg chg="del">
          <ac:chgData name="Nils Averfeldt" userId="2796d060-d9df-4e6c-b922-356d63ac86a3" providerId="ADAL" clId="{D148519B-DC51-41FC-A0ED-AE000B329273}" dt="2024-11-08T08:20:14.274" v="43" actId="478"/>
          <ac:spMkLst>
            <pc:docMk/>
            <pc:sldMk cId="732118822" sldId="3611"/>
            <ac:spMk id="4" creationId="{6BE8739A-024B-2209-30F7-2B0C717B054B}"/>
          </ac:spMkLst>
        </pc:spChg>
        <pc:spChg chg="del">
          <ac:chgData name="Nils Averfeldt" userId="2796d060-d9df-4e6c-b922-356d63ac86a3" providerId="ADAL" clId="{D148519B-DC51-41FC-A0ED-AE000B329273}" dt="2024-11-08T08:20:12.071" v="42" actId="478"/>
          <ac:spMkLst>
            <pc:docMk/>
            <pc:sldMk cId="732118822" sldId="3611"/>
            <ac:spMk id="5" creationId="{586EAE8E-02D7-CB9F-90DB-939B17E1D4FD}"/>
          </ac:spMkLst>
        </pc:spChg>
        <pc:spChg chg="mod">
          <ac:chgData name="Nils Averfeldt" userId="2796d060-d9df-4e6c-b922-356d63ac86a3" providerId="ADAL" clId="{D148519B-DC51-41FC-A0ED-AE000B329273}" dt="2024-11-08T08:20:26.499" v="45" actId="1076"/>
          <ac:spMkLst>
            <pc:docMk/>
            <pc:sldMk cId="732118822" sldId="3611"/>
            <ac:spMk id="6" creationId="{8B9BA8CD-4262-FE54-8E6A-77846668644A}"/>
          </ac:spMkLst>
        </pc:spChg>
        <pc:spChg chg="del">
          <ac:chgData name="Nils Averfeldt" userId="2796d060-d9df-4e6c-b922-356d63ac86a3" providerId="ADAL" clId="{D148519B-DC51-41FC-A0ED-AE000B329273}" dt="2024-11-08T08:19:10.047" v="33" actId="478"/>
          <ac:spMkLst>
            <pc:docMk/>
            <pc:sldMk cId="732118822" sldId="3611"/>
            <ac:spMk id="8" creationId="{2F2D9442-6181-92E4-8FD3-14A2643317D4}"/>
          </ac:spMkLst>
        </pc:spChg>
        <pc:spChg chg="del">
          <ac:chgData name="Nils Averfeldt" userId="2796d060-d9df-4e6c-b922-356d63ac86a3" providerId="ADAL" clId="{D148519B-DC51-41FC-A0ED-AE000B329273}" dt="2024-11-08T08:19:07.896" v="32" actId="478"/>
          <ac:spMkLst>
            <pc:docMk/>
            <pc:sldMk cId="732118822" sldId="3611"/>
            <ac:spMk id="9" creationId="{2EB4598B-F27D-5337-3422-B82423B45FB7}"/>
          </ac:spMkLst>
        </pc:spChg>
        <pc:spChg chg="del">
          <ac:chgData name="Nils Averfeldt" userId="2796d060-d9df-4e6c-b922-356d63ac86a3" providerId="ADAL" clId="{D148519B-DC51-41FC-A0ED-AE000B329273}" dt="2024-11-08T08:19:11.496" v="34" actId="478"/>
          <ac:spMkLst>
            <pc:docMk/>
            <pc:sldMk cId="732118822" sldId="3611"/>
            <ac:spMk id="10" creationId="{F7F17EC3-B692-7816-20E7-14E59C1DFB82}"/>
          </ac:spMkLst>
        </pc:spChg>
        <pc:spChg chg="del">
          <ac:chgData name="Nils Averfeldt" userId="2796d060-d9df-4e6c-b922-356d63ac86a3" providerId="ADAL" clId="{D148519B-DC51-41FC-A0ED-AE000B329273}" dt="2024-11-08T08:19:12.650" v="35" actId="478"/>
          <ac:spMkLst>
            <pc:docMk/>
            <pc:sldMk cId="732118822" sldId="3611"/>
            <ac:spMk id="11" creationId="{BD1A5B4C-CF44-AC1E-9FDE-06D2AF11A456}"/>
          </ac:spMkLst>
        </pc:spChg>
        <pc:spChg chg="add del">
          <ac:chgData name="Nils Averfeldt" userId="2796d060-d9df-4e6c-b922-356d63ac86a3" providerId="ADAL" clId="{D148519B-DC51-41FC-A0ED-AE000B329273}" dt="2024-11-08T08:19:40.386" v="39" actId="478"/>
          <ac:spMkLst>
            <pc:docMk/>
            <pc:sldMk cId="732118822" sldId="3611"/>
            <ac:spMk id="13" creationId="{1D9C81BF-E872-38AA-DA15-D92FBB013EEB}"/>
          </ac:spMkLst>
        </pc:spChg>
        <pc:spChg chg="add mod">
          <ac:chgData name="Nils Averfeldt" userId="2796d060-d9df-4e6c-b922-356d63ac86a3" providerId="ADAL" clId="{D148519B-DC51-41FC-A0ED-AE000B329273}" dt="2024-11-08T08:20:29.671" v="46" actId="1076"/>
          <ac:spMkLst>
            <pc:docMk/>
            <pc:sldMk cId="732118822" sldId="3611"/>
            <ac:spMk id="14" creationId="{39CAEF6F-448D-03BA-440A-0B2CF3CC3976}"/>
          </ac:spMkLst>
        </pc:spChg>
        <pc:spChg chg="add del mod">
          <ac:chgData name="Nils Averfeldt" userId="2796d060-d9df-4e6c-b922-356d63ac86a3" providerId="ADAL" clId="{D148519B-DC51-41FC-A0ED-AE000B329273}" dt="2024-11-08T08:31:09.742" v="663" actId="478"/>
          <ac:spMkLst>
            <pc:docMk/>
            <pc:sldMk cId="732118822" sldId="3611"/>
            <ac:spMk id="15" creationId="{39A9C071-7B8D-4F2C-2679-93E480A46529}"/>
          </ac:spMkLst>
        </pc:spChg>
        <pc:spChg chg="add mod">
          <ac:chgData name="Nils Averfeldt" userId="2796d060-d9df-4e6c-b922-356d63ac86a3" providerId="ADAL" clId="{D148519B-DC51-41FC-A0ED-AE000B329273}" dt="2024-11-08T08:31:09.932" v="664"/>
          <ac:spMkLst>
            <pc:docMk/>
            <pc:sldMk cId="732118822" sldId="3611"/>
            <ac:spMk id="16" creationId="{FAE458F1-0622-695B-D109-E291E848B640}"/>
          </ac:spMkLst>
        </pc:spChg>
        <pc:picChg chg="del">
          <ac:chgData name="Nils Averfeldt" userId="2796d060-d9df-4e6c-b922-356d63ac86a3" providerId="ADAL" clId="{D148519B-DC51-41FC-A0ED-AE000B329273}" dt="2024-11-08T08:19:06.048" v="31" actId="478"/>
          <ac:picMkLst>
            <pc:docMk/>
            <pc:sldMk cId="732118822" sldId="3611"/>
            <ac:picMk id="7" creationId="{6B6D1E4D-3BED-DB24-527F-7E7D76183659}"/>
          </ac:picMkLst>
        </pc:picChg>
      </pc:sldChg>
      <pc:sldChg chg="addSp delSp modSp add mod setBg">
        <pc:chgData name="Nils Averfeldt" userId="2796d060-d9df-4e6c-b922-356d63ac86a3" providerId="ADAL" clId="{D148519B-DC51-41FC-A0ED-AE000B329273}" dt="2024-11-08T08:31:02.796" v="662" actId="255"/>
        <pc:sldMkLst>
          <pc:docMk/>
          <pc:sldMk cId="2721112810" sldId="3612"/>
        </pc:sldMkLst>
        <pc:spChg chg="add mod">
          <ac:chgData name="Nils Averfeldt" userId="2796d060-d9df-4e6c-b922-356d63ac86a3" providerId="ADAL" clId="{D148519B-DC51-41FC-A0ED-AE000B329273}" dt="2024-11-08T08:31:02.796" v="662" actId="255"/>
          <ac:spMkLst>
            <pc:docMk/>
            <pc:sldMk cId="2721112810" sldId="3612"/>
            <ac:spMk id="5" creationId="{5B0FCE6B-8C8B-6268-896B-C3B80E31591E}"/>
          </ac:spMkLst>
        </pc:spChg>
        <pc:spChg chg="mod">
          <ac:chgData name="Nils Averfeldt" userId="2796d060-d9df-4e6c-b922-356d63ac86a3" providerId="ADAL" clId="{D148519B-DC51-41FC-A0ED-AE000B329273}" dt="2024-11-08T08:26:42.304" v="592"/>
          <ac:spMkLst>
            <pc:docMk/>
            <pc:sldMk cId="2721112810" sldId="3612"/>
            <ac:spMk id="6" creationId="{3FACE156-98E0-5A98-DC87-2EDFFBDD7FEC}"/>
          </ac:spMkLst>
        </pc:spChg>
        <pc:spChg chg="mod">
          <ac:chgData name="Nils Averfeldt" userId="2796d060-d9df-4e6c-b922-356d63ac86a3" providerId="ADAL" clId="{D148519B-DC51-41FC-A0ED-AE000B329273}" dt="2024-11-08T08:27:27.266" v="599" actId="14100"/>
          <ac:spMkLst>
            <pc:docMk/>
            <pc:sldMk cId="2721112810" sldId="3612"/>
            <ac:spMk id="14" creationId="{8D05512C-5E1D-A279-3FD0-EEEDFB7C4545}"/>
          </ac:spMkLst>
        </pc:spChg>
        <pc:picChg chg="add del mod">
          <ac:chgData name="Nils Averfeldt" userId="2796d060-d9df-4e6c-b922-356d63ac86a3" providerId="ADAL" clId="{D148519B-DC51-41FC-A0ED-AE000B329273}" dt="2024-11-08T08:26:24.944" v="591" actId="478"/>
          <ac:picMkLst>
            <pc:docMk/>
            <pc:sldMk cId="2721112810" sldId="3612"/>
            <ac:picMk id="4" creationId="{E1B46513-54EE-67A0-8E17-B009B618902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0A764-C84B-48DB-9C49-B98AB30A2600}" type="datetimeFigureOut">
              <a:rPr lang="sv-SE" smtClean="0"/>
              <a:t>2024-11-13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1834E3-CE77-4DB5-A075-8E00401C40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0066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1D22CC-A85D-B24E-8276-DE0B44440930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8228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1D22CC-A85D-B24E-8276-DE0B44440930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3365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1D22CC-A85D-B24E-8276-DE0B44440930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7585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1D22CC-A85D-B24E-8276-DE0B44440930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0354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1D22CC-A85D-B24E-8276-DE0B44440930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90460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1D22CC-A85D-B24E-8276-DE0B44440930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6691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1D22CC-A85D-B24E-8276-DE0B44440930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26492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1D22CC-A85D-B24E-8276-DE0B44440930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91973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1D22CC-A85D-B24E-8276-DE0B44440930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301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gi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ihandsfigur 19">
            <a:extLst>
              <a:ext uri="{FF2B5EF4-FFF2-40B4-BE49-F238E27FC236}">
                <a16:creationId xmlns:a16="http://schemas.microsoft.com/office/drawing/2014/main" id="{2F6DD7AC-9642-6F48-B894-6FCF79843240}"/>
              </a:ext>
            </a:extLst>
          </p:cNvPr>
          <p:cNvSpPr/>
          <p:nvPr userDrawn="1"/>
        </p:nvSpPr>
        <p:spPr>
          <a:xfrm>
            <a:off x="6096000" y="0"/>
            <a:ext cx="6110736" cy="6858000"/>
          </a:xfrm>
          <a:custGeom>
            <a:avLst/>
            <a:gdLst>
              <a:gd name="connsiteX0" fmla="*/ 3410552 w 6110736"/>
              <a:gd name="connsiteY0" fmla="*/ 0 h 6858000"/>
              <a:gd name="connsiteX1" fmla="*/ 6110736 w 6110736"/>
              <a:gd name="connsiteY1" fmla="*/ 0 h 6858000"/>
              <a:gd name="connsiteX2" fmla="*/ 6110736 w 6110736"/>
              <a:gd name="connsiteY2" fmla="*/ 6858000 h 6858000"/>
              <a:gd name="connsiteX3" fmla="*/ 0 w 611073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10736" h="6858000">
                <a:moveTo>
                  <a:pt x="3410552" y="0"/>
                </a:moveTo>
                <a:lnTo>
                  <a:pt x="6110736" y="0"/>
                </a:lnTo>
                <a:lnTo>
                  <a:pt x="611073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17" name="Rätvinklig triangel 16">
            <a:extLst>
              <a:ext uri="{FF2B5EF4-FFF2-40B4-BE49-F238E27FC236}">
                <a16:creationId xmlns:a16="http://schemas.microsoft.com/office/drawing/2014/main" id="{E5036009-7537-0D4D-9E90-5138A71E4321}"/>
              </a:ext>
            </a:extLst>
          </p:cNvPr>
          <p:cNvSpPr/>
          <p:nvPr userDrawn="1"/>
        </p:nvSpPr>
        <p:spPr>
          <a:xfrm flipH="1">
            <a:off x="7051313" y="527777"/>
            <a:ext cx="5155423" cy="6330223"/>
          </a:xfrm>
          <a:prstGeom prst="rt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66707B8-A044-1540-9C8D-A113D28114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4" y="944563"/>
            <a:ext cx="7308850" cy="3924300"/>
          </a:xfrm>
        </p:spPr>
        <p:txBody>
          <a:bodyPr anchor="t" anchorCtr="0">
            <a:noAutofit/>
          </a:bodyPr>
          <a:lstStyle>
            <a:lvl1pPr algn="l">
              <a:defRPr sz="88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186D2C0-A13A-4F46-819D-5FB4A6B3C2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5132388"/>
            <a:ext cx="5400675" cy="1104899"/>
          </a:xfrm>
        </p:spPr>
        <p:txBody>
          <a:bodyPr anchor="b" anchorCtr="0">
            <a:noAutofit/>
          </a:bodyPr>
          <a:lstStyle>
            <a:lvl1pPr marL="0" indent="0" algn="l">
              <a:buNone/>
              <a:defRPr sz="1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656AF280-A9FB-7D4A-91C0-F9C8FEEFCE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1" name="Platshållare för bildnummer 10">
            <a:extLst>
              <a:ext uri="{FF2B5EF4-FFF2-40B4-BE49-F238E27FC236}">
                <a16:creationId xmlns:a16="http://schemas.microsoft.com/office/drawing/2014/main" id="{1E1CE82D-3126-9A42-901C-046260DBB9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DB0A55-353B-0141-AD40-F868C66FD58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CCB8FC5A-5686-AC44-B9DB-540DCC0D9BD0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bg1"/>
                </a:solidFill>
              </a:rPr>
              <a:t>Region norr ishockeyförbund</a:t>
            </a:r>
          </a:p>
        </p:txBody>
      </p:sp>
      <p:cxnSp>
        <p:nvCxnSpPr>
          <p:cNvPr id="14" name="Rak 13">
            <a:extLst>
              <a:ext uri="{FF2B5EF4-FFF2-40B4-BE49-F238E27FC236}">
                <a16:creationId xmlns:a16="http://schemas.microsoft.com/office/drawing/2014/main" id="{CE3345CC-A849-9D4A-BBD2-CA36FCD2A543}"/>
              </a:ext>
            </a:extLst>
          </p:cNvPr>
          <p:cNvCxnSpPr>
            <a:cxnSpLocks/>
          </p:cNvCxnSpPr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>
            <a:extLst>
              <a:ext uri="{FF2B5EF4-FFF2-40B4-BE49-F238E27FC236}">
                <a16:creationId xmlns:a16="http://schemas.microsoft.com/office/drawing/2014/main" id="{319F77A2-C999-BC48-AB73-28133356D52B}"/>
              </a:ext>
            </a:extLst>
          </p:cNvPr>
          <p:cNvCxnSpPr>
            <a:cxnSpLocks/>
          </p:cNvCxnSpPr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>
            <a:extLst>
              <a:ext uri="{FF2B5EF4-FFF2-40B4-BE49-F238E27FC236}">
                <a16:creationId xmlns:a16="http://schemas.microsoft.com/office/drawing/2014/main" id="{4955D0D6-4E74-F3F4-8A55-1E741713F680}"/>
              </a:ext>
            </a:extLst>
          </p:cNvPr>
          <p:cNvCxnSpPr>
            <a:cxnSpLocks/>
          </p:cNvCxnSpPr>
          <p:nvPr userDrawn="1"/>
        </p:nvCxnSpPr>
        <p:spPr>
          <a:xfrm>
            <a:off x="9152467" y="692150"/>
            <a:ext cx="247690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Bildobjekt 4">
            <a:extLst>
              <a:ext uri="{FF2B5EF4-FFF2-40B4-BE49-F238E27FC236}">
                <a16:creationId xmlns:a16="http://schemas.microsoft.com/office/drawing/2014/main" id="{176C8786-6BB4-654B-DC1C-D55C638710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64288" y="5286563"/>
            <a:ext cx="3020990" cy="1124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363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EDA15B-DCEA-BF40-A94D-78E5795E4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E6106CA-A850-C349-8A5C-9286DB2C0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2" y="2349500"/>
            <a:ext cx="7308851" cy="388778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7A9EA7C5-98A5-EB49-96BC-942F5050CC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371777A-EFBB-C845-9B94-6ED0B50E64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pPr/>
              <a:t>‹#›</a:t>
            </a:fld>
            <a:endParaRPr lang="sv-SE"/>
          </a:p>
        </p:txBody>
      </p:sp>
      <p:cxnSp>
        <p:nvCxnSpPr>
          <p:cNvPr id="10" name="Rak 9">
            <a:extLst>
              <a:ext uri="{FF2B5EF4-FFF2-40B4-BE49-F238E27FC236}">
                <a16:creationId xmlns:a16="http://schemas.microsoft.com/office/drawing/2014/main" id="{8B96CDE7-D709-5A4C-8A74-873073D6DBDD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AD44677-CE36-C64A-84EA-605486E90C91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>
            <a:extLst>
              <a:ext uri="{FF2B5EF4-FFF2-40B4-BE49-F238E27FC236}">
                <a16:creationId xmlns:a16="http://schemas.microsoft.com/office/drawing/2014/main" id="{CA9E33DF-49C7-774B-937C-92A986BA0CC8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ruta 12">
            <a:extLst>
              <a:ext uri="{FF2B5EF4-FFF2-40B4-BE49-F238E27FC236}">
                <a16:creationId xmlns:a16="http://schemas.microsoft.com/office/drawing/2014/main" id="{77704B15-F29F-7749-920D-E10A4678A3EF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</p:spTree>
    <p:extLst>
      <p:ext uri="{BB962C8B-B14F-4D97-AF65-F5344CB8AC3E}">
        <p14:creationId xmlns:p14="http://schemas.microsoft.com/office/powerpoint/2010/main" val="2620318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77BD3E-9CB2-5146-81B6-7B3D6E6A2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23A5FD-29F3-E447-8874-85C8B1D2F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625" y="2349499"/>
            <a:ext cx="5388913" cy="388778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9E8296F-689A-E842-A126-E96D3F6F24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462" y="2349500"/>
            <a:ext cx="5400676" cy="388775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94418FB-8425-7343-922E-5E7EED89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CEB89E-8606-1B49-8D32-428EA91F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62BAEA02-3336-9A46-A5F6-DEF0B18DCB85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9">
            <a:extLst>
              <a:ext uri="{FF2B5EF4-FFF2-40B4-BE49-F238E27FC236}">
                <a16:creationId xmlns:a16="http://schemas.microsoft.com/office/drawing/2014/main" id="{49BBFECF-4B15-274B-A9DB-0846CC1CE337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4D10E12-BD35-5348-B9D9-6D444553747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ruta 11">
            <a:extLst>
              <a:ext uri="{FF2B5EF4-FFF2-40B4-BE49-F238E27FC236}">
                <a16:creationId xmlns:a16="http://schemas.microsoft.com/office/drawing/2014/main" id="{90956305-92FB-8140-AF48-C669378DE677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</p:spTree>
    <p:extLst>
      <p:ext uri="{BB962C8B-B14F-4D97-AF65-F5344CB8AC3E}">
        <p14:creationId xmlns:p14="http://schemas.microsoft.com/office/powerpoint/2010/main" val="3457550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,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77BD3E-9CB2-5146-81B6-7B3D6E6A2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23A5FD-29F3-E447-8874-85C8B1D2F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625" y="2841172"/>
            <a:ext cx="5388913" cy="339611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9E8296F-689A-E842-A126-E96D3F6F24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462" y="2841168"/>
            <a:ext cx="5400676" cy="339608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94418FB-8425-7343-922E-5E7EED89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CEB89E-8606-1B49-8D32-428EA91F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62BAEA02-3336-9A46-A5F6-DEF0B18DCB85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9">
            <a:extLst>
              <a:ext uri="{FF2B5EF4-FFF2-40B4-BE49-F238E27FC236}">
                <a16:creationId xmlns:a16="http://schemas.microsoft.com/office/drawing/2014/main" id="{49BBFECF-4B15-274B-A9DB-0846CC1CE337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4D10E12-BD35-5348-B9D9-6D444553747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ruta 11">
            <a:extLst>
              <a:ext uri="{FF2B5EF4-FFF2-40B4-BE49-F238E27FC236}">
                <a16:creationId xmlns:a16="http://schemas.microsoft.com/office/drawing/2014/main" id="{90956305-92FB-8140-AF48-C669378DE677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01299719-76E9-404C-828E-2AE5D1A5DB4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974" y="2349501"/>
            <a:ext cx="5388913" cy="323850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800">
                <a:latin typeface="+mj-lt"/>
              </a:defRPr>
            </a:lvl1pPr>
          </a:lstStyle>
          <a:p>
            <a:pPr lvl="0"/>
            <a:r>
              <a:rPr lang="sv-SE"/>
              <a:t>Rubrik (1 rad)</a:t>
            </a:r>
          </a:p>
        </p:txBody>
      </p:sp>
      <p:sp>
        <p:nvSpPr>
          <p:cNvPr id="14" name="Platshållare för text 12">
            <a:extLst>
              <a:ext uri="{FF2B5EF4-FFF2-40B4-BE49-F238E27FC236}">
                <a16:creationId xmlns:a16="http://schemas.microsoft.com/office/drawing/2014/main" id="{3062BEC9-CB39-B74E-AAFE-5A69B0A091F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40462" y="2349501"/>
            <a:ext cx="5388913" cy="323850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800">
                <a:latin typeface="+mj-lt"/>
              </a:defRPr>
            </a:lvl1pPr>
          </a:lstStyle>
          <a:p>
            <a:pPr lvl="0"/>
            <a:r>
              <a:rPr lang="sv-SE"/>
              <a:t>Rubrik (1 rad)</a:t>
            </a:r>
          </a:p>
        </p:txBody>
      </p:sp>
    </p:spTree>
    <p:extLst>
      <p:ext uri="{BB962C8B-B14F-4D97-AF65-F5344CB8AC3E}">
        <p14:creationId xmlns:p14="http://schemas.microsoft.com/office/powerpoint/2010/main" val="2719349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x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94418FB-8425-7343-922E-5E7EED89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CEB89E-8606-1B49-8D32-428EA91F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62BAEA02-3336-9A46-A5F6-DEF0B18DCB85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9">
            <a:extLst>
              <a:ext uri="{FF2B5EF4-FFF2-40B4-BE49-F238E27FC236}">
                <a16:creationId xmlns:a16="http://schemas.microsoft.com/office/drawing/2014/main" id="{49BBFECF-4B15-274B-A9DB-0846CC1CE337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4D10E12-BD35-5348-B9D9-6D444553747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CE0DBA84-9ABA-E94A-A2E1-BF26F440CD9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975" y="2349500"/>
            <a:ext cx="3517900" cy="1116013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800"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14" name="Platshållare för text 12">
            <a:extLst>
              <a:ext uri="{FF2B5EF4-FFF2-40B4-BE49-F238E27FC236}">
                <a16:creationId xmlns:a16="http://schemas.microsoft.com/office/drawing/2014/main" id="{8C792B2F-8C5D-3741-A9FD-557921CC8F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32288" y="2349500"/>
            <a:ext cx="3517900" cy="1116013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800"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15" name="Platshållare för text 12">
            <a:extLst>
              <a:ext uri="{FF2B5EF4-FFF2-40B4-BE49-F238E27FC236}">
                <a16:creationId xmlns:a16="http://schemas.microsoft.com/office/drawing/2014/main" id="{82254402-08A3-024B-9E26-8C1B9562B55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111475" y="2349500"/>
            <a:ext cx="3517900" cy="1116013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800"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4D835752-9C0F-924A-BCA1-03BD9F24E00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50863" y="3721953"/>
            <a:ext cx="3529012" cy="252095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8" name="Platshållare för text 16">
            <a:extLst>
              <a:ext uri="{FF2B5EF4-FFF2-40B4-BE49-F238E27FC236}">
                <a16:creationId xmlns:a16="http://schemas.microsoft.com/office/drawing/2014/main" id="{4A2AF407-962D-684E-B9E4-EFAF7ACD05E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332288" y="3721953"/>
            <a:ext cx="3529012" cy="252095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9" name="Platshållare för text 16">
            <a:extLst>
              <a:ext uri="{FF2B5EF4-FFF2-40B4-BE49-F238E27FC236}">
                <a16:creationId xmlns:a16="http://schemas.microsoft.com/office/drawing/2014/main" id="{982B7EF6-B150-D747-B13E-F3745AA2F2D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111475" y="3721953"/>
            <a:ext cx="3529012" cy="252095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09362776-7D47-144B-8651-9EAD6994B6DA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</p:spTree>
    <p:extLst>
      <p:ext uri="{BB962C8B-B14F-4D97-AF65-F5344CB8AC3E}">
        <p14:creationId xmlns:p14="http://schemas.microsoft.com/office/powerpoint/2010/main" val="2483338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EDA15B-DCEA-BF40-A94D-78E5795E4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7A9EA7C5-98A5-EB49-96BC-942F5050CC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371777A-EFBB-C845-9B94-6ED0B50E64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pPr/>
              <a:t>‹#›</a:t>
            </a:fld>
            <a:endParaRPr lang="sv-SE"/>
          </a:p>
        </p:txBody>
      </p:sp>
      <p:cxnSp>
        <p:nvCxnSpPr>
          <p:cNvPr id="10" name="Rak 9">
            <a:extLst>
              <a:ext uri="{FF2B5EF4-FFF2-40B4-BE49-F238E27FC236}">
                <a16:creationId xmlns:a16="http://schemas.microsoft.com/office/drawing/2014/main" id="{8B96CDE7-D709-5A4C-8A74-873073D6DBDD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AD44677-CE36-C64A-84EA-605486E90C91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>
            <a:extLst>
              <a:ext uri="{FF2B5EF4-FFF2-40B4-BE49-F238E27FC236}">
                <a16:creationId xmlns:a16="http://schemas.microsoft.com/office/drawing/2014/main" id="{CA9E33DF-49C7-774B-937C-92A986BA0CC8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latshållare för tabell 4">
            <a:extLst>
              <a:ext uri="{FF2B5EF4-FFF2-40B4-BE49-F238E27FC236}">
                <a16:creationId xmlns:a16="http://schemas.microsoft.com/office/drawing/2014/main" id="{07DDA31B-8F91-D740-A211-40480B558AD6}"/>
              </a:ext>
            </a:extLst>
          </p:cNvPr>
          <p:cNvSpPr>
            <a:spLocks noGrp="1"/>
          </p:cNvSpPr>
          <p:nvPr>
            <p:ph type="tbl" sz="quarter" idx="12" hasCustomPrompt="1"/>
          </p:nvPr>
        </p:nvSpPr>
        <p:spPr>
          <a:xfrm>
            <a:off x="550863" y="2349500"/>
            <a:ext cx="11090276" cy="3887788"/>
          </a:xfrm>
        </p:spPr>
        <p:txBody>
          <a:bodyPr/>
          <a:lstStyle>
            <a:lvl1pPr>
              <a:defRPr sz="1400"/>
            </a:lvl1pPr>
          </a:lstStyle>
          <a:p>
            <a:r>
              <a:rPr lang="sv-SE"/>
              <a:t>Klicka på ikonen för att infoga tabell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07615A89-FE2B-3142-94E1-61BB850B7CC9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</p:spTree>
    <p:extLst>
      <p:ext uri="{BB962C8B-B14F-4D97-AF65-F5344CB8AC3E}">
        <p14:creationId xmlns:p14="http://schemas.microsoft.com/office/powerpoint/2010/main" val="3972578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23A5FD-29F3-E447-8874-85C8B1D2F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625" y="3716338"/>
            <a:ext cx="5388913" cy="252095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94418FB-8425-7343-922E-5E7EED89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CEB89E-8606-1B49-8D32-428EA91F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62BAEA02-3336-9A46-A5F6-DEF0B18DCB85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9">
            <a:extLst>
              <a:ext uri="{FF2B5EF4-FFF2-40B4-BE49-F238E27FC236}">
                <a16:creationId xmlns:a16="http://schemas.microsoft.com/office/drawing/2014/main" id="{49BBFECF-4B15-274B-A9DB-0846CC1CE337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4D10E12-BD35-5348-B9D9-6D444553747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ubrik 4">
            <a:extLst>
              <a:ext uri="{FF2B5EF4-FFF2-40B4-BE49-F238E27FC236}">
                <a16:creationId xmlns:a16="http://schemas.microsoft.com/office/drawing/2014/main" id="{3436C107-F872-9B48-A1B6-DADC5F48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944563"/>
            <a:ext cx="5400676" cy="2520948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714680DC-0672-3142-9BB1-77FA6A1F6B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240463" y="944563"/>
            <a:ext cx="5400675" cy="5292725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1FE832A4-654C-D94E-8C3C-0F5048B2E1A2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</p:spTree>
    <p:extLst>
      <p:ext uri="{BB962C8B-B14F-4D97-AF65-F5344CB8AC3E}">
        <p14:creationId xmlns:p14="http://schemas.microsoft.com/office/powerpoint/2010/main" val="7473292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23A5FD-29F3-E447-8874-85C8B1D2F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40462" y="2349501"/>
            <a:ext cx="5388913" cy="111601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94418FB-8425-7343-922E-5E7EED89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CEB89E-8606-1B49-8D32-428EA91F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62BAEA02-3336-9A46-A5F6-DEF0B18DCB85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9">
            <a:extLst>
              <a:ext uri="{FF2B5EF4-FFF2-40B4-BE49-F238E27FC236}">
                <a16:creationId xmlns:a16="http://schemas.microsoft.com/office/drawing/2014/main" id="{49BBFECF-4B15-274B-A9DB-0846CC1CE337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4D10E12-BD35-5348-B9D9-6D444553747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714680DC-0672-3142-9BB1-77FA6A1F6B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2625" y="944564"/>
            <a:ext cx="5400675" cy="252095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12" name="Platshållare för text 12">
            <a:extLst>
              <a:ext uri="{FF2B5EF4-FFF2-40B4-BE49-F238E27FC236}">
                <a16:creationId xmlns:a16="http://schemas.microsoft.com/office/drawing/2014/main" id="{FB371B34-025D-9A46-BC63-F16636A9D84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40463" y="951705"/>
            <a:ext cx="5388912" cy="1145383"/>
          </a:xfrm>
        </p:spPr>
        <p:txBody>
          <a:bodyPr anchor="b" anchorCtr="0"/>
          <a:lstStyle>
            <a:lvl1pPr marL="0" indent="0">
              <a:lnSpc>
                <a:spcPct val="90000"/>
              </a:lnSpc>
              <a:buNone/>
              <a:defRPr sz="2800">
                <a:latin typeface="+mj-lt"/>
              </a:defRPr>
            </a:lvl1pPr>
          </a:lstStyle>
          <a:p>
            <a:pPr lvl="0"/>
            <a:r>
              <a:rPr lang="sv-SE"/>
              <a:t>Rubrik på 1-2 rader</a:t>
            </a:r>
          </a:p>
        </p:txBody>
      </p:sp>
      <p:cxnSp>
        <p:nvCxnSpPr>
          <p:cNvPr id="14" name="Rak 13">
            <a:extLst>
              <a:ext uri="{FF2B5EF4-FFF2-40B4-BE49-F238E27FC236}">
                <a16:creationId xmlns:a16="http://schemas.microsoft.com/office/drawing/2014/main" id="{B88CD990-9AA4-4747-B74A-8E377F81C2B7}"/>
              </a:ext>
            </a:extLst>
          </p:cNvPr>
          <p:cNvCxnSpPr/>
          <p:nvPr userDrawn="1"/>
        </p:nvCxnSpPr>
        <p:spPr>
          <a:xfrm>
            <a:off x="562625" y="359198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latshållare för innehåll 2">
            <a:extLst>
              <a:ext uri="{FF2B5EF4-FFF2-40B4-BE49-F238E27FC236}">
                <a16:creationId xmlns:a16="http://schemas.microsoft.com/office/drawing/2014/main" id="{D83D04A5-8DD1-DC40-9F14-9BED06B45D7C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40462" y="5123385"/>
            <a:ext cx="5388913" cy="111601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6" name="Platshållare för bild 12">
            <a:extLst>
              <a:ext uri="{FF2B5EF4-FFF2-40B4-BE49-F238E27FC236}">
                <a16:creationId xmlns:a16="http://schemas.microsoft.com/office/drawing/2014/main" id="{C6C9E705-4E13-8F47-A454-AE9C6E1E4E0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62625" y="3718448"/>
            <a:ext cx="5400675" cy="252095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17" name="Platshållare för text 12">
            <a:extLst>
              <a:ext uri="{FF2B5EF4-FFF2-40B4-BE49-F238E27FC236}">
                <a16:creationId xmlns:a16="http://schemas.microsoft.com/office/drawing/2014/main" id="{DD7516D5-5DE9-FA44-8582-D836A38EE6D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40463" y="3725589"/>
            <a:ext cx="5388912" cy="1145383"/>
          </a:xfrm>
        </p:spPr>
        <p:txBody>
          <a:bodyPr anchor="b" anchorCtr="0"/>
          <a:lstStyle>
            <a:lvl1pPr marL="0" indent="0">
              <a:lnSpc>
                <a:spcPct val="90000"/>
              </a:lnSpc>
              <a:buNone/>
              <a:defRPr sz="2800">
                <a:latin typeface="+mj-lt"/>
              </a:defRPr>
            </a:lvl1pPr>
          </a:lstStyle>
          <a:p>
            <a:pPr lvl="0"/>
            <a:r>
              <a:rPr lang="sv-SE"/>
              <a:t>Rubrik på 1-2 rader</a:t>
            </a:r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4EEE611F-E648-8F4B-858C-8BADDFF48364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</p:spTree>
    <p:extLst>
      <p:ext uri="{BB962C8B-B14F-4D97-AF65-F5344CB8AC3E}">
        <p14:creationId xmlns:p14="http://schemas.microsoft.com/office/powerpoint/2010/main" val="11906289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23A5FD-29F3-E447-8874-85C8B1D2F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40462" y="1755166"/>
            <a:ext cx="5388913" cy="798340"/>
          </a:xfrm>
        </p:spPr>
        <p:txBody>
          <a:bodyPr/>
          <a:lstStyle>
            <a:lvl1pPr>
              <a:spcBef>
                <a:spcPts val="600"/>
              </a:spcBef>
              <a:defRPr sz="1400"/>
            </a:lvl1pPr>
            <a:lvl2pPr>
              <a:spcBef>
                <a:spcPts val="600"/>
              </a:spcBef>
              <a:defRPr sz="1200"/>
            </a:lvl2pPr>
            <a:lvl3pPr>
              <a:spcBef>
                <a:spcPts val="600"/>
              </a:spcBef>
              <a:defRPr sz="1100"/>
            </a:lvl3pPr>
            <a:lvl4pPr>
              <a:spcBef>
                <a:spcPts val="600"/>
              </a:spcBef>
              <a:defRPr sz="1050"/>
            </a:lvl4pPr>
            <a:lvl5pPr>
              <a:spcBef>
                <a:spcPts val="600"/>
              </a:spcBef>
              <a:defRPr sz="105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94418FB-8425-7343-922E-5E7EED89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CEB89E-8606-1B49-8D32-428EA91F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62BAEA02-3336-9A46-A5F6-DEF0B18DCB85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9">
            <a:extLst>
              <a:ext uri="{FF2B5EF4-FFF2-40B4-BE49-F238E27FC236}">
                <a16:creationId xmlns:a16="http://schemas.microsoft.com/office/drawing/2014/main" id="{49BBFECF-4B15-274B-A9DB-0846CC1CE337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4D10E12-BD35-5348-B9D9-6D444553747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714680DC-0672-3142-9BB1-77FA6A1F6B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2625" y="944564"/>
            <a:ext cx="5400675" cy="159840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12" name="Platshållare för text 12">
            <a:extLst>
              <a:ext uri="{FF2B5EF4-FFF2-40B4-BE49-F238E27FC236}">
                <a16:creationId xmlns:a16="http://schemas.microsoft.com/office/drawing/2014/main" id="{FB371B34-025D-9A46-BC63-F16636A9D84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40463" y="951706"/>
            <a:ext cx="5388912" cy="682521"/>
          </a:xfrm>
        </p:spPr>
        <p:txBody>
          <a:bodyPr anchor="b" anchorCtr="0"/>
          <a:lstStyle>
            <a:lvl1pPr marL="0" indent="0">
              <a:lnSpc>
                <a:spcPct val="90000"/>
              </a:lnSpc>
              <a:buNone/>
              <a:defRPr sz="2000">
                <a:latin typeface="+mj-lt"/>
              </a:defRPr>
            </a:lvl1pPr>
          </a:lstStyle>
          <a:p>
            <a:pPr lvl="0"/>
            <a:r>
              <a:rPr lang="sv-SE"/>
              <a:t>Rubrik på 1-2 rader</a:t>
            </a:r>
          </a:p>
        </p:txBody>
      </p:sp>
      <p:cxnSp>
        <p:nvCxnSpPr>
          <p:cNvPr id="14" name="Rak 13">
            <a:extLst>
              <a:ext uri="{FF2B5EF4-FFF2-40B4-BE49-F238E27FC236}">
                <a16:creationId xmlns:a16="http://schemas.microsoft.com/office/drawing/2014/main" id="{B88CD990-9AA4-4747-B74A-8E377F81C2B7}"/>
              </a:ext>
            </a:extLst>
          </p:cNvPr>
          <p:cNvCxnSpPr/>
          <p:nvPr userDrawn="1"/>
        </p:nvCxnSpPr>
        <p:spPr>
          <a:xfrm>
            <a:off x="562625" y="266380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latshållare för innehåll 2">
            <a:extLst>
              <a:ext uri="{FF2B5EF4-FFF2-40B4-BE49-F238E27FC236}">
                <a16:creationId xmlns:a16="http://schemas.microsoft.com/office/drawing/2014/main" id="{BB773497-CA17-6645-909F-2B0626AB6792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6240462" y="3582573"/>
            <a:ext cx="5388913" cy="798340"/>
          </a:xfrm>
        </p:spPr>
        <p:txBody>
          <a:bodyPr/>
          <a:lstStyle>
            <a:lvl1pPr>
              <a:spcBef>
                <a:spcPts val="600"/>
              </a:spcBef>
              <a:defRPr sz="1400"/>
            </a:lvl1pPr>
            <a:lvl2pPr>
              <a:spcBef>
                <a:spcPts val="600"/>
              </a:spcBef>
              <a:defRPr sz="1200"/>
            </a:lvl2pPr>
            <a:lvl3pPr>
              <a:spcBef>
                <a:spcPts val="600"/>
              </a:spcBef>
              <a:defRPr sz="1100"/>
            </a:lvl3pPr>
            <a:lvl4pPr>
              <a:spcBef>
                <a:spcPts val="600"/>
              </a:spcBef>
              <a:defRPr sz="1050"/>
            </a:lvl4pPr>
            <a:lvl5pPr>
              <a:spcBef>
                <a:spcPts val="600"/>
              </a:spcBef>
              <a:defRPr sz="105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0" name="Platshållare för bild 12">
            <a:extLst>
              <a:ext uri="{FF2B5EF4-FFF2-40B4-BE49-F238E27FC236}">
                <a16:creationId xmlns:a16="http://schemas.microsoft.com/office/drawing/2014/main" id="{6EB22B57-E46D-5D4F-80EA-5D1A7A3893F2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62625" y="2784654"/>
            <a:ext cx="5400675" cy="159840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21" name="Platshållare för text 12">
            <a:extLst>
              <a:ext uri="{FF2B5EF4-FFF2-40B4-BE49-F238E27FC236}">
                <a16:creationId xmlns:a16="http://schemas.microsoft.com/office/drawing/2014/main" id="{3A40CF00-726D-F440-B33C-5D1DAED662F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240463" y="2779113"/>
            <a:ext cx="5388912" cy="682521"/>
          </a:xfrm>
        </p:spPr>
        <p:txBody>
          <a:bodyPr anchor="b" anchorCtr="0"/>
          <a:lstStyle>
            <a:lvl1pPr marL="0" indent="0">
              <a:lnSpc>
                <a:spcPct val="90000"/>
              </a:lnSpc>
              <a:buNone/>
              <a:defRPr sz="2000">
                <a:latin typeface="+mj-lt"/>
              </a:defRPr>
            </a:lvl1pPr>
          </a:lstStyle>
          <a:p>
            <a:pPr lvl="0"/>
            <a:r>
              <a:rPr lang="sv-SE"/>
              <a:t>Rubrik på 1-2 rader</a:t>
            </a:r>
          </a:p>
        </p:txBody>
      </p:sp>
      <p:cxnSp>
        <p:nvCxnSpPr>
          <p:cNvPr id="22" name="Rak 21">
            <a:extLst>
              <a:ext uri="{FF2B5EF4-FFF2-40B4-BE49-F238E27FC236}">
                <a16:creationId xmlns:a16="http://schemas.microsoft.com/office/drawing/2014/main" id="{22724D1F-5FDB-6B4B-9FEE-4016AEEDBAAA}"/>
              </a:ext>
            </a:extLst>
          </p:cNvPr>
          <p:cNvCxnSpPr/>
          <p:nvPr userDrawn="1"/>
        </p:nvCxnSpPr>
        <p:spPr>
          <a:xfrm>
            <a:off x="562625" y="45038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latshållare för innehåll 2">
            <a:extLst>
              <a:ext uri="{FF2B5EF4-FFF2-40B4-BE49-F238E27FC236}">
                <a16:creationId xmlns:a16="http://schemas.microsoft.com/office/drawing/2014/main" id="{0E364108-00EA-E445-8DF0-895F261EBEE3}"/>
              </a:ext>
            </a:extLst>
          </p:cNvPr>
          <p:cNvSpPr>
            <a:spLocks noGrp="1"/>
          </p:cNvSpPr>
          <p:nvPr>
            <p:ph sz="half" idx="23"/>
          </p:nvPr>
        </p:nvSpPr>
        <p:spPr>
          <a:xfrm>
            <a:off x="6240462" y="5435346"/>
            <a:ext cx="5388913" cy="798340"/>
          </a:xfrm>
        </p:spPr>
        <p:txBody>
          <a:bodyPr/>
          <a:lstStyle>
            <a:lvl1pPr>
              <a:spcBef>
                <a:spcPts val="600"/>
              </a:spcBef>
              <a:defRPr sz="1400"/>
            </a:lvl1pPr>
            <a:lvl2pPr>
              <a:spcBef>
                <a:spcPts val="600"/>
              </a:spcBef>
              <a:defRPr sz="1200"/>
            </a:lvl2pPr>
            <a:lvl3pPr>
              <a:spcBef>
                <a:spcPts val="600"/>
              </a:spcBef>
              <a:defRPr sz="1100"/>
            </a:lvl3pPr>
            <a:lvl4pPr>
              <a:spcBef>
                <a:spcPts val="600"/>
              </a:spcBef>
              <a:defRPr sz="1050"/>
            </a:lvl4pPr>
            <a:lvl5pPr>
              <a:spcBef>
                <a:spcPts val="600"/>
              </a:spcBef>
              <a:defRPr sz="105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5" name="Platshållare för bild 12">
            <a:extLst>
              <a:ext uri="{FF2B5EF4-FFF2-40B4-BE49-F238E27FC236}">
                <a16:creationId xmlns:a16="http://schemas.microsoft.com/office/drawing/2014/main" id="{107AF686-551D-5444-B385-1459B3309E0E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62625" y="4624744"/>
            <a:ext cx="5400675" cy="159840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26" name="Platshållare för text 12">
            <a:extLst>
              <a:ext uri="{FF2B5EF4-FFF2-40B4-BE49-F238E27FC236}">
                <a16:creationId xmlns:a16="http://schemas.microsoft.com/office/drawing/2014/main" id="{2C64E435-5BAA-7C46-AA0B-673D17DBF8F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240463" y="4631886"/>
            <a:ext cx="5388912" cy="682521"/>
          </a:xfrm>
        </p:spPr>
        <p:txBody>
          <a:bodyPr anchor="b" anchorCtr="0"/>
          <a:lstStyle>
            <a:lvl1pPr marL="0" indent="0">
              <a:lnSpc>
                <a:spcPct val="90000"/>
              </a:lnSpc>
              <a:buNone/>
              <a:defRPr sz="2000">
                <a:latin typeface="+mj-lt"/>
              </a:defRPr>
            </a:lvl1pPr>
          </a:lstStyle>
          <a:p>
            <a:pPr lvl="0"/>
            <a:r>
              <a:rPr lang="sv-SE"/>
              <a:t>Rubrik på 1-2 rader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B0CC904D-38C7-8743-A852-0994CBBD65BE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</p:spTree>
    <p:extLst>
      <p:ext uri="{BB962C8B-B14F-4D97-AF65-F5344CB8AC3E}">
        <p14:creationId xmlns:p14="http://schemas.microsoft.com/office/powerpoint/2010/main" val="4277048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bilder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23A5FD-29F3-E447-8874-85C8B1D2F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40462" y="1755166"/>
            <a:ext cx="5388913" cy="798340"/>
          </a:xfrm>
        </p:spPr>
        <p:txBody>
          <a:bodyPr/>
          <a:lstStyle>
            <a:lvl1pPr>
              <a:spcBef>
                <a:spcPts val="600"/>
              </a:spcBef>
              <a:defRPr sz="1400"/>
            </a:lvl1pPr>
            <a:lvl2pPr>
              <a:spcBef>
                <a:spcPts val="600"/>
              </a:spcBef>
              <a:defRPr sz="1200"/>
            </a:lvl2pPr>
            <a:lvl3pPr>
              <a:spcBef>
                <a:spcPts val="600"/>
              </a:spcBef>
              <a:defRPr sz="1100"/>
            </a:lvl3pPr>
            <a:lvl4pPr>
              <a:spcBef>
                <a:spcPts val="600"/>
              </a:spcBef>
              <a:defRPr sz="1050"/>
            </a:lvl4pPr>
            <a:lvl5pPr>
              <a:spcBef>
                <a:spcPts val="600"/>
              </a:spcBef>
              <a:defRPr sz="105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94418FB-8425-7343-922E-5E7EED89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CEB89E-8606-1B49-8D32-428EA91F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62BAEA02-3336-9A46-A5F6-DEF0B18DCB85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9">
            <a:extLst>
              <a:ext uri="{FF2B5EF4-FFF2-40B4-BE49-F238E27FC236}">
                <a16:creationId xmlns:a16="http://schemas.microsoft.com/office/drawing/2014/main" id="{49BBFECF-4B15-274B-A9DB-0846CC1CE337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4D10E12-BD35-5348-B9D9-6D444553747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714680DC-0672-3142-9BB1-77FA6A1F6B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2625" y="944564"/>
            <a:ext cx="2576137" cy="1598400"/>
          </a:xfrm>
        </p:spPr>
        <p:txBody>
          <a:bodyPr bIns="720000" anchor="ctr" anchorCtr="0"/>
          <a:lstStyle>
            <a:lvl1pPr marL="0" indent="0" algn="ctr">
              <a:buNone/>
              <a:defRPr sz="1200"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12" name="Platshållare för text 12">
            <a:extLst>
              <a:ext uri="{FF2B5EF4-FFF2-40B4-BE49-F238E27FC236}">
                <a16:creationId xmlns:a16="http://schemas.microsoft.com/office/drawing/2014/main" id="{FB371B34-025D-9A46-BC63-F16636A9D84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40463" y="951706"/>
            <a:ext cx="5388912" cy="682521"/>
          </a:xfrm>
        </p:spPr>
        <p:txBody>
          <a:bodyPr anchor="b" anchorCtr="0"/>
          <a:lstStyle>
            <a:lvl1pPr marL="0" indent="0">
              <a:lnSpc>
                <a:spcPct val="90000"/>
              </a:lnSpc>
              <a:buNone/>
              <a:defRPr sz="2000">
                <a:latin typeface="+mj-lt"/>
              </a:defRPr>
            </a:lvl1pPr>
          </a:lstStyle>
          <a:p>
            <a:pPr lvl="0"/>
            <a:r>
              <a:rPr lang="sv-SE"/>
              <a:t>Rubrik på 1-2 rader</a:t>
            </a:r>
          </a:p>
        </p:txBody>
      </p:sp>
      <p:cxnSp>
        <p:nvCxnSpPr>
          <p:cNvPr id="14" name="Rak 13">
            <a:extLst>
              <a:ext uri="{FF2B5EF4-FFF2-40B4-BE49-F238E27FC236}">
                <a16:creationId xmlns:a16="http://schemas.microsoft.com/office/drawing/2014/main" id="{B88CD990-9AA4-4747-B74A-8E377F81C2B7}"/>
              </a:ext>
            </a:extLst>
          </p:cNvPr>
          <p:cNvCxnSpPr/>
          <p:nvPr userDrawn="1"/>
        </p:nvCxnSpPr>
        <p:spPr>
          <a:xfrm>
            <a:off x="562625" y="266380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latshållare för innehåll 2">
            <a:extLst>
              <a:ext uri="{FF2B5EF4-FFF2-40B4-BE49-F238E27FC236}">
                <a16:creationId xmlns:a16="http://schemas.microsoft.com/office/drawing/2014/main" id="{BB773497-CA17-6645-909F-2B0626AB6792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6240462" y="3582573"/>
            <a:ext cx="5388913" cy="798340"/>
          </a:xfrm>
        </p:spPr>
        <p:txBody>
          <a:bodyPr/>
          <a:lstStyle>
            <a:lvl1pPr>
              <a:spcBef>
                <a:spcPts val="600"/>
              </a:spcBef>
              <a:defRPr sz="1400"/>
            </a:lvl1pPr>
            <a:lvl2pPr>
              <a:spcBef>
                <a:spcPts val="600"/>
              </a:spcBef>
              <a:defRPr sz="1200"/>
            </a:lvl2pPr>
            <a:lvl3pPr>
              <a:spcBef>
                <a:spcPts val="600"/>
              </a:spcBef>
              <a:defRPr sz="1100"/>
            </a:lvl3pPr>
            <a:lvl4pPr>
              <a:spcBef>
                <a:spcPts val="600"/>
              </a:spcBef>
              <a:defRPr sz="1050"/>
            </a:lvl4pPr>
            <a:lvl5pPr>
              <a:spcBef>
                <a:spcPts val="600"/>
              </a:spcBef>
              <a:defRPr sz="105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0" name="Platshållare för bild 12">
            <a:extLst>
              <a:ext uri="{FF2B5EF4-FFF2-40B4-BE49-F238E27FC236}">
                <a16:creationId xmlns:a16="http://schemas.microsoft.com/office/drawing/2014/main" id="{6EB22B57-E46D-5D4F-80EA-5D1A7A3893F2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62625" y="2784654"/>
            <a:ext cx="2576137" cy="1598400"/>
          </a:xfrm>
        </p:spPr>
        <p:txBody>
          <a:bodyPr bIns="720000" anchor="ctr" anchorCtr="0"/>
          <a:lstStyle>
            <a:lvl1pPr marL="0" indent="0" algn="ctr">
              <a:buNone/>
              <a:defRPr sz="1200"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21" name="Platshållare för text 12">
            <a:extLst>
              <a:ext uri="{FF2B5EF4-FFF2-40B4-BE49-F238E27FC236}">
                <a16:creationId xmlns:a16="http://schemas.microsoft.com/office/drawing/2014/main" id="{3A40CF00-726D-F440-B33C-5D1DAED662F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240463" y="2779113"/>
            <a:ext cx="5388912" cy="682521"/>
          </a:xfrm>
        </p:spPr>
        <p:txBody>
          <a:bodyPr anchor="b" anchorCtr="0"/>
          <a:lstStyle>
            <a:lvl1pPr marL="0" indent="0">
              <a:lnSpc>
                <a:spcPct val="90000"/>
              </a:lnSpc>
              <a:buNone/>
              <a:defRPr sz="2000">
                <a:latin typeface="+mj-lt"/>
              </a:defRPr>
            </a:lvl1pPr>
          </a:lstStyle>
          <a:p>
            <a:pPr lvl="0"/>
            <a:r>
              <a:rPr lang="sv-SE"/>
              <a:t>Rubrik på 1-2 rader</a:t>
            </a:r>
          </a:p>
        </p:txBody>
      </p:sp>
      <p:cxnSp>
        <p:nvCxnSpPr>
          <p:cNvPr id="22" name="Rak 21">
            <a:extLst>
              <a:ext uri="{FF2B5EF4-FFF2-40B4-BE49-F238E27FC236}">
                <a16:creationId xmlns:a16="http://schemas.microsoft.com/office/drawing/2014/main" id="{22724D1F-5FDB-6B4B-9FEE-4016AEEDBAAA}"/>
              </a:ext>
            </a:extLst>
          </p:cNvPr>
          <p:cNvCxnSpPr/>
          <p:nvPr userDrawn="1"/>
        </p:nvCxnSpPr>
        <p:spPr>
          <a:xfrm>
            <a:off x="562625" y="45038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latshållare för innehåll 2">
            <a:extLst>
              <a:ext uri="{FF2B5EF4-FFF2-40B4-BE49-F238E27FC236}">
                <a16:creationId xmlns:a16="http://schemas.microsoft.com/office/drawing/2014/main" id="{0E364108-00EA-E445-8DF0-895F261EBEE3}"/>
              </a:ext>
            </a:extLst>
          </p:cNvPr>
          <p:cNvSpPr>
            <a:spLocks noGrp="1"/>
          </p:cNvSpPr>
          <p:nvPr>
            <p:ph sz="half" idx="23"/>
          </p:nvPr>
        </p:nvSpPr>
        <p:spPr>
          <a:xfrm>
            <a:off x="6240462" y="5435346"/>
            <a:ext cx="5388913" cy="798340"/>
          </a:xfrm>
        </p:spPr>
        <p:txBody>
          <a:bodyPr/>
          <a:lstStyle>
            <a:lvl1pPr>
              <a:spcBef>
                <a:spcPts val="600"/>
              </a:spcBef>
              <a:defRPr sz="1400"/>
            </a:lvl1pPr>
            <a:lvl2pPr>
              <a:spcBef>
                <a:spcPts val="600"/>
              </a:spcBef>
              <a:defRPr sz="1200"/>
            </a:lvl2pPr>
            <a:lvl3pPr>
              <a:spcBef>
                <a:spcPts val="600"/>
              </a:spcBef>
              <a:defRPr sz="1100"/>
            </a:lvl3pPr>
            <a:lvl4pPr>
              <a:spcBef>
                <a:spcPts val="600"/>
              </a:spcBef>
              <a:defRPr sz="1050"/>
            </a:lvl4pPr>
            <a:lvl5pPr>
              <a:spcBef>
                <a:spcPts val="600"/>
              </a:spcBef>
              <a:defRPr sz="105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5" name="Platshållare för bild 12">
            <a:extLst>
              <a:ext uri="{FF2B5EF4-FFF2-40B4-BE49-F238E27FC236}">
                <a16:creationId xmlns:a16="http://schemas.microsoft.com/office/drawing/2014/main" id="{107AF686-551D-5444-B385-1459B3309E0E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62625" y="4624744"/>
            <a:ext cx="2576137" cy="1598400"/>
          </a:xfrm>
        </p:spPr>
        <p:txBody>
          <a:bodyPr bIns="720000" anchor="ctr" anchorCtr="0"/>
          <a:lstStyle>
            <a:lvl1pPr marL="0" indent="0" algn="ctr">
              <a:buNone/>
              <a:defRPr sz="1200"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26" name="Platshållare för text 12">
            <a:extLst>
              <a:ext uri="{FF2B5EF4-FFF2-40B4-BE49-F238E27FC236}">
                <a16:creationId xmlns:a16="http://schemas.microsoft.com/office/drawing/2014/main" id="{2C64E435-5BAA-7C46-AA0B-673D17DBF8F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240463" y="4631886"/>
            <a:ext cx="5388912" cy="682521"/>
          </a:xfrm>
        </p:spPr>
        <p:txBody>
          <a:bodyPr anchor="b" anchorCtr="0"/>
          <a:lstStyle>
            <a:lvl1pPr marL="0" indent="0">
              <a:lnSpc>
                <a:spcPct val="90000"/>
              </a:lnSpc>
              <a:buNone/>
              <a:defRPr sz="2000">
                <a:latin typeface="+mj-lt"/>
              </a:defRPr>
            </a:lvl1pPr>
          </a:lstStyle>
          <a:p>
            <a:pPr lvl="0"/>
            <a:r>
              <a:rPr lang="sv-SE"/>
              <a:t>Rubrik på 1-2 rader</a:t>
            </a:r>
          </a:p>
        </p:txBody>
      </p:sp>
      <p:sp>
        <p:nvSpPr>
          <p:cNvPr id="27" name="Platshållare för bild 12">
            <a:extLst>
              <a:ext uri="{FF2B5EF4-FFF2-40B4-BE49-F238E27FC236}">
                <a16:creationId xmlns:a16="http://schemas.microsoft.com/office/drawing/2014/main" id="{AE15FD14-EFDD-CF47-8C0F-15E090D95BF4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3375401" y="944564"/>
            <a:ext cx="2576137" cy="1598400"/>
          </a:xfrm>
        </p:spPr>
        <p:txBody>
          <a:bodyPr bIns="720000" anchor="ctr" anchorCtr="0"/>
          <a:lstStyle>
            <a:lvl1pPr marL="0" indent="0" algn="ctr">
              <a:buNone/>
              <a:defRPr sz="1200"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28" name="Platshållare för bild 12">
            <a:extLst>
              <a:ext uri="{FF2B5EF4-FFF2-40B4-BE49-F238E27FC236}">
                <a16:creationId xmlns:a16="http://schemas.microsoft.com/office/drawing/2014/main" id="{806B3DFA-38DA-6544-9F4C-E46C730CE2AE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3375401" y="2784654"/>
            <a:ext cx="2576137" cy="1598400"/>
          </a:xfrm>
        </p:spPr>
        <p:txBody>
          <a:bodyPr bIns="720000" anchor="ctr" anchorCtr="0"/>
          <a:lstStyle>
            <a:lvl1pPr marL="0" indent="0" algn="ctr">
              <a:buNone/>
              <a:defRPr sz="1200"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29" name="Platshållare för bild 12">
            <a:extLst>
              <a:ext uri="{FF2B5EF4-FFF2-40B4-BE49-F238E27FC236}">
                <a16:creationId xmlns:a16="http://schemas.microsoft.com/office/drawing/2014/main" id="{00042F67-8CE9-2443-B608-BB6F18BB489E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3375401" y="4624744"/>
            <a:ext cx="2576137" cy="1598400"/>
          </a:xfrm>
        </p:spPr>
        <p:txBody>
          <a:bodyPr bIns="720000" anchor="ctr" anchorCtr="0"/>
          <a:lstStyle>
            <a:lvl1pPr marL="0" indent="0" algn="ctr">
              <a:buNone/>
              <a:defRPr sz="1200"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21438363-5A76-1E4C-835D-ABD9E96E69E1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</p:spTree>
    <p:extLst>
      <p:ext uri="{BB962C8B-B14F-4D97-AF65-F5344CB8AC3E}">
        <p14:creationId xmlns:p14="http://schemas.microsoft.com/office/powerpoint/2010/main" val="4005510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och text,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23A5FD-29F3-E447-8874-85C8B1D2F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75401" y="1755166"/>
            <a:ext cx="5388913" cy="798340"/>
          </a:xfrm>
        </p:spPr>
        <p:txBody>
          <a:bodyPr/>
          <a:lstStyle>
            <a:lvl1pPr>
              <a:spcBef>
                <a:spcPts val="600"/>
              </a:spcBef>
              <a:defRPr sz="1400"/>
            </a:lvl1pPr>
            <a:lvl2pPr>
              <a:spcBef>
                <a:spcPts val="600"/>
              </a:spcBef>
              <a:defRPr sz="1200"/>
            </a:lvl2pPr>
            <a:lvl3pPr>
              <a:spcBef>
                <a:spcPts val="600"/>
              </a:spcBef>
              <a:defRPr sz="1100"/>
            </a:lvl3pPr>
            <a:lvl4pPr>
              <a:spcBef>
                <a:spcPts val="600"/>
              </a:spcBef>
              <a:defRPr sz="1050"/>
            </a:lvl4pPr>
            <a:lvl5pPr>
              <a:spcBef>
                <a:spcPts val="600"/>
              </a:spcBef>
              <a:defRPr sz="105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94418FB-8425-7343-922E-5E7EED89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CEB89E-8606-1B49-8D32-428EA91F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62BAEA02-3336-9A46-A5F6-DEF0B18DCB85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9">
            <a:extLst>
              <a:ext uri="{FF2B5EF4-FFF2-40B4-BE49-F238E27FC236}">
                <a16:creationId xmlns:a16="http://schemas.microsoft.com/office/drawing/2014/main" id="{49BBFECF-4B15-274B-A9DB-0846CC1CE337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4D10E12-BD35-5348-B9D9-6D444553747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714680DC-0672-3142-9BB1-77FA6A1F6B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2625" y="944564"/>
            <a:ext cx="2576137" cy="1598400"/>
          </a:xfrm>
        </p:spPr>
        <p:txBody>
          <a:bodyPr bIns="720000" anchor="ctr" anchorCtr="0"/>
          <a:lstStyle>
            <a:lvl1pPr marL="0" indent="0" algn="ctr">
              <a:buNone/>
              <a:defRPr sz="1200"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12" name="Platshållare för text 12">
            <a:extLst>
              <a:ext uri="{FF2B5EF4-FFF2-40B4-BE49-F238E27FC236}">
                <a16:creationId xmlns:a16="http://schemas.microsoft.com/office/drawing/2014/main" id="{FB371B34-025D-9A46-BC63-F16636A9D84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75401" y="951706"/>
            <a:ext cx="5388912" cy="682521"/>
          </a:xfrm>
        </p:spPr>
        <p:txBody>
          <a:bodyPr anchor="b" anchorCtr="0"/>
          <a:lstStyle>
            <a:lvl1pPr marL="0" indent="0">
              <a:lnSpc>
                <a:spcPct val="90000"/>
              </a:lnSpc>
              <a:buNone/>
              <a:defRPr sz="2000">
                <a:latin typeface="+mj-lt"/>
              </a:defRPr>
            </a:lvl1pPr>
          </a:lstStyle>
          <a:p>
            <a:pPr lvl="0"/>
            <a:r>
              <a:rPr lang="sv-SE"/>
              <a:t>Rubrik på 1-2 rader</a:t>
            </a:r>
          </a:p>
        </p:txBody>
      </p:sp>
      <p:cxnSp>
        <p:nvCxnSpPr>
          <p:cNvPr id="14" name="Rak 13">
            <a:extLst>
              <a:ext uri="{FF2B5EF4-FFF2-40B4-BE49-F238E27FC236}">
                <a16:creationId xmlns:a16="http://schemas.microsoft.com/office/drawing/2014/main" id="{B88CD990-9AA4-4747-B74A-8E377F81C2B7}"/>
              </a:ext>
            </a:extLst>
          </p:cNvPr>
          <p:cNvCxnSpPr/>
          <p:nvPr userDrawn="1"/>
        </p:nvCxnSpPr>
        <p:spPr>
          <a:xfrm>
            <a:off x="562625" y="266380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latshållare för innehåll 2">
            <a:extLst>
              <a:ext uri="{FF2B5EF4-FFF2-40B4-BE49-F238E27FC236}">
                <a16:creationId xmlns:a16="http://schemas.microsoft.com/office/drawing/2014/main" id="{BB773497-CA17-6645-909F-2B0626AB6792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3375400" y="3582573"/>
            <a:ext cx="5388913" cy="798340"/>
          </a:xfrm>
        </p:spPr>
        <p:txBody>
          <a:bodyPr/>
          <a:lstStyle>
            <a:lvl1pPr>
              <a:spcBef>
                <a:spcPts val="600"/>
              </a:spcBef>
              <a:defRPr sz="1400"/>
            </a:lvl1pPr>
            <a:lvl2pPr>
              <a:spcBef>
                <a:spcPts val="600"/>
              </a:spcBef>
              <a:defRPr sz="1200"/>
            </a:lvl2pPr>
            <a:lvl3pPr>
              <a:spcBef>
                <a:spcPts val="600"/>
              </a:spcBef>
              <a:defRPr sz="1100"/>
            </a:lvl3pPr>
            <a:lvl4pPr>
              <a:spcBef>
                <a:spcPts val="600"/>
              </a:spcBef>
              <a:defRPr sz="1050"/>
            </a:lvl4pPr>
            <a:lvl5pPr>
              <a:spcBef>
                <a:spcPts val="600"/>
              </a:spcBef>
              <a:defRPr sz="105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0" name="Platshållare för bild 12">
            <a:extLst>
              <a:ext uri="{FF2B5EF4-FFF2-40B4-BE49-F238E27FC236}">
                <a16:creationId xmlns:a16="http://schemas.microsoft.com/office/drawing/2014/main" id="{6EB22B57-E46D-5D4F-80EA-5D1A7A3893F2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62625" y="2784654"/>
            <a:ext cx="2576137" cy="1598400"/>
          </a:xfrm>
        </p:spPr>
        <p:txBody>
          <a:bodyPr bIns="720000" anchor="ctr" anchorCtr="0"/>
          <a:lstStyle>
            <a:lvl1pPr marL="0" indent="0" algn="ctr">
              <a:buNone/>
              <a:defRPr sz="1200"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21" name="Platshållare för text 12">
            <a:extLst>
              <a:ext uri="{FF2B5EF4-FFF2-40B4-BE49-F238E27FC236}">
                <a16:creationId xmlns:a16="http://schemas.microsoft.com/office/drawing/2014/main" id="{3A40CF00-726D-F440-B33C-5D1DAED662F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75401" y="2779113"/>
            <a:ext cx="5388912" cy="682521"/>
          </a:xfrm>
        </p:spPr>
        <p:txBody>
          <a:bodyPr anchor="b" anchorCtr="0"/>
          <a:lstStyle>
            <a:lvl1pPr marL="0" indent="0">
              <a:lnSpc>
                <a:spcPct val="90000"/>
              </a:lnSpc>
              <a:buNone/>
              <a:defRPr sz="2000">
                <a:latin typeface="+mj-lt"/>
              </a:defRPr>
            </a:lvl1pPr>
          </a:lstStyle>
          <a:p>
            <a:pPr lvl="0"/>
            <a:r>
              <a:rPr lang="sv-SE"/>
              <a:t>Rubrik på 1-2 rader</a:t>
            </a:r>
          </a:p>
        </p:txBody>
      </p:sp>
      <p:cxnSp>
        <p:nvCxnSpPr>
          <p:cNvPr id="22" name="Rak 21">
            <a:extLst>
              <a:ext uri="{FF2B5EF4-FFF2-40B4-BE49-F238E27FC236}">
                <a16:creationId xmlns:a16="http://schemas.microsoft.com/office/drawing/2014/main" id="{22724D1F-5FDB-6B4B-9FEE-4016AEEDBAAA}"/>
              </a:ext>
            </a:extLst>
          </p:cNvPr>
          <p:cNvCxnSpPr/>
          <p:nvPr userDrawn="1"/>
        </p:nvCxnSpPr>
        <p:spPr>
          <a:xfrm>
            <a:off x="562625" y="45038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latshållare för innehåll 2">
            <a:extLst>
              <a:ext uri="{FF2B5EF4-FFF2-40B4-BE49-F238E27FC236}">
                <a16:creationId xmlns:a16="http://schemas.microsoft.com/office/drawing/2014/main" id="{0E364108-00EA-E445-8DF0-895F261EBEE3}"/>
              </a:ext>
            </a:extLst>
          </p:cNvPr>
          <p:cNvSpPr>
            <a:spLocks noGrp="1"/>
          </p:cNvSpPr>
          <p:nvPr>
            <p:ph sz="half" idx="23"/>
          </p:nvPr>
        </p:nvSpPr>
        <p:spPr>
          <a:xfrm>
            <a:off x="3375400" y="5435346"/>
            <a:ext cx="5388913" cy="798340"/>
          </a:xfrm>
        </p:spPr>
        <p:txBody>
          <a:bodyPr/>
          <a:lstStyle>
            <a:lvl1pPr>
              <a:spcBef>
                <a:spcPts val="600"/>
              </a:spcBef>
              <a:defRPr sz="1400"/>
            </a:lvl1pPr>
            <a:lvl2pPr>
              <a:spcBef>
                <a:spcPts val="600"/>
              </a:spcBef>
              <a:defRPr sz="1200"/>
            </a:lvl2pPr>
            <a:lvl3pPr>
              <a:spcBef>
                <a:spcPts val="600"/>
              </a:spcBef>
              <a:defRPr sz="1100"/>
            </a:lvl3pPr>
            <a:lvl4pPr>
              <a:spcBef>
                <a:spcPts val="600"/>
              </a:spcBef>
              <a:defRPr sz="1050"/>
            </a:lvl4pPr>
            <a:lvl5pPr>
              <a:spcBef>
                <a:spcPts val="600"/>
              </a:spcBef>
              <a:defRPr sz="105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5" name="Platshållare för bild 12">
            <a:extLst>
              <a:ext uri="{FF2B5EF4-FFF2-40B4-BE49-F238E27FC236}">
                <a16:creationId xmlns:a16="http://schemas.microsoft.com/office/drawing/2014/main" id="{107AF686-551D-5444-B385-1459B3309E0E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62625" y="4624744"/>
            <a:ext cx="2576137" cy="1598400"/>
          </a:xfrm>
        </p:spPr>
        <p:txBody>
          <a:bodyPr bIns="720000" anchor="ctr" anchorCtr="0"/>
          <a:lstStyle>
            <a:lvl1pPr marL="0" indent="0" algn="ctr">
              <a:buNone/>
              <a:defRPr sz="1200"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26" name="Platshållare för text 12">
            <a:extLst>
              <a:ext uri="{FF2B5EF4-FFF2-40B4-BE49-F238E27FC236}">
                <a16:creationId xmlns:a16="http://schemas.microsoft.com/office/drawing/2014/main" id="{2C64E435-5BAA-7C46-AA0B-673D17DBF8F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75401" y="4631886"/>
            <a:ext cx="5388912" cy="682521"/>
          </a:xfrm>
        </p:spPr>
        <p:txBody>
          <a:bodyPr anchor="b" anchorCtr="0"/>
          <a:lstStyle>
            <a:lvl1pPr marL="0" indent="0">
              <a:lnSpc>
                <a:spcPct val="90000"/>
              </a:lnSpc>
              <a:buNone/>
              <a:defRPr sz="2000">
                <a:latin typeface="+mj-lt"/>
              </a:defRPr>
            </a:lvl1pPr>
          </a:lstStyle>
          <a:p>
            <a:pPr lvl="0"/>
            <a:r>
              <a:rPr lang="sv-SE"/>
              <a:t>Rubrik på 1-2 rader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41E92EAC-AEB1-1947-92B1-6C7853D0D24E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</p:spTree>
    <p:extLst>
      <p:ext uri="{BB962C8B-B14F-4D97-AF65-F5344CB8AC3E}">
        <p14:creationId xmlns:p14="http://schemas.microsoft.com/office/powerpoint/2010/main" val="57676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, Bil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6E49E13-5DFC-8741-B95C-0EF0FB49B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8D05749-E166-D14A-B5C6-A13247412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‹#›</a:t>
            </a:fld>
            <a:endParaRPr lang="sv-SE"/>
          </a:p>
        </p:txBody>
      </p:sp>
      <p:cxnSp>
        <p:nvCxnSpPr>
          <p:cNvPr id="83" name="Rak 82">
            <a:extLst>
              <a:ext uri="{FF2B5EF4-FFF2-40B4-BE49-F238E27FC236}">
                <a16:creationId xmlns:a16="http://schemas.microsoft.com/office/drawing/2014/main" id="{914572DA-559E-924C-A7D8-F6D3CCA95FB4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Rak 83">
            <a:extLst>
              <a:ext uri="{FF2B5EF4-FFF2-40B4-BE49-F238E27FC236}">
                <a16:creationId xmlns:a16="http://schemas.microsoft.com/office/drawing/2014/main" id="{107A4A46-9DEE-7642-8319-450855838C61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Rak 84">
            <a:extLst>
              <a:ext uri="{FF2B5EF4-FFF2-40B4-BE49-F238E27FC236}">
                <a16:creationId xmlns:a16="http://schemas.microsoft.com/office/drawing/2014/main" id="{7F5148C0-9E14-F14D-BE44-8981124E3849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ruta 85">
            <a:extLst>
              <a:ext uri="{FF2B5EF4-FFF2-40B4-BE49-F238E27FC236}">
                <a16:creationId xmlns:a16="http://schemas.microsoft.com/office/drawing/2014/main" id="{F5AB4C7D-3B28-4A44-BE39-D142465A4659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7092D1A1-A805-2549-B3DC-CF3177A1C91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64288" y="5286563"/>
            <a:ext cx="3020990" cy="1124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803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94418FB-8425-7343-922E-5E7EED89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CEB89E-8606-1B49-8D32-428EA91F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62BAEA02-3336-9A46-A5F6-DEF0B18DCB85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9">
            <a:extLst>
              <a:ext uri="{FF2B5EF4-FFF2-40B4-BE49-F238E27FC236}">
                <a16:creationId xmlns:a16="http://schemas.microsoft.com/office/drawing/2014/main" id="{49BBFECF-4B15-274B-A9DB-0846CC1CE337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4D10E12-BD35-5348-B9D9-6D444553747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latshållare för bild 12">
            <a:extLst>
              <a:ext uri="{FF2B5EF4-FFF2-40B4-BE49-F238E27FC236}">
                <a16:creationId xmlns:a16="http://schemas.microsoft.com/office/drawing/2014/main" id="{5F9C07ED-7BB9-E746-BD09-E29A79DDE2B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0863" y="944563"/>
            <a:ext cx="11090275" cy="5292725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66029B08-3F47-E14D-8D2E-E0DF33F32101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</p:spTree>
    <p:extLst>
      <p:ext uri="{BB962C8B-B14F-4D97-AF65-F5344CB8AC3E}">
        <p14:creationId xmlns:p14="http://schemas.microsoft.com/office/powerpoint/2010/main" val="26023101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l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94418FB-8425-7343-922E-5E7EED89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CEB89E-8606-1B49-8D32-428EA91F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62BAEA02-3336-9A46-A5F6-DEF0B18DCB85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9">
            <a:extLst>
              <a:ext uri="{FF2B5EF4-FFF2-40B4-BE49-F238E27FC236}">
                <a16:creationId xmlns:a16="http://schemas.microsoft.com/office/drawing/2014/main" id="{49BBFECF-4B15-274B-A9DB-0846CC1CE337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4D10E12-BD35-5348-B9D9-6D444553747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tshållare för media 2">
            <a:extLst>
              <a:ext uri="{FF2B5EF4-FFF2-40B4-BE49-F238E27FC236}">
                <a16:creationId xmlns:a16="http://schemas.microsoft.com/office/drawing/2014/main" id="{F72A2872-44F5-DB4E-9337-542FD9401AA5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xfrm>
            <a:off x="550863" y="944563"/>
            <a:ext cx="11090275" cy="5292725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film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2E18F012-1B58-DD4D-BEBC-11AD159314CD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</p:spTree>
    <p:extLst>
      <p:ext uri="{BB962C8B-B14F-4D97-AF65-F5344CB8AC3E}">
        <p14:creationId xmlns:p14="http://schemas.microsoft.com/office/powerpoint/2010/main" val="6057830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Fil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94418FB-8425-7343-922E-5E7EED89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CEB89E-8606-1B49-8D32-428EA91F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62BAEA02-3336-9A46-A5F6-DEF0B18DCB85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9">
            <a:extLst>
              <a:ext uri="{FF2B5EF4-FFF2-40B4-BE49-F238E27FC236}">
                <a16:creationId xmlns:a16="http://schemas.microsoft.com/office/drawing/2014/main" id="{49BBFECF-4B15-274B-A9DB-0846CC1CE337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4D10E12-BD35-5348-B9D9-6D444553747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tshållare för media 2">
            <a:extLst>
              <a:ext uri="{FF2B5EF4-FFF2-40B4-BE49-F238E27FC236}">
                <a16:creationId xmlns:a16="http://schemas.microsoft.com/office/drawing/2014/main" id="{F72A2872-44F5-DB4E-9337-542FD9401AA5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xfrm>
            <a:off x="550863" y="944564"/>
            <a:ext cx="5400675" cy="252095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film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2E18F012-1B58-DD4D-BEBC-11AD159314CD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  <p:sp>
        <p:nvSpPr>
          <p:cNvPr id="13" name="Platshållare för media 2">
            <a:extLst>
              <a:ext uri="{FF2B5EF4-FFF2-40B4-BE49-F238E27FC236}">
                <a16:creationId xmlns:a16="http://schemas.microsoft.com/office/drawing/2014/main" id="{7467DEAB-F113-A444-8CEA-C69B9875DB7A}"/>
              </a:ext>
            </a:extLst>
          </p:cNvPr>
          <p:cNvSpPr>
            <a:spLocks noGrp="1"/>
          </p:cNvSpPr>
          <p:nvPr>
            <p:ph type="media" sz="quarter" idx="14" hasCustomPrompt="1"/>
          </p:nvPr>
        </p:nvSpPr>
        <p:spPr>
          <a:xfrm>
            <a:off x="550863" y="3713437"/>
            <a:ext cx="5400675" cy="252095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film</a:t>
            </a:r>
          </a:p>
        </p:txBody>
      </p:sp>
      <p:sp>
        <p:nvSpPr>
          <p:cNvPr id="14" name="Platshållare för media 2">
            <a:extLst>
              <a:ext uri="{FF2B5EF4-FFF2-40B4-BE49-F238E27FC236}">
                <a16:creationId xmlns:a16="http://schemas.microsoft.com/office/drawing/2014/main" id="{56453EB1-3B61-E440-8A6E-E2C6A25364A6}"/>
              </a:ext>
            </a:extLst>
          </p:cNvPr>
          <p:cNvSpPr>
            <a:spLocks noGrp="1"/>
          </p:cNvSpPr>
          <p:nvPr>
            <p:ph type="media" sz="quarter" idx="15" hasCustomPrompt="1"/>
          </p:nvPr>
        </p:nvSpPr>
        <p:spPr>
          <a:xfrm>
            <a:off x="6240462" y="944564"/>
            <a:ext cx="5400675" cy="252095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film</a:t>
            </a:r>
          </a:p>
        </p:txBody>
      </p:sp>
      <p:sp>
        <p:nvSpPr>
          <p:cNvPr id="15" name="Platshållare för media 2">
            <a:extLst>
              <a:ext uri="{FF2B5EF4-FFF2-40B4-BE49-F238E27FC236}">
                <a16:creationId xmlns:a16="http://schemas.microsoft.com/office/drawing/2014/main" id="{205CB211-FF83-3342-9CC5-F4D14F0BFACD}"/>
              </a:ext>
            </a:extLst>
          </p:cNvPr>
          <p:cNvSpPr>
            <a:spLocks noGrp="1"/>
          </p:cNvSpPr>
          <p:nvPr>
            <p:ph type="media" sz="quarter" idx="16" hasCustomPrompt="1"/>
          </p:nvPr>
        </p:nvSpPr>
        <p:spPr>
          <a:xfrm>
            <a:off x="6240462" y="3713437"/>
            <a:ext cx="5400675" cy="252095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film</a:t>
            </a:r>
          </a:p>
        </p:txBody>
      </p:sp>
    </p:spTree>
    <p:extLst>
      <p:ext uri="{BB962C8B-B14F-4D97-AF65-F5344CB8AC3E}">
        <p14:creationId xmlns:p14="http://schemas.microsoft.com/office/powerpoint/2010/main" val="7309849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94418FB-8425-7343-922E-5E7EED89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CEB89E-8606-1B49-8D32-428EA91F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62BAEA02-3336-9A46-A5F6-DEF0B18DCB85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9">
            <a:extLst>
              <a:ext uri="{FF2B5EF4-FFF2-40B4-BE49-F238E27FC236}">
                <a16:creationId xmlns:a16="http://schemas.microsoft.com/office/drawing/2014/main" id="{49BBFECF-4B15-274B-A9DB-0846CC1CE337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4D10E12-BD35-5348-B9D9-6D444553747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latshållare för bild 12">
            <a:extLst>
              <a:ext uri="{FF2B5EF4-FFF2-40B4-BE49-F238E27FC236}">
                <a16:creationId xmlns:a16="http://schemas.microsoft.com/office/drawing/2014/main" id="{5F9C07ED-7BB9-E746-BD09-E29A79DDE2B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0863" y="944563"/>
            <a:ext cx="5400675" cy="5292725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12" name="Platshållare för bild 12">
            <a:extLst>
              <a:ext uri="{FF2B5EF4-FFF2-40B4-BE49-F238E27FC236}">
                <a16:creationId xmlns:a16="http://schemas.microsoft.com/office/drawing/2014/main" id="{2043715B-8DAD-3741-B062-919A36D2732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40462" y="944563"/>
            <a:ext cx="5400675" cy="5292725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CB6F92E3-D9A7-B741-9D6C-A1C0E4924BBB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</p:spTree>
    <p:extLst>
      <p:ext uri="{BB962C8B-B14F-4D97-AF65-F5344CB8AC3E}">
        <p14:creationId xmlns:p14="http://schemas.microsoft.com/office/powerpoint/2010/main" val="18462850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94418FB-8425-7343-922E-5E7EED89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CEB89E-8606-1B49-8D32-428EA91F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62BAEA02-3336-9A46-A5F6-DEF0B18DCB85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9">
            <a:extLst>
              <a:ext uri="{FF2B5EF4-FFF2-40B4-BE49-F238E27FC236}">
                <a16:creationId xmlns:a16="http://schemas.microsoft.com/office/drawing/2014/main" id="{49BBFECF-4B15-274B-A9DB-0846CC1CE337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4D10E12-BD35-5348-B9D9-6D444553747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latshållare för bild 12">
            <a:extLst>
              <a:ext uri="{FF2B5EF4-FFF2-40B4-BE49-F238E27FC236}">
                <a16:creationId xmlns:a16="http://schemas.microsoft.com/office/drawing/2014/main" id="{5F9C07ED-7BB9-E746-BD09-E29A79DDE2B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0864" y="944563"/>
            <a:ext cx="3529012" cy="5292725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</a:t>
            </a:r>
            <a:br>
              <a:rPr lang="sv-SE"/>
            </a:br>
            <a:r>
              <a:rPr lang="sv-SE"/>
              <a:t>släpp för att infoga bild</a:t>
            </a:r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685CADDF-B3F0-B148-B58D-9B95C18DEA8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332288" y="944563"/>
            <a:ext cx="3529012" cy="5292725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</a:t>
            </a:r>
            <a:br>
              <a:rPr lang="sv-SE"/>
            </a:br>
            <a:r>
              <a:rPr lang="sv-SE"/>
              <a:t>släpp för att infoga bild</a:t>
            </a:r>
          </a:p>
        </p:txBody>
      </p:sp>
      <p:sp>
        <p:nvSpPr>
          <p:cNvPr id="14" name="Platshållare för bild 12">
            <a:extLst>
              <a:ext uri="{FF2B5EF4-FFF2-40B4-BE49-F238E27FC236}">
                <a16:creationId xmlns:a16="http://schemas.microsoft.com/office/drawing/2014/main" id="{B585FAEB-A311-D94B-ADCA-087DF0CDBD1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113712" y="944563"/>
            <a:ext cx="3529012" cy="5292725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</a:t>
            </a:r>
            <a:br>
              <a:rPr lang="sv-SE"/>
            </a:br>
            <a:r>
              <a:rPr lang="sv-SE"/>
              <a:t>släpp för att infoga bild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581CB40D-6927-824C-A8FF-FB2E27B556EB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</p:spTree>
    <p:extLst>
      <p:ext uri="{BB962C8B-B14F-4D97-AF65-F5344CB8AC3E}">
        <p14:creationId xmlns:p14="http://schemas.microsoft.com/office/powerpoint/2010/main" val="27412826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+1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94418FB-8425-7343-922E-5E7EED89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CEB89E-8606-1B49-8D32-428EA91F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62BAEA02-3336-9A46-A5F6-DEF0B18DCB85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9">
            <a:extLst>
              <a:ext uri="{FF2B5EF4-FFF2-40B4-BE49-F238E27FC236}">
                <a16:creationId xmlns:a16="http://schemas.microsoft.com/office/drawing/2014/main" id="{49BBFECF-4B15-274B-A9DB-0846CC1CE337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4D10E12-BD35-5348-B9D9-6D444553747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latshållare för bild 12">
            <a:extLst>
              <a:ext uri="{FF2B5EF4-FFF2-40B4-BE49-F238E27FC236}">
                <a16:creationId xmlns:a16="http://schemas.microsoft.com/office/drawing/2014/main" id="{5F9C07ED-7BB9-E746-BD09-E29A79DDE2B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0863" y="944564"/>
            <a:ext cx="5400675" cy="252095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12" name="Platshållare för bild 12">
            <a:extLst>
              <a:ext uri="{FF2B5EF4-FFF2-40B4-BE49-F238E27FC236}">
                <a16:creationId xmlns:a16="http://schemas.microsoft.com/office/drawing/2014/main" id="{2043715B-8DAD-3741-B062-919A36D2732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40462" y="944564"/>
            <a:ext cx="5400675" cy="5292724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C6094F64-E9BA-E049-8522-4F316DDA4E4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50863" y="3716338"/>
            <a:ext cx="5400675" cy="252095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89E6C523-FD42-6A41-8982-EB0CA25F03C1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</p:spTree>
    <p:extLst>
      <p:ext uri="{BB962C8B-B14F-4D97-AF65-F5344CB8AC3E}">
        <p14:creationId xmlns:p14="http://schemas.microsoft.com/office/powerpoint/2010/main" val="41062738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+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94418FB-8425-7343-922E-5E7EED89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CEB89E-8606-1B49-8D32-428EA91F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62BAEA02-3336-9A46-A5F6-DEF0B18DCB85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9">
            <a:extLst>
              <a:ext uri="{FF2B5EF4-FFF2-40B4-BE49-F238E27FC236}">
                <a16:creationId xmlns:a16="http://schemas.microsoft.com/office/drawing/2014/main" id="{49BBFECF-4B15-274B-A9DB-0846CC1CE337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4D10E12-BD35-5348-B9D9-6D444553747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latshållare för bild 12">
            <a:extLst>
              <a:ext uri="{FF2B5EF4-FFF2-40B4-BE49-F238E27FC236}">
                <a16:creationId xmlns:a16="http://schemas.microsoft.com/office/drawing/2014/main" id="{5F9C07ED-7BB9-E746-BD09-E29A79DDE2B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0863" y="944564"/>
            <a:ext cx="5400675" cy="5292724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12" name="Platshållare för bild 12">
            <a:extLst>
              <a:ext uri="{FF2B5EF4-FFF2-40B4-BE49-F238E27FC236}">
                <a16:creationId xmlns:a16="http://schemas.microsoft.com/office/drawing/2014/main" id="{2043715B-8DAD-3741-B062-919A36D2732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40462" y="944564"/>
            <a:ext cx="5400675" cy="252095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14" name="Platshållare för bild 12">
            <a:extLst>
              <a:ext uri="{FF2B5EF4-FFF2-40B4-BE49-F238E27FC236}">
                <a16:creationId xmlns:a16="http://schemas.microsoft.com/office/drawing/2014/main" id="{FFC2BE63-D9E1-3C4A-8073-393A0EDDE18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240462" y="3716338"/>
            <a:ext cx="5400675" cy="252095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182DFA78-35CC-B542-856E-C8513C673162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</p:spTree>
    <p:extLst>
      <p:ext uri="{BB962C8B-B14F-4D97-AF65-F5344CB8AC3E}">
        <p14:creationId xmlns:p14="http://schemas.microsoft.com/office/powerpoint/2010/main" val="22504068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94418FB-8425-7343-922E-5E7EED89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CEB89E-8606-1B49-8D32-428EA91F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62BAEA02-3336-9A46-A5F6-DEF0B18DCB85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9">
            <a:extLst>
              <a:ext uri="{FF2B5EF4-FFF2-40B4-BE49-F238E27FC236}">
                <a16:creationId xmlns:a16="http://schemas.microsoft.com/office/drawing/2014/main" id="{49BBFECF-4B15-274B-A9DB-0846CC1CE337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4D10E12-BD35-5348-B9D9-6D444553747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latshållare för bild 12">
            <a:extLst>
              <a:ext uri="{FF2B5EF4-FFF2-40B4-BE49-F238E27FC236}">
                <a16:creationId xmlns:a16="http://schemas.microsoft.com/office/drawing/2014/main" id="{5F9C07ED-7BB9-E746-BD09-E29A79DDE2B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0863" y="944564"/>
            <a:ext cx="5400675" cy="252095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12" name="Platshållare för bild 12">
            <a:extLst>
              <a:ext uri="{FF2B5EF4-FFF2-40B4-BE49-F238E27FC236}">
                <a16:creationId xmlns:a16="http://schemas.microsoft.com/office/drawing/2014/main" id="{2043715B-8DAD-3741-B062-919A36D2732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40462" y="944564"/>
            <a:ext cx="5400675" cy="252095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C6094F64-E9BA-E049-8522-4F316DDA4E4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50863" y="3716338"/>
            <a:ext cx="5400675" cy="252095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14" name="Platshållare för bild 12">
            <a:extLst>
              <a:ext uri="{FF2B5EF4-FFF2-40B4-BE49-F238E27FC236}">
                <a16:creationId xmlns:a16="http://schemas.microsoft.com/office/drawing/2014/main" id="{FFC2BE63-D9E1-3C4A-8073-393A0EDDE18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240462" y="3716338"/>
            <a:ext cx="5400675" cy="252095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släpp för att infoga bild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34217EA7-E3B8-EE4A-81C6-58F4810325CF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</p:spTree>
    <p:extLst>
      <p:ext uri="{BB962C8B-B14F-4D97-AF65-F5344CB8AC3E}">
        <p14:creationId xmlns:p14="http://schemas.microsoft.com/office/powerpoint/2010/main" val="8389688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94418FB-8425-7343-922E-5E7EED89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CEB89E-8606-1B49-8D32-428EA91F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62BAEA02-3336-9A46-A5F6-DEF0B18DCB85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9">
            <a:extLst>
              <a:ext uri="{FF2B5EF4-FFF2-40B4-BE49-F238E27FC236}">
                <a16:creationId xmlns:a16="http://schemas.microsoft.com/office/drawing/2014/main" id="{49BBFECF-4B15-274B-A9DB-0846CC1CE337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4D10E12-BD35-5348-B9D9-6D444553747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latshållare för bild 12">
            <a:extLst>
              <a:ext uri="{FF2B5EF4-FFF2-40B4-BE49-F238E27FC236}">
                <a16:creationId xmlns:a16="http://schemas.microsoft.com/office/drawing/2014/main" id="{5F9C07ED-7BB9-E746-BD09-E29A79DDE2B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0864" y="944564"/>
            <a:ext cx="3529012" cy="252095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</a:t>
            </a:r>
            <a:br>
              <a:rPr lang="sv-SE"/>
            </a:br>
            <a:r>
              <a:rPr lang="sv-SE"/>
              <a:t>släpp för att infoga bild</a:t>
            </a:r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685CADDF-B3F0-B148-B58D-9B95C18DEA8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332288" y="944564"/>
            <a:ext cx="3529012" cy="252095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</a:t>
            </a:r>
            <a:br>
              <a:rPr lang="sv-SE"/>
            </a:br>
            <a:r>
              <a:rPr lang="sv-SE"/>
              <a:t>släpp för att infoga bild</a:t>
            </a:r>
          </a:p>
        </p:txBody>
      </p:sp>
      <p:sp>
        <p:nvSpPr>
          <p:cNvPr id="14" name="Platshållare för bild 12">
            <a:extLst>
              <a:ext uri="{FF2B5EF4-FFF2-40B4-BE49-F238E27FC236}">
                <a16:creationId xmlns:a16="http://schemas.microsoft.com/office/drawing/2014/main" id="{B585FAEB-A311-D94B-ADCA-087DF0CDBD1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113712" y="944564"/>
            <a:ext cx="3529012" cy="252095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</a:t>
            </a:r>
            <a:br>
              <a:rPr lang="sv-SE"/>
            </a:br>
            <a:r>
              <a:rPr lang="sv-SE"/>
              <a:t>släpp för att infoga bild</a:t>
            </a:r>
          </a:p>
        </p:txBody>
      </p:sp>
      <p:sp>
        <p:nvSpPr>
          <p:cNvPr id="12" name="Platshållare för bild 12">
            <a:extLst>
              <a:ext uri="{FF2B5EF4-FFF2-40B4-BE49-F238E27FC236}">
                <a16:creationId xmlns:a16="http://schemas.microsoft.com/office/drawing/2014/main" id="{AC3394B7-0606-D047-8486-7C3B8073911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50864" y="3716338"/>
            <a:ext cx="3529012" cy="252095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</a:t>
            </a:r>
            <a:br>
              <a:rPr lang="sv-SE"/>
            </a:br>
            <a:r>
              <a:rPr lang="sv-SE"/>
              <a:t>släpp för att infoga bild</a:t>
            </a:r>
          </a:p>
        </p:txBody>
      </p:sp>
      <p:sp>
        <p:nvSpPr>
          <p:cNvPr id="15" name="Platshållare för bild 12">
            <a:extLst>
              <a:ext uri="{FF2B5EF4-FFF2-40B4-BE49-F238E27FC236}">
                <a16:creationId xmlns:a16="http://schemas.microsoft.com/office/drawing/2014/main" id="{3DB542B3-512E-B344-8AFD-59B42E8183C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332288" y="3716338"/>
            <a:ext cx="3529012" cy="252095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</a:t>
            </a:r>
            <a:br>
              <a:rPr lang="sv-SE"/>
            </a:br>
            <a:r>
              <a:rPr lang="sv-SE"/>
              <a:t>släpp för att infoga bild</a:t>
            </a:r>
          </a:p>
        </p:txBody>
      </p:sp>
      <p:sp>
        <p:nvSpPr>
          <p:cNvPr id="16" name="Platshållare för bild 12">
            <a:extLst>
              <a:ext uri="{FF2B5EF4-FFF2-40B4-BE49-F238E27FC236}">
                <a16:creationId xmlns:a16="http://schemas.microsoft.com/office/drawing/2014/main" id="{1BC37D29-3625-3E45-8878-835B9962F69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113712" y="3716338"/>
            <a:ext cx="3529012" cy="2520950"/>
          </a:xfrm>
        </p:spPr>
        <p:txBody>
          <a:bodyPr b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eller dra och </a:t>
            </a:r>
            <a:br>
              <a:rPr lang="sv-SE"/>
            </a:br>
            <a:r>
              <a:rPr lang="sv-SE"/>
              <a:t>släpp för att infoga bild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B4AABBE1-2827-8F41-AB6B-94A043CF2923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</p:spTree>
    <p:extLst>
      <p:ext uri="{BB962C8B-B14F-4D97-AF65-F5344CB8AC3E}">
        <p14:creationId xmlns:p14="http://schemas.microsoft.com/office/powerpoint/2010/main" val="425018556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94418FB-8425-7343-922E-5E7EED89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CEB89E-8606-1B49-8D32-428EA91F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62BAEA02-3336-9A46-A5F6-DEF0B18DCB85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9">
            <a:extLst>
              <a:ext uri="{FF2B5EF4-FFF2-40B4-BE49-F238E27FC236}">
                <a16:creationId xmlns:a16="http://schemas.microsoft.com/office/drawing/2014/main" id="{49BBFECF-4B15-274B-A9DB-0846CC1CE337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4D10E12-BD35-5348-B9D9-6D444553747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ruta 11">
            <a:extLst>
              <a:ext uri="{FF2B5EF4-FFF2-40B4-BE49-F238E27FC236}">
                <a16:creationId xmlns:a16="http://schemas.microsoft.com/office/drawing/2014/main" id="{D1DE100B-58C0-934F-AC79-222481B5598F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000EF98-4EAD-A84C-8640-BE5AB4EE3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52800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, Bil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0E7D2F08-F84F-B04E-B2AF-EEF065A09BE1}"/>
              </a:ext>
            </a:extLst>
          </p:cNvPr>
          <p:cNvSpPr/>
          <p:nvPr userDrawn="1"/>
        </p:nvSpPr>
        <p:spPr>
          <a:xfrm rot="10800000">
            <a:off x="0" y="0"/>
            <a:ext cx="12192000" cy="3392487"/>
          </a:xfrm>
          <a:prstGeom prst="rect">
            <a:avLst/>
          </a:prstGeom>
          <a:gradFill>
            <a:gsLst>
              <a:gs pos="0">
                <a:schemeClr val="tx2">
                  <a:alpha val="0"/>
                </a:schemeClr>
              </a:gs>
              <a:gs pos="100000">
                <a:schemeClr val="tx2">
                  <a:alpha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2F8DB0C-E0BD-B845-9B17-62E5202D2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944563"/>
            <a:ext cx="5400675" cy="3931097"/>
          </a:xfrm>
        </p:spPr>
        <p:txBody>
          <a:bodyPr anchor="t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6E49E13-5DFC-8741-B95C-0EF0FB49B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8D05749-E166-D14A-B5C6-A13247412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DB0A55-353B-0141-AD40-F868C66FD58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FF272CB1-A54F-7042-B762-ECE882B54DAF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bg1"/>
                </a:solidFill>
              </a:rPr>
              <a:t>region norr ishockeyförbund</a:t>
            </a:r>
          </a:p>
        </p:txBody>
      </p:sp>
      <p:cxnSp>
        <p:nvCxnSpPr>
          <p:cNvPr id="21" name="Rak 20">
            <a:extLst>
              <a:ext uri="{FF2B5EF4-FFF2-40B4-BE49-F238E27FC236}">
                <a16:creationId xmlns:a16="http://schemas.microsoft.com/office/drawing/2014/main" id="{27A0B345-8663-1D44-991D-414EBAA046ED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k 21">
            <a:extLst>
              <a:ext uri="{FF2B5EF4-FFF2-40B4-BE49-F238E27FC236}">
                <a16:creationId xmlns:a16="http://schemas.microsoft.com/office/drawing/2014/main" id="{094B3442-EA23-8045-BDD1-C86FCDD4A3BB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k 22">
            <a:extLst>
              <a:ext uri="{FF2B5EF4-FFF2-40B4-BE49-F238E27FC236}">
                <a16:creationId xmlns:a16="http://schemas.microsoft.com/office/drawing/2014/main" id="{A7D5AA37-104C-4D48-A4FB-875B4F68CC1A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Bildobjekt 2">
            <a:extLst>
              <a:ext uri="{FF2B5EF4-FFF2-40B4-BE49-F238E27FC236}">
                <a16:creationId xmlns:a16="http://schemas.microsoft.com/office/drawing/2014/main" id="{B8DE5325-968F-00F6-DA06-FE46B54011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8764288" y="5286563"/>
            <a:ext cx="3020989" cy="1124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852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l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ätvinklig triangel 4">
            <a:extLst>
              <a:ext uri="{FF2B5EF4-FFF2-40B4-BE49-F238E27FC236}">
                <a16:creationId xmlns:a16="http://schemas.microsoft.com/office/drawing/2014/main" id="{39B1E4ED-9011-4DF9-8816-0D2A68AE1D7D}"/>
              </a:ext>
            </a:extLst>
          </p:cNvPr>
          <p:cNvSpPr/>
          <p:nvPr userDrawn="1"/>
        </p:nvSpPr>
        <p:spPr>
          <a:xfrm flipH="1">
            <a:off x="8394861" y="876700"/>
            <a:ext cx="3797137" cy="5981301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Rätvinklig triangel 3">
            <a:extLst>
              <a:ext uri="{FF2B5EF4-FFF2-40B4-BE49-F238E27FC236}">
                <a16:creationId xmlns:a16="http://schemas.microsoft.com/office/drawing/2014/main" id="{8DCC49F5-4E4B-0D16-6EC5-3551E1E3E759}"/>
              </a:ext>
            </a:extLst>
          </p:cNvPr>
          <p:cNvSpPr/>
          <p:nvPr userDrawn="1"/>
        </p:nvSpPr>
        <p:spPr>
          <a:xfrm flipH="1">
            <a:off x="9135533" y="4185502"/>
            <a:ext cx="3071198" cy="2672498"/>
          </a:xfrm>
          <a:prstGeom prst="rt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94418FB-8425-7343-922E-5E7EED89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CEB89E-8606-1B49-8D32-428EA91F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DB0A55-353B-0141-AD40-F868C66FD585}" type="slidenum">
              <a:rPr lang="sv-SE" smtClean="0"/>
              <a:pPr/>
              <a:t>‹#›</a:t>
            </a:fld>
            <a:endParaRPr lang="sv-SE"/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62BAEA02-3336-9A46-A5F6-DEF0B18DCB85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9">
            <a:extLst>
              <a:ext uri="{FF2B5EF4-FFF2-40B4-BE49-F238E27FC236}">
                <a16:creationId xmlns:a16="http://schemas.microsoft.com/office/drawing/2014/main" id="{49BBFECF-4B15-274B-A9DB-0846CC1CE337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4D10E12-BD35-5348-B9D9-6D444553747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ruta 11">
            <a:extLst>
              <a:ext uri="{FF2B5EF4-FFF2-40B4-BE49-F238E27FC236}">
                <a16:creationId xmlns:a16="http://schemas.microsoft.com/office/drawing/2014/main" id="{D1DE100B-58C0-934F-AC79-222481B5598F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bg1"/>
                </a:solidFill>
              </a:rPr>
              <a:t>region norr ishockeyförbund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000EF98-4EAD-A84C-8640-BE5AB4EE3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778336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94418FB-8425-7343-922E-5E7EED89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CEB89E-8606-1B49-8D32-428EA91F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62BAEA02-3336-9A46-A5F6-DEF0B18DCB85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9">
            <a:extLst>
              <a:ext uri="{FF2B5EF4-FFF2-40B4-BE49-F238E27FC236}">
                <a16:creationId xmlns:a16="http://schemas.microsoft.com/office/drawing/2014/main" id="{49BBFECF-4B15-274B-A9DB-0846CC1CE337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4D10E12-BD35-5348-B9D9-6D444553747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ruta 11">
            <a:extLst>
              <a:ext uri="{FF2B5EF4-FFF2-40B4-BE49-F238E27FC236}">
                <a16:creationId xmlns:a16="http://schemas.microsoft.com/office/drawing/2014/main" id="{D1DE100B-58C0-934F-AC79-222481B5598F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</p:spTree>
    <p:extLst>
      <p:ext uri="{BB962C8B-B14F-4D97-AF65-F5344CB8AC3E}">
        <p14:creationId xmlns:p14="http://schemas.microsoft.com/office/powerpoint/2010/main" val="15503506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, bl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94418FB-8425-7343-922E-5E7EED89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CEB89E-8606-1B49-8D32-428EA91F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DB0A55-353B-0141-AD40-F868C66FD585}" type="slidenum">
              <a:rPr lang="sv-SE" smtClean="0"/>
              <a:pPr/>
              <a:t>‹#›</a:t>
            </a:fld>
            <a:endParaRPr lang="sv-SE"/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62BAEA02-3336-9A46-A5F6-DEF0B18DCB85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9">
            <a:extLst>
              <a:ext uri="{FF2B5EF4-FFF2-40B4-BE49-F238E27FC236}">
                <a16:creationId xmlns:a16="http://schemas.microsoft.com/office/drawing/2014/main" id="{49BBFECF-4B15-274B-A9DB-0846CC1CE337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>
            <a:extLst>
              <a:ext uri="{FF2B5EF4-FFF2-40B4-BE49-F238E27FC236}">
                <a16:creationId xmlns:a16="http://schemas.microsoft.com/office/drawing/2014/main" id="{A4D10E12-BD35-5348-B9D9-6D444553747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ruta 11">
            <a:extLst>
              <a:ext uri="{FF2B5EF4-FFF2-40B4-BE49-F238E27FC236}">
                <a16:creationId xmlns:a16="http://schemas.microsoft.com/office/drawing/2014/main" id="{D1DE100B-58C0-934F-AC79-222481B5598F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bg1"/>
                </a:solidFill>
              </a:rPr>
              <a:t>region norr ishockeyförbund</a:t>
            </a:r>
          </a:p>
        </p:txBody>
      </p:sp>
    </p:spTree>
    <p:extLst>
      <p:ext uri="{BB962C8B-B14F-4D97-AF65-F5344CB8AC3E}">
        <p14:creationId xmlns:p14="http://schemas.microsoft.com/office/powerpoint/2010/main" val="2336138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, Bild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tshållare för sidfot 4">
            <a:extLst>
              <a:ext uri="{FF2B5EF4-FFF2-40B4-BE49-F238E27FC236}">
                <a16:creationId xmlns:a16="http://schemas.microsoft.com/office/drawing/2014/main" id="{36D94E72-09B7-004E-889C-F7620C0B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0463" y="368300"/>
            <a:ext cx="3492500" cy="312737"/>
          </a:xfrm>
        </p:spPr>
        <p:txBody>
          <a:bodyPr/>
          <a:lstStyle/>
          <a:p>
            <a:endParaRPr lang="sv-SE"/>
          </a:p>
        </p:txBody>
      </p:sp>
      <p:sp>
        <p:nvSpPr>
          <p:cNvPr id="21" name="Platshållare för bildnummer 5">
            <a:extLst>
              <a:ext uri="{FF2B5EF4-FFF2-40B4-BE49-F238E27FC236}">
                <a16:creationId xmlns:a16="http://schemas.microsoft.com/office/drawing/2014/main" id="{E6D44E76-FD3C-6543-B243-D1009AF37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9376" y="368300"/>
            <a:ext cx="809999" cy="312737"/>
          </a:xfrm>
        </p:spPr>
        <p:txBody>
          <a:bodyPr/>
          <a:lstStyle/>
          <a:p>
            <a:fld id="{6DDB0A55-353B-0141-AD40-F868C66FD585}" type="slidenum">
              <a:rPr lang="sv-SE" smtClean="0"/>
              <a:t>‹#›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2F8DB0C-E0BD-B845-9B17-62E5202D2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3716338"/>
            <a:ext cx="9182100" cy="2520950"/>
          </a:xfrm>
        </p:spPr>
        <p:txBody>
          <a:bodyPr anchor="b" anchorCtr="0">
            <a:no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cxnSp>
        <p:nvCxnSpPr>
          <p:cNvPr id="23" name="Rak 22">
            <a:extLst>
              <a:ext uri="{FF2B5EF4-FFF2-40B4-BE49-F238E27FC236}">
                <a16:creationId xmlns:a16="http://schemas.microsoft.com/office/drawing/2014/main" id="{A5766702-911A-3943-AD66-93A6FEEF2F32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k 27">
            <a:extLst>
              <a:ext uri="{FF2B5EF4-FFF2-40B4-BE49-F238E27FC236}">
                <a16:creationId xmlns:a16="http://schemas.microsoft.com/office/drawing/2014/main" id="{305943FC-39D9-374B-AC8E-F674124F0A1D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k 28">
            <a:extLst>
              <a:ext uri="{FF2B5EF4-FFF2-40B4-BE49-F238E27FC236}">
                <a16:creationId xmlns:a16="http://schemas.microsoft.com/office/drawing/2014/main" id="{09BBBF10-DFC7-CC43-BF28-556820F9A50F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ruta 29">
            <a:extLst>
              <a:ext uri="{FF2B5EF4-FFF2-40B4-BE49-F238E27FC236}">
                <a16:creationId xmlns:a16="http://schemas.microsoft.com/office/drawing/2014/main" id="{3E3B75CC-3A50-CA41-8BF0-2C2A5D5E497C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A4CE4A26-188C-3646-3371-7EC867F36FF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74983" y="832380"/>
            <a:ext cx="3020990" cy="1124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351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, Bild 3, Vi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B534E7D-D771-984D-B6A5-690FC56C6637}"/>
              </a:ext>
            </a:extLst>
          </p:cNvPr>
          <p:cNvSpPr/>
          <p:nvPr userDrawn="1"/>
        </p:nvSpPr>
        <p:spPr>
          <a:xfrm>
            <a:off x="0" y="3465513"/>
            <a:ext cx="12192000" cy="3392487"/>
          </a:xfrm>
          <a:prstGeom prst="rect">
            <a:avLst/>
          </a:prstGeom>
          <a:gradFill>
            <a:gsLst>
              <a:gs pos="0">
                <a:schemeClr val="tx2">
                  <a:alpha val="0"/>
                </a:schemeClr>
              </a:gs>
              <a:gs pos="100000">
                <a:schemeClr val="tx2">
                  <a:alpha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Platshållare för sidfot 4">
            <a:extLst>
              <a:ext uri="{FF2B5EF4-FFF2-40B4-BE49-F238E27FC236}">
                <a16:creationId xmlns:a16="http://schemas.microsoft.com/office/drawing/2014/main" id="{685B7843-CFC4-B746-A9E1-4D77C516B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0463" y="368300"/>
            <a:ext cx="3492500" cy="3127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22" name="Platshållare för bildnummer 5">
            <a:extLst>
              <a:ext uri="{FF2B5EF4-FFF2-40B4-BE49-F238E27FC236}">
                <a16:creationId xmlns:a16="http://schemas.microsoft.com/office/drawing/2014/main" id="{B8C0D3E6-1D07-4B44-BACB-C699312CD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9376" y="368300"/>
            <a:ext cx="809999" cy="3127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DB0A55-353B-0141-AD40-F868C66FD58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2F8DB0C-E0BD-B845-9B17-62E5202D2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3716338"/>
            <a:ext cx="9182100" cy="2520950"/>
          </a:xfrm>
        </p:spPr>
        <p:txBody>
          <a:bodyPr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46E1C03F-675D-E544-AE65-B4E08F76BA62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bg1"/>
                </a:solidFill>
              </a:rPr>
              <a:t>region norr ishockeyförbund</a:t>
            </a:r>
          </a:p>
        </p:txBody>
      </p:sp>
      <p:cxnSp>
        <p:nvCxnSpPr>
          <p:cNvPr id="32" name="Rak 31">
            <a:extLst>
              <a:ext uri="{FF2B5EF4-FFF2-40B4-BE49-F238E27FC236}">
                <a16:creationId xmlns:a16="http://schemas.microsoft.com/office/drawing/2014/main" id="{052CEF91-B7FD-1F42-899D-7F38796BCD60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k 32">
            <a:extLst>
              <a:ext uri="{FF2B5EF4-FFF2-40B4-BE49-F238E27FC236}">
                <a16:creationId xmlns:a16="http://schemas.microsoft.com/office/drawing/2014/main" id="{628F1DDD-565D-1049-A9BB-17A91E6C2E4D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k 33">
            <a:extLst>
              <a:ext uri="{FF2B5EF4-FFF2-40B4-BE49-F238E27FC236}">
                <a16:creationId xmlns:a16="http://schemas.microsoft.com/office/drawing/2014/main" id="{F57CDB9E-16D6-D943-89CB-6DE921C6ADEF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Bildobjekt 4">
            <a:extLst>
              <a:ext uri="{FF2B5EF4-FFF2-40B4-BE49-F238E27FC236}">
                <a16:creationId xmlns:a16="http://schemas.microsoft.com/office/drawing/2014/main" id="{A12F938D-24D5-935D-7634-8270DCBEC09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74983" y="832380"/>
            <a:ext cx="3020989" cy="1124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576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arbete – Distrik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ihandsfigur 22">
            <a:extLst>
              <a:ext uri="{FF2B5EF4-FFF2-40B4-BE49-F238E27FC236}">
                <a16:creationId xmlns:a16="http://schemas.microsoft.com/office/drawing/2014/main" id="{0DA09DD9-1186-FF49-8672-AB22068FE435}"/>
              </a:ext>
            </a:extLst>
          </p:cNvPr>
          <p:cNvSpPr/>
          <p:nvPr userDrawn="1"/>
        </p:nvSpPr>
        <p:spPr>
          <a:xfrm rot="10800000">
            <a:off x="4218254" y="0"/>
            <a:ext cx="7973745" cy="6858000"/>
          </a:xfrm>
          <a:custGeom>
            <a:avLst/>
            <a:gdLst>
              <a:gd name="connsiteX0" fmla="*/ 7973745 w 7973745"/>
              <a:gd name="connsiteY0" fmla="*/ 6870274 h 6870274"/>
              <a:gd name="connsiteX1" fmla="*/ 0 w 7973745"/>
              <a:gd name="connsiteY1" fmla="*/ 6870274 h 6870274"/>
              <a:gd name="connsiteX2" fmla="*/ 0 w 7973745"/>
              <a:gd name="connsiteY2" fmla="*/ 0 h 6870274"/>
              <a:gd name="connsiteX3" fmla="*/ 5021382 w 7973745"/>
              <a:gd name="connsiteY3" fmla="*/ 0 h 6870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973745" h="6870274">
                <a:moveTo>
                  <a:pt x="7973745" y="6870274"/>
                </a:moveTo>
                <a:lnTo>
                  <a:pt x="0" y="6870274"/>
                </a:lnTo>
                <a:lnTo>
                  <a:pt x="0" y="0"/>
                </a:lnTo>
                <a:lnTo>
                  <a:pt x="5021382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6E49E13-5DFC-8741-B95C-0EF0FB49B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8D05749-E166-D14A-B5C6-A13247412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DB0A55-353B-0141-AD40-F868C66FD585}" type="slidenum">
              <a:rPr lang="sv-SE" smtClean="0"/>
              <a:pPr/>
              <a:t>‹#›</a:t>
            </a:fld>
            <a:endParaRPr lang="sv-SE"/>
          </a:p>
        </p:txBody>
      </p:sp>
      <p:cxnSp>
        <p:nvCxnSpPr>
          <p:cNvPr id="14" name="Rak 13">
            <a:extLst>
              <a:ext uri="{FF2B5EF4-FFF2-40B4-BE49-F238E27FC236}">
                <a16:creationId xmlns:a16="http://schemas.microsoft.com/office/drawing/2014/main" id="{3E849424-89C9-6147-BB9A-69CEF13ECA76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>
            <a:extLst>
              <a:ext uri="{FF2B5EF4-FFF2-40B4-BE49-F238E27FC236}">
                <a16:creationId xmlns:a16="http://schemas.microsoft.com/office/drawing/2014/main" id="{A9B70CEF-CB9A-B544-967C-723DD3D2B422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>
            <a:extLst>
              <a:ext uri="{FF2B5EF4-FFF2-40B4-BE49-F238E27FC236}">
                <a16:creationId xmlns:a16="http://schemas.microsoft.com/office/drawing/2014/main" id="{575D951B-5CC2-D44E-BC60-5B16F5CAA85F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ruta 11">
            <a:extLst>
              <a:ext uri="{FF2B5EF4-FFF2-40B4-BE49-F238E27FC236}">
                <a16:creationId xmlns:a16="http://schemas.microsoft.com/office/drawing/2014/main" id="{7616BD48-B8E6-8D41-8875-6A642564B707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bg1"/>
                </a:solidFill>
              </a:rPr>
              <a:t>region norr ishockeyförbund</a:t>
            </a:r>
          </a:p>
        </p:txBody>
      </p:sp>
      <p:cxnSp>
        <p:nvCxnSpPr>
          <p:cNvPr id="53" name="Rak 52">
            <a:extLst>
              <a:ext uri="{FF2B5EF4-FFF2-40B4-BE49-F238E27FC236}">
                <a16:creationId xmlns:a16="http://schemas.microsoft.com/office/drawing/2014/main" id="{DDB0398D-7167-51F8-E4E0-9BA982592ABD}"/>
              </a:ext>
            </a:extLst>
          </p:cNvPr>
          <p:cNvCxnSpPr/>
          <p:nvPr userDrawn="1"/>
        </p:nvCxnSpPr>
        <p:spPr>
          <a:xfrm>
            <a:off x="550863" y="5021256"/>
            <a:ext cx="110902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ak 53">
            <a:extLst>
              <a:ext uri="{FF2B5EF4-FFF2-40B4-BE49-F238E27FC236}">
                <a16:creationId xmlns:a16="http://schemas.microsoft.com/office/drawing/2014/main" id="{5A433CF6-BF6F-ED24-EF69-0789E4226DDE}"/>
              </a:ext>
            </a:extLst>
          </p:cNvPr>
          <p:cNvCxnSpPr/>
          <p:nvPr userDrawn="1"/>
        </p:nvCxnSpPr>
        <p:spPr>
          <a:xfrm>
            <a:off x="550863" y="3627167"/>
            <a:ext cx="110902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Platshållare för text 26">
            <a:extLst>
              <a:ext uri="{FF2B5EF4-FFF2-40B4-BE49-F238E27FC236}">
                <a16:creationId xmlns:a16="http://schemas.microsoft.com/office/drawing/2014/main" id="{20E037D6-8A2C-06AD-C1C4-EC106F5070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1975" y="3134721"/>
            <a:ext cx="4534007" cy="338138"/>
          </a:xfrm>
        </p:spPr>
        <p:txBody>
          <a:bodyPr anchor="b"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1200">
                <a:solidFill>
                  <a:schemeClr val="bg1"/>
                </a:solidFill>
              </a:defRPr>
            </a:lvl2pPr>
            <a:lvl3pPr marL="878400" indent="0">
              <a:buNone/>
              <a:defRPr sz="1200">
                <a:solidFill>
                  <a:schemeClr val="bg1"/>
                </a:solidFill>
              </a:defRPr>
            </a:lvl3pPr>
            <a:lvl4pPr marL="1263600" indent="0">
              <a:buNone/>
              <a:defRPr sz="1200">
                <a:solidFill>
                  <a:schemeClr val="bg1"/>
                </a:solidFill>
              </a:defRPr>
            </a:lvl4pPr>
            <a:lvl5pPr marL="1684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A810376F-98FF-8F8A-ACBC-BF345BADEE7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8122" y="5144429"/>
            <a:ext cx="3276578" cy="1219192"/>
          </a:xfrm>
          <a:prstGeom prst="rect">
            <a:avLst/>
          </a:prstGeom>
        </p:spPr>
      </p:pic>
      <p:pic>
        <p:nvPicPr>
          <p:cNvPr id="10" name="Bildobjekt 9" descr="En bild som visar Teckensnitt, text, logotyp, Grafik&#10;&#10;Automatiskt genererad beskrivning">
            <a:extLst>
              <a:ext uri="{FF2B5EF4-FFF2-40B4-BE49-F238E27FC236}">
                <a16:creationId xmlns:a16="http://schemas.microsoft.com/office/drawing/2014/main" id="{864EED35-884D-8107-FFEC-BCEF1CA0259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r="75677"/>
          <a:stretch/>
        </p:blipFill>
        <p:spPr>
          <a:xfrm>
            <a:off x="4565050" y="3879836"/>
            <a:ext cx="876755" cy="820369"/>
          </a:xfrm>
          <a:prstGeom prst="rect">
            <a:avLst/>
          </a:prstGeom>
        </p:spPr>
      </p:pic>
      <p:pic>
        <p:nvPicPr>
          <p:cNvPr id="13" name="Bildobjekt 12" descr="En bild som visar logotyp, symbol, text, emblem&#10;&#10;Automatiskt genererad beskrivning">
            <a:extLst>
              <a:ext uri="{FF2B5EF4-FFF2-40B4-BE49-F238E27FC236}">
                <a16:creationId xmlns:a16="http://schemas.microsoft.com/office/drawing/2014/main" id="{83633DC8-90AE-0EF7-04DA-8078704BFF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r="75798"/>
          <a:stretch/>
        </p:blipFill>
        <p:spPr>
          <a:xfrm>
            <a:off x="1582905" y="3882334"/>
            <a:ext cx="872411" cy="820369"/>
          </a:xfrm>
          <a:prstGeom prst="rect">
            <a:avLst/>
          </a:prstGeom>
        </p:spPr>
      </p:pic>
      <p:pic>
        <p:nvPicPr>
          <p:cNvPr id="18" name="Bildobjekt 17" descr="En bild som visar text, logotyp, Teckensnitt, symbol&#10;&#10;Automatiskt genererad beskrivning">
            <a:extLst>
              <a:ext uri="{FF2B5EF4-FFF2-40B4-BE49-F238E27FC236}">
                <a16:creationId xmlns:a16="http://schemas.microsoft.com/office/drawing/2014/main" id="{F04BDF30-6FDD-1544-7D46-3AA1700D19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r="75600"/>
          <a:stretch/>
        </p:blipFill>
        <p:spPr>
          <a:xfrm>
            <a:off x="2530181" y="3884934"/>
            <a:ext cx="876755" cy="817770"/>
          </a:xfrm>
          <a:prstGeom prst="rect">
            <a:avLst/>
          </a:prstGeom>
        </p:spPr>
      </p:pic>
      <p:pic>
        <p:nvPicPr>
          <p:cNvPr id="22" name="Bildobjekt 21" descr="En bild som visar prydnad, emblem, symbol&#10;&#10;Automatiskt genererad beskrivning">
            <a:extLst>
              <a:ext uri="{FF2B5EF4-FFF2-40B4-BE49-F238E27FC236}">
                <a16:creationId xmlns:a16="http://schemas.microsoft.com/office/drawing/2014/main" id="{11097902-6027-88DF-BE20-EF168E4BF54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446686" y="3852448"/>
            <a:ext cx="1078630" cy="920782"/>
          </a:xfrm>
          <a:prstGeom prst="rect">
            <a:avLst/>
          </a:prstGeom>
        </p:spPr>
      </p:pic>
      <p:pic>
        <p:nvPicPr>
          <p:cNvPr id="25" name="Bildobjekt 24" descr="En bild som visar emblem, symbol, logotyp, prydnad&#10;&#10;Automatiskt genererad beskrivning">
            <a:extLst>
              <a:ext uri="{FF2B5EF4-FFF2-40B4-BE49-F238E27FC236}">
                <a16:creationId xmlns:a16="http://schemas.microsoft.com/office/drawing/2014/main" id="{F240C389-A0C2-E779-4C6B-00CFC44D0FF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550863" y="3882333"/>
            <a:ext cx="889454" cy="820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908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, Gu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">
            <a:extLst>
              <a:ext uri="{FF2B5EF4-FFF2-40B4-BE49-F238E27FC236}">
                <a16:creationId xmlns:a16="http://schemas.microsoft.com/office/drawing/2014/main" id="{D667BA81-2107-9B43-B679-A9F2B3423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944563"/>
            <a:ext cx="11078512" cy="5292725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9" name="Platshållare för sidfot 6">
            <a:extLst>
              <a:ext uri="{FF2B5EF4-FFF2-40B4-BE49-F238E27FC236}">
                <a16:creationId xmlns:a16="http://schemas.microsoft.com/office/drawing/2014/main" id="{86827F12-AF98-9B4F-90A0-47490D03B4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240463" y="368300"/>
            <a:ext cx="3492500" cy="312737"/>
          </a:xfrm>
        </p:spPr>
        <p:txBody>
          <a:bodyPr/>
          <a:lstStyle/>
          <a:p>
            <a:endParaRPr lang="sv-SE"/>
          </a:p>
        </p:txBody>
      </p:sp>
      <p:sp>
        <p:nvSpPr>
          <p:cNvPr id="10" name="Platshållare för bildnummer 7">
            <a:extLst>
              <a:ext uri="{FF2B5EF4-FFF2-40B4-BE49-F238E27FC236}">
                <a16:creationId xmlns:a16="http://schemas.microsoft.com/office/drawing/2014/main" id="{1EAF2982-5132-C346-850A-3524954255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819376" y="368300"/>
            <a:ext cx="809999" cy="312737"/>
          </a:xfrm>
        </p:spPr>
        <p:txBody>
          <a:bodyPr/>
          <a:lstStyle/>
          <a:p>
            <a:fld id="{6DDB0A55-353B-0141-AD40-F868C66FD585}" type="slidenum">
              <a:rPr lang="sv-SE" smtClean="0"/>
              <a:pPr/>
              <a:t>‹#›</a:t>
            </a:fld>
            <a:endParaRPr lang="sv-SE"/>
          </a:p>
        </p:txBody>
      </p:sp>
      <p:cxnSp>
        <p:nvCxnSpPr>
          <p:cNvPr id="12" name="Rak 11">
            <a:extLst>
              <a:ext uri="{FF2B5EF4-FFF2-40B4-BE49-F238E27FC236}">
                <a16:creationId xmlns:a16="http://schemas.microsoft.com/office/drawing/2014/main" id="{3D1B63AC-244D-7345-996B-36B155D16D04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>
            <a:extLst>
              <a:ext uri="{FF2B5EF4-FFF2-40B4-BE49-F238E27FC236}">
                <a16:creationId xmlns:a16="http://schemas.microsoft.com/office/drawing/2014/main" id="{84280C2E-6E7B-4244-B0ED-CB335311C908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>
            <a:extLst>
              <a:ext uri="{FF2B5EF4-FFF2-40B4-BE49-F238E27FC236}">
                <a16:creationId xmlns:a16="http://schemas.microsoft.com/office/drawing/2014/main" id="{5CD2F5D4-4970-CC4C-BC88-38CC0E81DF2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ruta 13">
            <a:extLst>
              <a:ext uri="{FF2B5EF4-FFF2-40B4-BE49-F238E27FC236}">
                <a16:creationId xmlns:a16="http://schemas.microsoft.com/office/drawing/2014/main" id="{52CE3999-1954-B943-9C45-BF0D47E7F39B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</p:spTree>
    <p:extLst>
      <p:ext uri="{BB962C8B-B14F-4D97-AF65-F5344CB8AC3E}">
        <p14:creationId xmlns:p14="http://schemas.microsoft.com/office/powerpoint/2010/main" val="1224685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, Bl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6E49E13-5DFC-8741-B95C-0EF0FB49B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8D05749-E166-D14A-B5C6-A13247412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DB0A55-353B-0141-AD40-F868C66FD585}" type="slidenum">
              <a:rPr lang="sv-SE" smtClean="0"/>
              <a:pPr/>
              <a:t>‹#›</a:t>
            </a:fld>
            <a:endParaRPr lang="sv-SE"/>
          </a:p>
        </p:txBody>
      </p:sp>
      <p:cxnSp>
        <p:nvCxnSpPr>
          <p:cNvPr id="14" name="Rak 13">
            <a:extLst>
              <a:ext uri="{FF2B5EF4-FFF2-40B4-BE49-F238E27FC236}">
                <a16:creationId xmlns:a16="http://schemas.microsoft.com/office/drawing/2014/main" id="{3E849424-89C9-6147-BB9A-69CEF13ECA76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>
            <a:extLst>
              <a:ext uri="{FF2B5EF4-FFF2-40B4-BE49-F238E27FC236}">
                <a16:creationId xmlns:a16="http://schemas.microsoft.com/office/drawing/2014/main" id="{A9B70CEF-CB9A-B544-967C-723DD3D2B422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>
            <a:extLst>
              <a:ext uri="{FF2B5EF4-FFF2-40B4-BE49-F238E27FC236}">
                <a16:creationId xmlns:a16="http://schemas.microsoft.com/office/drawing/2014/main" id="{575D951B-5CC2-D44E-BC60-5B16F5CAA85F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ubrik 1">
            <a:extLst>
              <a:ext uri="{FF2B5EF4-FFF2-40B4-BE49-F238E27FC236}">
                <a16:creationId xmlns:a16="http://schemas.microsoft.com/office/drawing/2014/main" id="{D667BA81-2107-9B43-B679-A9F2B3423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944563"/>
            <a:ext cx="11078512" cy="5292725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F3C1EF44-CD5A-3044-9905-5B88687D9A39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bg1"/>
                </a:solidFill>
              </a:rPr>
              <a:t>region norr ishockeyförbund</a:t>
            </a:r>
          </a:p>
        </p:txBody>
      </p:sp>
    </p:spTree>
    <p:extLst>
      <p:ext uri="{BB962C8B-B14F-4D97-AF65-F5344CB8AC3E}">
        <p14:creationId xmlns:p14="http://schemas.microsoft.com/office/powerpoint/2010/main" val="1215867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, V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">
            <a:extLst>
              <a:ext uri="{FF2B5EF4-FFF2-40B4-BE49-F238E27FC236}">
                <a16:creationId xmlns:a16="http://schemas.microsoft.com/office/drawing/2014/main" id="{D667BA81-2107-9B43-B679-A9F2B3423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944563"/>
            <a:ext cx="11078512" cy="5292725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accent5"/>
                </a:solidFill>
                <a:latin typeface="+mn-lt"/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9" name="Platshållare för sidfot 6">
            <a:extLst>
              <a:ext uri="{FF2B5EF4-FFF2-40B4-BE49-F238E27FC236}">
                <a16:creationId xmlns:a16="http://schemas.microsoft.com/office/drawing/2014/main" id="{86827F12-AF98-9B4F-90A0-47490D03B4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240463" y="368300"/>
            <a:ext cx="3492500" cy="312737"/>
          </a:xfrm>
        </p:spPr>
        <p:txBody>
          <a:bodyPr/>
          <a:lstStyle/>
          <a:p>
            <a:endParaRPr lang="sv-SE"/>
          </a:p>
        </p:txBody>
      </p:sp>
      <p:sp>
        <p:nvSpPr>
          <p:cNvPr id="10" name="Platshållare för bildnummer 7">
            <a:extLst>
              <a:ext uri="{FF2B5EF4-FFF2-40B4-BE49-F238E27FC236}">
                <a16:creationId xmlns:a16="http://schemas.microsoft.com/office/drawing/2014/main" id="{1EAF2982-5132-C346-850A-3524954255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819376" y="368300"/>
            <a:ext cx="809999" cy="312737"/>
          </a:xfrm>
        </p:spPr>
        <p:txBody>
          <a:bodyPr/>
          <a:lstStyle/>
          <a:p>
            <a:fld id="{6DDB0A55-353B-0141-AD40-F868C66FD585}" type="slidenum">
              <a:rPr lang="sv-SE" smtClean="0"/>
              <a:pPr/>
              <a:t>‹#›</a:t>
            </a:fld>
            <a:endParaRPr lang="sv-SE"/>
          </a:p>
        </p:txBody>
      </p:sp>
      <p:cxnSp>
        <p:nvCxnSpPr>
          <p:cNvPr id="12" name="Rak 11">
            <a:extLst>
              <a:ext uri="{FF2B5EF4-FFF2-40B4-BE49-F238E27FC236}">
                <a16:creationId xmlns:a16="http://schemas.microsoft.com/office/drawing/2014/main" id="{3D1B63AC-244D-7345-996B-36B155D16D04}"/>
              </a:ext>
            </a:extLst>
          </p:cNvPr>
          <p:cNvCxnSpPr/>
          <p:nvPr userDrawn="1"/>
        </p:nvCxnSpPr>
        <p:spPr>
          <a:xfrm>
            <a:off x="550863" y="692150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>
            <a:extLst>
              <a:ext uri="{FF2B5EF4-FFF2-40B4-BE49-F238E27FC236}">
                <a16:creationId xmlns:a16="http://schemas.microsoft.com/office/drawing/2014/main" id="{84280C2E-6E7B-4244-B0ED-CB335311C908}"/>
              </a:ext>
            </a:extLst>
          </p:cNvPr>
          <p:cNvCxnSpPr/>
          <p:nvPr userDrawn="1"/>
        </p:nvCxnSpPr>
        <p:spPr>
          <a:xfrm>
            <a:off x="550863" y="368299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>
            <a:extLst>
              <a:ext uri="{FF2B5EF4-FFF2-40B4-BE49-F238E27FC236}">
                <a16:creationId xmlns:a16="http://schemas.microsoft.com/office/drawing/2014/main" id="{5CD2F5D4-4970-CC4C-BC88-38CC0E81DF25}"/>
              </a:ext>
            </a:extLst>
          </p:cNvPr>
          <p:cNvCxnSpPr/>
          <p:nvPr userDrawn="1"/>
        </p:nvCxnSpPr>
        <p:spPr>
          <a:xfrm>
            <a:off x="550863" y="6486801"/>
            <a:ext cx="110902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ruta 13">
            <a:extLst>
              <a:ext uri="{FF2B5EF4-FFF2-40B4-BE49-F238E27FC236}">
                <a16:creationId xmlns:a16="http://schemas.microsoft.com/office/drawing/2014/main" id="{9C395392-D26E-0143-868E-9D07A4F5985E}"/>
              </a:ext>
            </a:extLst>
          </p:cNvPr>
          <p:cNvSpPr txBox="1"/>
          <p:nvPr userDrawn="1"/>
        </p:nvSpPr>
        <p:spPr>
          <a:xfrm>
            <a:off x="562625" y="368299"/>
            <a:ext cx="3076564" cy="3238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800" cap="all" spc="50" baseline="0">
                <a:solidFill>
                  <a:schemeClr val="tx1"/>
                </a:solidFill>
              </a:rPr>
              <a:t>region norr ishockeyförbund</a:t>
            </a:r>
          </a:p>
        </p:txBody>
      </p:sp>
    </p:spTree>
    <p:extLst>
      <p:ext uri="{BB962C8B-B14F-4D97-AF65-F5344CB8AC3E}">
        <p14:creationId xmlns:p14="http://schemas.microsoft.com/office/powerpoint/2010/main" val="70497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93E09BF-8C65-FD44-8830-77E5EBBA2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944563"/>
            <a:ext cx="11090275" cy="11525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DE77B51-EFF8-2847-9057-B203CE9C6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2" y="2349500"/>
            <a:ext cx="11090276" cy="388778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02FE231-0242-2B47-9C2B-034D4D3B81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40463" y="368300"/>
            <a:ext cx="3492500" cy="312737"/>
          </a:xfrm>
          <a:prstGeom prst="rect">
            <a:avLst/>
          </a:prstGeom>
        </p:spPr>
        <p:txBody>
          <a:bodyPr vert="horz" lIns="0" tIns="36000" rIns="0" bIns="0" rtlCol="0" anchor="ctr"/>
          <a:lstStyle>
            <a:lvl1pPr algn="l">
              <a:defRPr sz="800" cap="all" spc="50" baseline="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D92737-3D31-4745-AB7C-61CF472A9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19376" y="368300"/>
            <a:ext cx="809999" cy="312737"/>
          </a:xfrm>
          <a:prstGeom prst="rect">
            <a:avLst/>
          </a:prstGeom>
        </p:spPr>
        <p:txBody>
          <a:bodyPr vert="horz" lIns="0" tIns="36000" rIns="0" bIns="0" rtlCol="0" anchor="ctr"/>
          <a:lstStyle>
            <a:lvl1pPr algn="r">
              <a:defRPr sz="800" cap="all" spc="50" baseline="0">
                <a:solidFill>
                  <a:schemeClr val="tx1"/>
                </a:solidFill>
              </a:defRPr>
            </a:lvl1pPr>
          </a:lstStyle>
          <a:p>
            <a:fld id="{6DDB0A55-353B-0141-AD40-F868C66FD58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6744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00" indent="-156600" algn="l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13800" indent="-156600" algn="l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035000" indent="-156600" algn="l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420200" indent="-156600" algn="l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841400" indent="-156600" algn="l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83">
          <p15:clr>
            <a:srgbClr val="F26B43"/>
          </p15:clr>
        </p15:guide>
        <p15:guide id="3" pos="347">
          <p15:clr>
            <a:srgbClr val="F26B43"/>
          </p15:clr>
        </p15:guide>
        <p15:guide id="4" pos="7333">
          <p15:clr>
            <a:srgbClr val="F26B43"/>
          </p15:clr>
        </p15:guide>
        <p15:guide id="5" orient="horz" pos="595">
          <p15:clr>
            <a:srgbClr val="F26B43"/>
          </p15:clr>
        </p15:guide>
        <p15:guide id="6" orient="horz" pos="1321">
          <p15:clr>
            <a:srgbClr val="F26B43"/>
          </p15:clr>
        </p15:guide>
        <p15:guide id="7" orient="horz" pos="1480">
          <p15:clr>
            <a:srgbClr val="F26B43"/>
          </p15:clr>
        </p15:guide>
        <p15:guide id="8" orient="horz" pos="2341">
          <p15:clr>
            <a:srgbClr val="F26B43"/>
          </p15:clr>
        </p15:guide>
        <p15:guide id="9" orient="horz" pos="3067">
          <p15:clr>
            <a:srgbClr val="F26B43"/>
          </p15:clr>
        </p15:guide>
        <p15:guide id="10" orient="horz" pos="3226">
          <p15:clr>
            <a:srgbClr val="F26B43"/>
          </p15:clr>
        </p15:guide>
        <p15:guide id="11" orient="horz" pos="3929">
          <p15:clr>
            <a:srgbClr val="F26B43"/>
          </p15:clr>
        </p15:guide>
        <p15:guide id="12" pos="3931">
          <p15:clr>
            <a:srgbClr val="F26B43"/>
          </p15:clr>
        </p15:guide>
        <p15:guide id="13" pos="3749">
          <p15:clr>
            <a:srgbClr val="F26B43"/>
          </p15:clr>
        </p15:guide>
        <p15:guide id="14" pos="2729">
          <p15:clr>
            <a:srgbClr val="F26B43"/>
          </p15:clr>
        </p15:guide>
        <p15:guide id="15" pos="2570">
          <p15:clr>
            <a:srgbClr val="F26B43"/>
          </p15:clr>
        </p15:guide>
        <p15:guide id="16" pos="1549">
          <p15:clr>
            <a:srgbClr val="F26B43"/>
          </p15:clr>
        </p15:guide>
        <p15:guide id="17" pos="1391">
          <p15:clr>
            <a:srgbClr val="F26B43"/>
          </p15:clr>
        </p15:guide>
        <p15:guide id="18" pos="4951">
          <p15:clr>
            <a:srgbClr val="F26B43"/>
          </p15:clr>
        </p15:guide>
        <p15:guide id="19" pos="5110">
          <p15:clr>
            <a:srgbClr val="F26B43"/>
          </p15:clr>
        </p15:guide>
        <p15:guide id="20" pos="6131">
          <p15:clr>
            <a:srgbClr val="F26B43"/>
          </p15:clr>
        </p15:guide>
        <p15:guide id="21" orient="horz" pos="436">
          <p15:clr>
            <a:srgbClr val="F26B43"/>
          </p15:clr>
        </p15:guide>
        <p15:guide id="22" orient="horz" pos="232">
          <p15:clr>
            <a:srgbClr val="F26B43"/>
          </p15:clr>
        </p15:guide>
        <p15:guide id="24" orient="horz" pos="4088">
          <p15:clr>
            <a:srgbClr val="F26B43"/>
          </p15:clr>
        </p15:guide>
        <p15:guide id="25" pos="628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554386-09F9-4540-86CC-A55AD40557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944563"/>
            <a:ext cx="7825385" cy="1505339"/>
          </a:xfrm>
        </p:spPr>
        <p:txBody>
          <a:bodyPr/>
          <a:lstStyle/>
          <a:p>
            <a:r>
              <a:rPr lang="sv-SE"/>
              <a:t>Spelets fyra roller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9C558FA-FE28-FB4A-ADBC-6ED098EEB7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955" y="3355122"/>
            <a:ext cx="5400675" cy="466155"/>
          </a:xfrm>
        </p:spPr>
        <p:txBody>
          <a:bodyPr/>
          <a:lstStyle/>
          <a:p>
            <a:r>
              <a:rPr lang="sv-SE" sz="3000" dirty="0"/>
              <a:t>Grunderna i spelets principer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368EA4C-7D3C-3A42-8AD5-A66E2CABBE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sv-SE"/>
              <a:t>Spelets fyra roller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9B310C7-A748-8847-8C84-FA81F20C61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15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9000" b="-10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2169F55B-2C6D-7108-E083-5039D63BB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0463" y="457200"/>
            <a:ext cx="3492500" cy="223837"/>
          </a:xfrm>
        </p:spPr>
        <p:txBody>
          <a:bodyPr/>
          <a:lstStyle/>
          <a:p>
            <a:r>
              <a:rPr lang="sv-SE"/>
              <a:t>Spelets fyra roller</a:t>
            </a:r>
          </a:p>
          <a:p>
            <a:endParaRPr lang="sv-SE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7D909DF-FD36-5C41-C13F-BD78A4363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10</a:t>
            </a:fld>
            <a:endParaRPr lang="sv-SE"/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707F6FEB-5808-060F-C459-5D41F5A0D2FC}"/>
              </a:ext>
            </a:extLst>
          </p:cNvPr>
          <p:cNvSpPr txBox="1">
            <a:spLocks/>
          </p:cNvSpPr>
          <p:nvPr/>
        </p:nvSpPr>
        <p:spPr>
          <a:xfrm>
            <a:off x="591831" y="974060"/>
            <a:ext cx="11037544" cy="9579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 smtClean="0"/>
              <a:t>Vad kan du som spelare göra?</a:t>
            </a:r>
            <a:endParaRPr lang="sv-SE" dirty="0"/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79947D3E-556D-2D9F-31B2-A9BCFEF2E271}"/>
              </a:ext>
            </a:extLst>
          </p:cNvPr>
          <p:cNvSpPr txBox="1"/>
          <p:nvPr/>
        </p:nvSpPr>
        <p:spPr>
          <a:xfrm>
            <a:off x="591832" y="2040397"/>
            <a:ext cx="112865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i="1" dirty="0">
                <a:latin typeface="Helvetica" pitchFamily="2" charset="0"/>
              </a:rPr>
              <a:t>Träna på de olika uppdragen och bli bättre på vart och en av dem, hitta ditt sätt att utföra uppdragen på bästa </a:t>
            </a:r>
            <a:r>
              <a:rPr lang="sv-SE" i="1" dirty="0" smtClean="0">
                <a:latin typeface="Helvetica" pitchFamily="2" charset="0"/>
              </a:rPr>
              <a:t>sätt!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i="1" dirty="0">
              <a:latin typeface="Helvetica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i="1" dirty="0" smtClean="0">
                <a:latin typeface="Helvetica" pitchFamily="2" charset="0"/>
              </a:rPr>
              <a:t>Ta för vana att lyfta </a:t>
            </a:r>
            <a:r>
              <a:rPr lang="sv-SE" i="1" dirty="0">
                <a:latin typeface="Helvetica" pitchFamily="2" charset="0"/>
              </a:rPr>
              <a:t>på </a:t>
            </a:r>
            <a:r>
              <a:rPr lang="sv-SE" i="1" dirty="0" smtClean="0">
                <a:latin typeface="Helvetica" pitchFamily="2" charset="0"/>
              </a:rPr>
              <a:t>huvudet och blicken för att scanna av isen </a:t>
            </a:r>
            <a:r>
              <a:rPr lang="sv-SE" i="1" dirty="0">
                <a:latin typeface="Helvetica" pitchFamily="2" charset="0"/>
              </a:rPr>
              <a:t>och se dig snabbt </a:t>
            </a:r>
            <a:r>
              <a:rPr lang="sv-SE" i="1" dirty="0" smtClean="0">
                <a:latin typeface="Helvetica" pitchFamily="2" charset="0"/>
              </a:rPr>
              <a:t>omkring innan beslut!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i="1" dirty="0">
              <a:latin typeface="Helvetica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i="1" dirty="0" smtClean="0">
                <a:latin typeface="Helvetica" pitchFamily="2" charset="0"/>
              </a:rPr>
              <a:t>Kommunicera med medspelarna på och utanför isen!</a:t>
            </a:r>
          </a:p>
          <a:p>
            <a:endParaRPr lang="sv-SE" i="1" dirty="0">
              <a:latin typeface="Helvetica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i="1" dirty="0" smtClean="0">
                <a:latin typeface="Helvetica" pitchFamily="2" charset="0"/>
              </a:rPr>
              <a:t>Lyssna </a:t>
            </a:r>
            <a:r>
              <a:rPr lang="sv-SE" i="1" dirty="0">
                <a:latin typeface="Helvetica" pitchFamily="2" charset="0"/>
              </a:rPr>
              <a:t>på tränarna &amp; </a:t>
            </a:r>
            <a:r>
              <a:rPr lang="sv-SE" i="1" dirty="0" smtClean="0">
                <a:latin typeface="Helvetica" pitchFamily="2" charset="0"/>
              </a:rPr>
              <a:t>våga fråga!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i="1" dirty="0" smtClean="0">
              <a:latin typeface="Helvetica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i="1" dirty="0">
                <a:latin typeface="Helvetica" pitchFamily="2" charset="0"/>
              </a:rPr>
              <a:t>L</a:t>
            </a:r>
            <a:r>
              <a:rPr lang="sv-SE" i="1" dirty="0" smtClean="0">
                <a:latin typeface="Helvetica" pitchFamily="2" charset="0"/>
              </a:rPr>
              <a:t>ita </a:t>
            </a:r>
            <a:r>
              <a:rPr lang="sv-SE" i="1" dirty="0">
                <a:latin typeface="Helvetica" pitchFamily="2" charset="0"/>
              </a:rPr>
              <a:t>på din egen förmåga </a:t>
            </a:r>
            <a:r>
              <a:rPr lang="sv-SE" i="1" dirty="0" smtClean="0">
                <a:latin typeface="Helvetica" pitchFamily="2" charset="0"/>
              </a:rPr>
              <a:t>och våga ta beslut!</a:t>
            </a:r>
            <a:endParaRPr lang="sv-SE" dirty="0"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29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9000" b="-10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2169F55B-2C6D-7108-E083-5039D63BB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0463" y="457200"/>
            <a:ext cx="3492500" cy="223837"/>
          </a:xfrm>
        </p:spPr>
        <p:txBody>
          <a:bodyPr/>
          <a:lstStyle/>
          <a:p>
            <a:r>
              <a:rPr lang="sv-SE"/>
              <a:t>Spelets fyra roller</a:t>
            </a:r>
          </a:p>
          <a:p>
            <a:endParaRPr lang="sv-SE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7D909DF-FD36-5C41-C13F-BD78A4363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2</a:t>
            </a:fld>
            <a:endParaRPr lang="sv-SE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8AEE3BD9-9107-5ACF-7304-45299764436D}"/>
              </a:ext>
            </a:extLst>
          </p:cNvPr>
          <p:cNvSpPr txBox="1">
            <a:spLocks/>
          </p:cNvSpPr>
          <p:nvPr/>
        </p:nvSpPr>
        <p:spPr>
          <a:xfrm>
            <a:off x="591831" y="834407"/>
            <a:ext cx="11037544" cy="9579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 smtClean="0"/>
              <a:t>De fyra rollerna</a:t>
            </a:r>
            <a:endParaRPr lang="sv-SE" dirty="0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707F6FEB-5808-060F-C459-5D41F5A0D2FC}"/>
              </a:ext>
            </a:extLst>
          </p:cNvPr>
          <p:cNvSpPr txBox="1">
            <a:spLocks/>
          </p:cNvSpPr>
          <p:nvPr/>
        </p:nvSpPr>
        <p:spPr>
          <a:xfrm>
            <a:off x="1154456" y="1893005"/>
            <a:ext cx="11037544" cy="9579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4000" dirty="0"/>
              <a:t>Anfallare med puck</a:t>
            </a:r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707F6FEB-5808-060F-C459-5D41F5A0D2FC}"/>
              </a:ext>
            </a:extLst>
          </p:cNvPr>
          <p:cNvSpPr txBox="1">
            <a:spLocks/>
          </p:cNvSpPr>
          <p:nvPr/>
        </p:nvSpPr>
        <p:spPr>
          <a:xfrm>
            <a:off x="1154456" y="2731204"/>
            <a:ext cx="11037544" cy="9579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4000" dirty="0"/>
              <a:t>Anfallare </a:t>
            </a:r>
            <a:r>
              <a:rPr lang="sv-SE" sz="4000" dirty="0" smtClean="0"/>
              <a:t>utan </a:t>
            </a:r>
            <a:r>
              <a:rPr lang="sv-SE" sz="4000" dirty="0"/>
              <a:t>puck</a:t>
            </a: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707F6FEB-5808-060F-C459-5D41F5A0D2FC}"/>
              </a:ext>
            </a:extLst>
          </p:cNvPr>
          <p:cNvSpPr txBox="1">
            <a:spLocks/>
          </p:cNvSpPr>
          <p:nvPr/>
        </p:nvSpPr>
        <p:spPr>
          <a:xfrm>
            <a:off x="1154456" y="3639742"/>
            <a:ext cx="11037544" cy="9579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4000" dirty="0" smtClean="0"/>
              <a:t>Försvarare mot icke puckförare</a:t>
            </a:r>
            <a:endParaRPr lang="sv-SE" sz="4000" dirty="0"/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707F6FEB-5808-060F-C459-5D41F5A0D2FC}"/>
              </a:ext>
            </a:extLst>
          </p:cNvPr>
          <p:cNvSpPr txBox="1">
            <a:spLocks/>
          </p:cNvSpPr>
          <p:nvPr/>
        </p:nvSpPr>
        <p:spPr>
          <a:xfrm>
            <a:off x="1154456" y="4571343"/>
            <a:ext cx="11037544" cy="9579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4000" dirty="0" smtClean="0"/>
              <a:t>Försvarare mot puckförare</a:t>
            </a:r>
            <a:endParaRPr lang="sv-SE" sz="4000" dirty="0"/>
          </a:p>
        </p:txBody>
      </p:sp>
    </p:spTree>
    <p:extLst>
      <p:ext uri="{BB962C8B-B14F-4D97-AF65-F5344CB8AC3E}">
        <p14:creationId xmlns:p14="http://schemas.microsoft.com/office/powerpoint/2010/main" val="216804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9000" b="-10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2169F55B-2C6D-7108-E083-5039D63BB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0463" y="457200"/>
            <a:ext cx="3492500" cy="223837"/>
          </a:xfrm>
        </p:spPr>
        <p:txBody>
          <a:bodyPr/>
          <a:lstStyle/>
          <a:p>
            <a:r>
              <a:rPr lang="sv-SE"/>
              <a:t>Spelets fyra roller</a:t>
            </a:r>
          </a:p>
          <a:p>
            <a:endParaRPr lang="sv-SE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7D909DF-FD36-5C41-C13F-BD78A4363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3</a:t>
            </a:fld>
            <a:endParaRPr lang="sv-SE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8AEE3BD9-9107-5ACF-7304-45299764436D}"/>
              </a:ext>
            </a:extLst>
          </p:cNvPr>
          <p:cNvSpPr txBox="1">
            <a:spLocks/>
          </p:cNvSpPr>
          <p:nvPr/>
        </p:nvSpPr>
        <p:spPr>
          <a:xfrm>
            <a:off x="721691" y="834026"/>
            <a:ext cx="11037544" cy="9579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 smtClean="0"/>
              <a:t>Varför viktigt med alla </a:t>
            </a:r>
            <a:r>
              <a:rPr lang="sv-SE" dirty="0"/>
              <a:t>fyra </a:t>
            </a:r>
            <a:r>
              <a:rPr lang="sv-SE" dirty="0" smtClean="0"/>
              <a:t>roller?</a:t>
            </a:r>
            <a:endParaRPr lang="sv-SE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17DD365-996E-A181-2517-2191D3670558}"/>
              </a:ext>
            </a:extLst>
          </p:cNvPr>
          <p:cNvSpPr txBox="1"/>
          <p:nvPr/>
        </p:nvSpPr>
        <p:spPr>
          <a:xfrm>
            <a:off x="562710" y="2259623"/>
            <a:ext cx="1025666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>
                <a:sym typeface="Wingdings" pitchFamily="2" charset="2"/>
              </a:rPr>
              <a:t>D</a:t>
            </a:r>
            <a:r>
              <a:rPr lang="sv-SE" sz="2800" dirty="0" smtClean="0">
                <a:sym typeface="Wingdings" pitchFamily="2" charset="2"/>
              </a:rPr>
              <a:t>et gäller att </a:t>
            </a:r>
            <a:r>
              <a:rPr lang="sv-SE" sz="2800" dirty="0">
                <a:sym typeface="Wingdings" pitchFamily="2" charset="2"/>
              </a:rPr>
              <a:t>lyckas välja rätt roll </a:t>
            </a:r>
            <a:r>
              <a:rPr lang="sv-SE" sz="2800" dirty="0" smtClean="0">
                <a:sym typeface="Wingdings" pitchFamily="2" charset="2"/>
              </a:rPr>
              <a:t>utifrån </a:t>
            </a:r>
            <a:r>
              <a:rPr lang="sv-SE" sz="2800" dirty="0">
                <a:sym typeface="Wingdings" pitchFamily="2" charset="2"/>
              </a:rPr>
              <a:t>varje situation ute på </a:t>
            </a:r>
            <a:r>
              <a:rPr lang="sv-SE" sz="2800" dirty="0" smtClean="0">
                <a:sym typeface="Wingdings" pitchFamily="2" charset="2"/>
              </a:rPr>
              <a:t>isen och sedan utföra den så bra som möjligt!</a:t>
            </a:r>
          </a:p>
          <a:p>
            <a:endParaRPr lang="sv-SE" dirty="0">
              <a:sym typeface="Wingdings" pitchFamily="2" charset="2"/>
            </a:endParaRPr>
          </a:p>
          <a:p>
            <a:r>
              <a:rPr lang="sv-SE" sz="2800" dirty="0" smtClean="0">
                <a:sym typeface="Wingdings" pitchFamily="2" charset="2"/>
              </a:rPr>
              <a:t>Om vi inte lyckas välja rätt roll eller inte kan utföra vår roll så </a:t>
            </a:r>
            <a:r>
              <a:rPr lang="sv-SE" sz="2800" dirty="0" smtClean="0">
                <a:sym typeface="Wingdings" pitchFamily="2" charset="2"/>
              </a:rPr>
              <a:t>är </a:t>
            </a:r>
            <a:r>
              <a:rPr lang="sv-SE" sz="2800" dirty="0" smtClean="0">
                <a:sym typeface="Wingdings" pitchFamily="2" charset="2"/>
              </a:rPr>
              <a:t>risken att du </a:t>
            </a:r>
            <a:r>
              <a:rPr lang="sv-SE" sz="2800" dirty="0">
                <a:sym typeface="Wingdings" pitchFamily="2" charset="2"/>
              </a:rPr>
              <a:t>inte gör nytta för vare sig dig själv eller </a:t>
            </a:r>
            <a:r>
              <a:rPr lang="sv-SE" sz="2800" dirty="0" smtClean="0">
                <a:sym typeface="Wingdings" pitchFamily="2" charset="2"/>
              </a:rPr>
              <a:t>laget!</a:t>
            </a:r>
            <a:endParaRPr lang="sv-SE" sz="2800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3940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9000" b="-10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2169F55B-2C6D-7108-E083-5039D63BB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0463" y="439947"/>
            <a:ext cx="3492500" cy="241090"/>
          </a:xfrm>
        </p:spPr>
        <p:txBody>
          <a:bodyPr/>
          <a:lstStyle/>
          <a:p>
            <a:r>
              <a:rPr lang="sv-SE"/>
              <a:t>Spelets fyra roller</a:t>
            </a:r>
          </a:p>
          <a:p>
            <a:endParaRPr lang="sv-SE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7D909DF-FD36-5C41-C13F-BD78A4363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4</a:t>
            </a:fld>
            <a:endParaRPr lang="sv-SE"/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9F15E4D8-EFBD-E863-71B7-9416496CD6B8}"/>
              </a:ext>
            </a:extLst>
          </p:cNvPr>
          <p:cNvSpPr txBox="1">
            <a:spLocks/>
          </p:cNvSpPr>
          <p:nvPr/>
        </p:nvSpPr>
        <p:spPr>
          <a:xfrm>
            <a:off x="591831" y="1051774"/>
            <a:ext cx="3355915" cy="224677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3800" dirty="0" smtClean="0"/>
              <a:t>Ytterligare varför viktigt!</a:t>
            </a:r>
            <a:endParaRPr lang="sv-SE" sz="3800" dirty="0" smtClean="0"/>
          </a:p>
          <a:p>
            <a:endParaRPr lang="sv-SE" sz="3800" dirty="0" smtClean="0"/>
          </a:p>
          <a:p>
            <a:endParaRPr lang="sv-SE" sz="2800" dirty="0"/>
          </a:p>
          <a:p>
            <a:endParaRPr lang="sv-SE" sz="3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 smtClean="0"/>
              <a:t>Fördelningen</a:t>
            </a:r>
            <a:r>
              <a:rPr lang="sv-SE" sz="2800" dirty="0"/>
              <a:t/>
            </a:r>
            <a:br>
              <a:rPr lang="sv-SE" sz="2800" dirty="0"/>
            </a:br>
            <a:r>
              <a:rPr lang="sv-SE" sz="2800" dirty="0" smtClean="0"/>
              <a:t>i tid utifrån rollerna på </a:t>
            </a:r>
          </a:p>
          <a:p>
            <a:r>
              <a:rPr lang="sv-SE" sz="2800" dirty="0" smtClean="0"/>
              <a:t>match</a:t>
            </a:r>
            <a:endParaRPr lang="sv-SE" sz="2800" dirty="0"/>
          </a:p>
        </p:txBody>
      </p:sp>
      <p:pic>
        <p:nvPicPr>
          <p:cNvPr id="7" name="Bildobjekt 6" descr="En bild som visar text, skärmbild, diagram, linje&#10;&#10;Automatiskt genererad beskrivning">
            <a:extLst>
              <a:ext uri="{FF2B5EF4-FFF2-40B4-BE49-F238E27FC236}">
                <a16:creationId xmlns:a16="http://schemas.microsoft.com/office/drawing/2014/main" id="{8673B84E-306C-0EA3-6417-D1F8E885053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460" r="4128"/>
          <a:stretch/>
        </p:blipFill>
        <p:spPr>
          <a:xfrm>
            <a:off x="3598046" y="1012926"/>
            <a:ext cx="5284834" cy="5001868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3EC5DFA9-0B38-C3FA-3B9B-59EF940C28F3}"/>
              </a:ext>
            </a:extLst>
          </p:cNvPr>
          <p:cNvSpPr txBox="1"/>
          <p:nvPr/>
        </p:nvSpPr>
        <p:spPr>
          <a:xfrm>
            <a:off x="4307945" y="1523999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/>
              <a:t>5%</a:t>
            </a:r>
          </a:p>
        </p:txBody>
      </p:sp>
      <p:sp>
        <p:nvSpPr>
          <p:cNvPr id="9" name="Ellips 8">
            <a:extLst>
              <a:ext uri="{FF2B5EF4-FFF2-40B4-BE49-F238E27FC236}">
                <a16:creationId xmlns:a16="http://schemas.microsoft.com/office/drawing/2014/main" id="{57F2EB3D-BC35-5591-9EE6-3AABCA89A32A}"/>
              </a:ext>
            </a:extLst>
          </p:cNvPr>
          <p:cNvSpPr/>
          <p:nvPr/>
        </p:nvSpPr>
        <p:spPr>
          <a:xfrm>
            <a:off x="3664349" y="1524000"/>
            <a:ext cx="1883757" cy="130232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191BF47C-A255-3277-FEDD-6C67218611F3}"/>
              </a:ext>
            </a:extLst>
          </p:cNvPr>
          <p:cNvSpPr txBox="1"/>
          <p:nvPr/>
        </p:nvSpPr>
        <p:spPr>
          <a:xfrm>
            <a:off x="5940992" y="3693831"/>
            <a:ext cx="790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/>
              <a:t>95%</a:t>
            </a:r>
          </a:p>
        </p:txBody>
      </p:sp>
      <p:sp>
        <p:nvSpPr>
          <p:cNvPr id="11" name="Ellips 10">
            <a:extLst>
              <a:ext uri="{FF2B5EF4-FFF2-40B4-BE49-F238E27FC236}">
                <a16:creationId xmlns:a16="http://schemas.microsoft.com/office/drawing/2014/main" id="{FE1BDD3F-8DCE-9486-C37F-232C3572B7AF}"/>
              </a:ext>
            </a:extLst>
          </p:cNvPr>
          <p:cNvSpPr/>
          <p:nvPr/>
        </p:nvSpPr>
        <p:spPr>
          <a:xfrm rot="19355058">
            <a:off x="3872890" y="2600257"/>
            <a:ext cx="5313589" cy="253609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5" name="Rak pilkoppling 4"/>
          <p:cNvCxnSpPr/>
          <p:nvPr/>
        </p:nvCxnSpPr>
        <p:spPr>
          <a:xfrm flipV="1">
            <a:off x="1848555" y="4954980"/>
            <a:ext cx="1591408" cy="879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962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2169F55B-2C6D-7108-E083-5039D63BB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0463" y="439947"/>
            <a:ext cx="3492500" cy="241090"/>
          </a:xfrm>
        </p:spPr>
        <p:txBody>
          <a:bodyPr/>
          <a:lstStyle/>
          <a:p>
            <a:r>
              <a:rPr lang="sv-SE"/>
              <a:t>Spelets fyra roller</a:t>
            </a:r>
          </a:p>
          <a:p>
            <a:endParaRPr lang="sv-SE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7D909DF-FD36-5C41-C13F-BD78A4363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5</a:t>
            </a:fld>
            <a:endParaRPr lang="sv-SE"/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9F15E4D8-EFBD-E863-71B7-9416496CD6B8}"/>
              </a:ext>
            </a:extLst>
          </p:cNvPr>
          <p:cNvSpPr txBox="1">
            <a:spLocks/>
          </p:cNvSpPr>
          <p:nvPr/>
        </p:nvSpPr>
        <p:spPr>
          <a:xfrm>
            <a:off x="329576" y="1051774"/>
            <a:ext cx="3450954" cy="2246779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3800" dirty="0" smtClean="0"/>
              <a:t>Fördelningen</a:t>
            </a:r>
            <a:r>
              <a:rPr lang="sv-SE" sz="3800" dirty="0"/>
              <a:t/>
            </a:r>
            <a:br>
              <a:rPr lang="sv-SE" sz="3800" dirty="0"/>
            </a:br>
            <a:r>
              <a:rPr lang="sv-SE" sz="3800" dirty="0" smtClean="0"/>
              <a:t>i tid på träning</a:t>
            </a:r>
          </a:p>
          <a:p>
            <a:endParaRPr lang="sv-SE" sz="3800" dirty="0"/>
          </a:p>
          <a:p>
            <a:endParaRPr lang="sv-SE" sz="3800" dirty="0"/>
          </a:p>
        </p:txBody>
      </p:sp>
      <p:pic>
        <p:nvPicPr>
          <p:cNvPr id="7" name="Bildobjekt 6" descr="En bild som visar text, skärmbild, diagram, linje&#10;&#10;Automatiskt genererad beskrivning">
            <a:extLst>
              <a:ext uri="{FF2B5EF4-FFF2-40B4-BE49-F238E27FC236}">
                <a16:creationId xmlns:a16="http://schemas.microsoft.com/office/drawing/2014/main" id="{8673B84E-306C-0EA3-6417-D1F8E885053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60" r="4128"/>
          <a:stretch/>
        </p:blipFill>
        <p:spPr>
          <a:xfrm>
            <a:off x="3598046" y="977757"/>
            <a:ext cx="5284834" cy="5001868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3EC5DFA9-0B38-C3FA-3B9B-59EF940C28F3}"/>
              </a:ext>
            </a:extLst>
          </p:cNvPr>
          <p:cNvSpPr txBox="1"/>
          <p:nvPr/>
        </p:nvSpPr>
        <p:spPr>
          <a:xfrm>
            <a:off x="4307945" y="1471247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/>
              <a:t>90%</a:t>
            </a:r>
          </a:p>
        </p:txBody>
      </p:sp>
      <p:sp>
        <p:nvSpPr>
          <p:cNvPr id="9" name="Ellips 8">
            <a:extLst>
              <a:ext uri="{FF2B5EF4-FFF2-40B4-BE49-F238E27FC236}">
                <a16:creationId xmlns:a16="http://schemas.microsoft.com/office/drawing/2014/main" id="{57F2EB3D-BC35-5591-9EE6-3AABCA89A32A}"/>
              </a:ext>
            </a:extLst>
          </p:cNvPr>
          <p:cNvSpPr/>
          <p:nvPr/>
        </p:nvSpPr>
        <p:spPr>
          <a:xfrm>
            <a:off x="3664349" y="1524000"/>
            <a:ext cx="1883757" cy="130232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191BF47C-A255-3277-FEDD-6C67218611F3}"/>
              </a:ext>
            </a:extLst>
          </p:cNvPr>
          <p:cNvSpPr txBox="1"/>
          <p:nvPr/>
        </p:nvSpPr>
        <p:spPr>
          <a:xfrm>
            <a:off x="5940992" y="3693831"/>
            <a:ext cx="7409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/>
              <a:t>10%</a:t>
            </a:r>
          </a:p>
        </p:txBody>
      </p:sp>
      <p:sp>
        <p:nvSpPr>
          <p:cNvPr id="11" name="Ellips 10">
            <a:extLst>
              <a:ext uri="{FF2B5EF4-FFF2-40B4-BE49-F238E27FC236}">
                <a16:creationId xmlns:a16="http://schemas.microsoft.com/office/drawing/2014/main" id="{FE1BDD3F-8DCE-9486-C37F-232C3572B7AF}"/>
              </a:ext>
            </a:extLst>
          </p:cNvPr>
          <p:cNvSpPr/>
          <p:nvPr/>
        </p:nvSpPr>
        <p:spPr>
          <a:xfrm rot="19355058">
            <a:off x="3872890" y="2600257"/>
            <a:ext cx="5313589" cy="253609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2" name="Rak pilkoppling 11"/>
          <p:cNvCxnSpPr/>
          <p:nvPr/>
        </p:nvCxnSpPr>
        <p:spPr>
          <a:xfrm flipV="1">
            <a:off x="1851709" y="2217799"/>
            <a:ext cx="1591408" cy="879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ubrik 1">
            <a:extLst>
              <a:ext uri="{FF2B5EF4-FFF2-40B4-BE49-F238E27FC236}">
                <a16:creationId xmlns:a16="http://schemas.microsoft.com/office/drawing/2014/main" id="{9F15E4D8-EFBD-E863-71B7-9416496CD6B8}"/>
              </a:ext>
            </a:extLst>
          </p:cNvPr>
          <p:cNvSpPr txBox="1">
            <a:spLocks/>
          </p:cNvSpPr>
          <p:nvPr/>
        </p:nvSpPr>
        <p:spPr>
          <a:xfrm>
            <a:off x="282218" y="3151830"/>
            <a:ext cx="3355915" cy="224677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3800" dirty="0" smtClean="0"/>
          </a:p>
          <a:p>
            <a:r>
              <a:rPr lang="sv-SE" sz="3200" dirty="0" smtClean="0"/>
              <a:t>Finns behov av att träna på de tre andra rollerna mer!</a:t>
            </a: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240663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9000" b="-10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2169F55B-2C6D-7108-E083-5039D63BB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0463" y="448574"/>
            <a:ext cx="3492500" cy="232463"/>
          </a:xfrm>
        </p:spPr>
        <p:txBody>
          <a:bodyPr/>
          <a:lstStyle/>
          <a:p>
            <a:r>
              <a:rPr lang="sv-SE"/>
              <a:t>Spelets fyra roller</a:t>
            </a:r>
          </a:p>
          <a:p>
            <a:endParaRPr lang="sv-SE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7D909DF-FD36-5C41-C13F-BD78A4363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6</a:t>
            </a:fld>
            <a:endParaRPr lang="sv-SE"/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707F6FEB-5808-060F-C459-5D41F5A0D2FC}"/>
              </a:ext>
            </a:extLst>
          </p:cNvPr>
          <p:cNvSpPr txBox="1">
            <a:spLocks/>
          </p:cNvSpPr>
          <p:nvPr/>
        </p:nvSpPr>
        <p:spPr>
          <a:xfrm>
            <a:off x="591831" y="974060"/>
            <a:ext cx="11037544" cy="9579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Anfallare med puck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FB089C25-CDDD-EB7A-0169-5C6EBBEE7A4C}"/>
              </a:ext>
            </a:extLst>
          </p:cNvPr>
          <p:cNvSpPr txBox="1"/>
          <p:nvPr/>
        </p:nvSpPr>
        <p:spPr>
          <a:xfrm>
            <a:off x="591831" y="2040397"/>
            <a:ext cx="1086454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i="1" dirty="0">
                <a:effectLst/>
                <a:latin typeface="Helvetica" pitchFamily="2" charset="0"/>
              </a:rPr>
              <a:t>...flytta blick</a:t>
            </a:r>
            <a:r>
              <a:rPr lang="sv-SE" b="1" i="1" dirty="0">
                <a:latin typeface="Helvetica" pitchFamily="2" charset="0"/>
              </a:rPr>
              <a:t> </a:t>
            </a:r>
            <a:r>
              <a:rPr lang="sv-SE" i="1" dirty="0">
                <a:latin typeface="Helvetica" pitchFamily="2" charset="0"/>
              </a:rPr>
              <a:t>genom</a:t>
            </a:r>
            <a:r>
              <a:rPr lang="sv-SE" i="1" dirty="0">
                <a:effectLst/>
                <a:latin typeface="Helvetica" pitchFamily="2" charset="0"/>
              </a:rPr>
              <a:t> att skanna isen och använda huvudvridningar för att öka möjligheten</a:t>
            </a:r>
            <a:r>
              <a:rPr lang="sv-SE" dirty="0">
                <a:latin typeface="Helvetica" pitchFamily="2" charset="0"/>
              </a:rPr>
              <a:t> </a:t>
            </a:r>
            <a:r>
              <a:rPr lang="sv-SE" i="1" dirty="0">
                <a:effectLst/>
                <a:latin typeface="Helvetica" pitchFamily="2" charset="0"/>
              </a:rPr>
              <a:t>att uppfatta </a:t>
            </a:r>
            <a:r>
              <a:rPr lang="sv-SE" i="1" dirty="0" smtClean="0">
                <a:effectLst/>
                <a:latin typeface="Helvetica" pitchFamily="2" charset="0"/>
              </a:rPr>
              <a:t>situationer och göra rätt val, ex skjuta, dribbla</a:t>
            </a:r>
            <a:r>
              <a:rPr lang="sv-SE" i="1" dirty="0">
                <a:latin typeface="Helvetica" pitchFamily="2" charset="0"/>
              </a:rPr>
              <a:t> </a:t>
            </a:r>
            <a:r>
              <a:rPr lang="sv-SE" i="1" dirty="0" smtClean="0">
                <a:latin typeface="Helvetica" pitchFamily="2" charset="0"/>
              </a:rPr>
              <a:t>eller</a:t>
            </a:r>
            <a:r>
              <a:rPr lang="sv-SE" i="1" dirty="0" smtClean="0">
                <a:effectLst/>
                <a:latin typeface="Helvetica" pitchFamily="2" charset="0"/>
              </a:rPr>
              <a:t> passa. </a:t>
            </a:r>
            <a:endParaRPr lang="sv-SE" i="1" dirty="0">
              <a:effectLst/>
              <a:latin typeface="Helvetica" pitchFamily="2" charset="0"/>
            </a:endParaRPr>
          </a:p>
          <a:p>
            <a:endParaRPr lang="sv-SE" dirty="0"/>
          </a:p>
          <a:p>
            <a:r>
              <a:rPr lang="sv-SE" b="1" i="1" dirty="0">
                <a:effectLst/>
                <a:latin typeface="Helvetica" pitchFamily="2" charset="0"/>
              </a:rPr>
              <a:t>…skapa yta </a:t>
            </a:r>
            <a:r>
              <a:rPr lang="sv-SE" i="1" dirty="0">
                <a:effectLst/>
                <a:latin typeface="Helvetica" pitchFamily="2" charset="0"/>
              </a:rPr>
              <a:t>och tid, spelbredd, speldjup samt ha förståelse</a:t>
            </a:r>
            <a:r>
              <a:rPr lang="sv-SE" dirty="0">
                <a:latin typeface="Helvetica" pitchFamily="2" charset="0"/>
              </a:rPr>
              <a:t> </a:t>
            </a:r>
            <a:r>
              <a:rPr lang="sv-SE" i="1" dirty="0">
                <a:effectLst/>
                <a:latin typeface="Helvetica" pitchFamily="2" charset="0"/>
              </a:rPr>
              <a:t>för triangelspelet och att använda sina medspelare</a:t>
            </a:r>
            <a:r>
              <a:rPr lang="sv-SE" dirty="0">
                <a:latin typeface="Helvetica" pitchFamily="2" charset="0"/>
              </a:rPr>
              <a:t> </a:t>
            </a:r>
            <a:r>
              <a:rPr lang="sv-SE" i="1" dirty="0">
                <a:effectLst/>
                <a:latin typeface="Helvetica" pitchFamily="2" charset="0"/>
              </a:rPr>
              <a:t>för att skapa en målchans.</a:t>
            </a:r>
            <a:endParaRPr lang="sv-SE" dirty="0">
              <a:effectLst/>
              <a:latin typeface="Helvetica" pitchFamily="2" charset="0"/>
            </a:endParaRPr>
          </a:p>
          <a:p>
            <a:endParaRPr lang="sv-SE" i="1" dirty="0">
              <a:latin typeface="Helvetica" pitchFamily="2" charset="0"/>
            </a:endParaRPr>
          </a:p>
          <a:p>
            <a:r>
              <a:rPr lang="sv-SE" b="1" i="1" dirty="0">
                <a:effectLst/>
                <a:latin typeface="Helvetica" pitchFamily="2" charset="0"/>
              </a:rPr>
              <a:t>…kunna göra </a:t>
            </a:r>
            <a:r>
              <a:rPr lang="sv-SE" i="1" dirty="0">
                <a:effectLst/>
                <a:latin typeface="Helvetica" pitchFamily="2" charset="0"/>
              </a:rPr>
              <a:t>underlägen till sin fördel (1 mot 2, 2 </a:t>
            </a:r>
            <a:r>
              <a:rPr lang="sv-SE" i="1" dirty="0" smtClean="0">
                <a:effectLst/>
                <a:latin typeface="Helvetica" pitchFamily="2" charset="0"/>
              </a:rPr>
              <a:t>mot 3</a:t>
            </a:r>
            <a:r>
              <a:rPr lang="sv-SE" i="1" dirty="0">
                <a:effectLst/>
                <a:latin typeface="Helvetica" pitchFamily="2" charset="0"/>
              </a:rPr>
              <a:t>, 2 mot 4, 3 mot 4, 4 mot 5 etc.) oavsett var och hur </a:t>
            </a:r>
            <a:r>
              <a:rPr lang="sv-SE" i="1" dirty="0" smtClean="0">
                <a:effectLst/>
                <a:latin typeface="Helvetica" pitchFamily="2" charset="0"/>
              </a:rPr>
              <a:t>de</a:t>
            </a:r>
            <a:r>
              <a:rPr lang="sv-SE" dirty="0">
                <a:latin typeface="Helvetica" pitchFamily="2" charset="0"/>
              </a:rPr>
              <a:t> </a:t>
            </a:r>
            <a:r>
              <a:rPr lang="sv-SE" i="1" dirty="0" smtClean="0">
                <a:effectLst/>
                <a:latin typeface="Helvetica" pitchFamily="2" charset="0"/>
              </a:rPr>
              <a:t>sker </a:t>
            </a:r>
            <a:r>
              <a:rPr lang="sv-SE" i="1" dirty="0">
                <a:effectLst/>
                <a:latin typeface="Helvetica" pitchFamily="2" charset="0"/>
              </a:rPr>
              <a:t>över hela isen</a:t>
            </a:r>
            <a:r>
              <a:rPr lang="sv-SE" i="1" dirty="0" smtClean="0">
                <a:effectLst/>
                <a:latin typeface="Helvetica" pitchFamily="2" charset="0"/>
              </a:rPr>
              <a:t>.</a:t>
            </a:r>
          </a:p>
          <a:p>
            <a:endParaRPr lang="sv-SE" i="1" dirty="0">
              <a:latin typeface="Helvetica" pitchFamily="2" charset="0"/>
            </a:endParaRPr>
          </a:p>
          <a:p>
            <a:r>
              <a:rPr lang="sv-SE" b="1" i="1" dirty="0" smtClean="0">
                <a:latin typeface="Helvetica" pitchFamily="2" charset="0"/>
              </a:rPr>
              <a:t>Tips detaljer: </a:t>
            </a:r>
            <a:r>
              <a:rPr lang="sv-SE" i="1" dirty="0" smtClean="0">
                <a:latin typeface="Helvetica" pitchFamily="2" charset="0"/>
              </a:rPr>
              <a:t>träna </a:t>
            </a:r>
            <a:r>
              <a:rPr lang="sv-SE" i="1" dirty="0">
                <a:latin typeface="Helvetica" pitchFamily="2" charset="0"/>
              </a:rPr>
              <a:t>på </a:t>
            </a:r>
            <a:r>
              <a:rPr lang="sv-SE" i="1" dirty="0" smtClean="0">
                <a:latin typeface="Helvetica" pitchFamily="2" charset="0"/>
              </a:rPr>
              <a:t>att scanna av isen för att göra rätt val. Träna på en </a:t>
            </a:r>
            <a:r>
              <a:rPr lang="sv-SE" i="1" dirty="0">
                <a:latin typeface="Helvetica" pitchFamily="2" charset="0"/>
              </a:rPr>
              <a:t>viss fint som du känner sig säker på eller vart du helst siktar när du skjuter, då kommer du kunna göra snabbare val och överlista </a:t>
            </a:r>
            <a:r>
              <a:rPr lang="sv-SE" i="1" dirty="0" smtClean="0">
                <a:latin typeface="Helvetica" pitchFamily="2" charset="0"/>
              </a:rPr>
              <a:t>motståndare på match.</a:t>
            </a:r>
            <a:endParaRPr lang="sv-SE" dirty="0"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9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9000" b="-10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2169F55B-2C6D-7108-E083-5039D63BB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0463" y="448574"/>
            <a:ext cx="3492500" cy="232463"/>
          </a:xfrm>
        </p:spPr>
        <p:txBody>
          <a:bodyPr/>
          <a:lstStyle/>
          <a:p>
            <a:r>
              <a:rPr lang="sv-SE"/>
              <a:t>Spelets fyra roller</a:t>
            </a:r>
          </a:p>
          <a:p>
            <a:endParaRPr lang="sv-SE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7D909DF-FD36-5C41-C13F-BD78A4363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7</a:t>
            </a:fld>
            <a:endParaRPr lang="sv-SE"/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707F6FEB-5808-060F-C459-5D41F5A0D2FC}"/>
              </a:ext>
            </a:extLst>
          </p:cNvPr>
          <p:cNvSpPr txBox="1">
            <a:spLocks/>
          </p:cNvSpPr>
          <p:nvPr/>
        </p:nvSpPr>
        <p:spPr>
          <a:xfrm>
            <a:off x="591831" y="974060"/>
            <a:ext cx="11037544" cy="9579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Anfallare utan puck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3D173F1F-CE8C-FD2F-7443-BA09AE01A11D}"/>
              </a:ext>
            </a:extLst>
          </p:cNvPr>
          <p:cNvSpPr txBox="1"/>
          <p:nvPr/>
        </p:nvSpPr>
        <p:spPr>
          <a:xfrm>
            <a:off x="591831" y="2040397"/>
            <a:ext cx="1114589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i="1" dirty="0">
                <a:effectLst/>
                <a:latin typeface="Helvetica" pitchFamily="2" charset="0"/>
              </a:rPr>
              <a:t>…använda </a:t>
            </a:r>
            <a:r>
              <a:rPr lang="sv-SE" i="1" dirty="0">
                <a:effectLst/>
                <a:latin typeface="Helvetica" pitchFamily="2" charset="0"/>
              </a:rPr>
              <a:t>huvudvridningar för att kunna </a:t>
            </a:r>
            <a:r>
              <a:rPr lang="sv-SE" i="1" dirty="0" smtClean="0">
                <a:effectLst/>
                <a:latin typeface="Helvetica" pitchFamily="2" charset="0"/>
              </a:rPr>
              <a:t>orientera sig </a:t>
            </a:r>
            <a:r>
              <a:rPr lang="sv-SE" i="1" dirty="0">
                <a:effectLst/>
                <a:latin typeface="Helvetica" pitchFamily="2" charset="0"/>
              </a:rPr>
              <a:t>och skanna av motståndarnas och medspelarnas</a:t>
            </a:r>
            <a:endParaRPr lang="sv-SE" dirty="0">
              <a:effectLst/>
              <a:latin typeface="Helvetica" pitchFamily="2" charset="0"/>
            </a:endParaRPr>
          </a:p>
          <a:p>
            <a:r>
              <a:rPr lang="sv-SE" i="1" dirty="0">
                <a:effectLst/>
                <a:latin typeface="Helvetica" pitchFamily="2" charset="0"/>
              </a:rPr>
              <a:t>positioner med syfte att uppfatta spelet bättre.</a:t>
            </a:r>
            <a:endParaRPr lang="sv-SE" dirty="0">
              <a:effectLst/>
              <a:latin typeface="Helvetica" pitchFamily="2" charset="0"/>
            </a:endParaRPr>
          </a:p>
          <a:p>
            <a:endParaRPr lang="sv-SE" dirty="0"/>
          </a:p>
          <a:p>
            <a:r>
              <a:rPr lang="sv-SE" b="1" i="1" dirty="0">
                <a:effectLst/>
                <a:latin typeface="Helvetica" pitchFamily="2" charset="0"/>
              </a:rPr>
              <a:t>…kunna kommunicera </a:t>
            </a:r>
            <a:r>
              <a:rPr lang="sv-SE" i="1" dirty="0">
                <a:effectLst/>
                <a:latin typeface="Helvetica" pitchFamily="2" charset="0"/>
              </a:rPr>
              <a:t>(verbalt eller fysiskt) för </a:t>
            </a:r>
            <a:r>
              <a:rPr lang="sv-SE" i="1" dirty="0" smtClean="0">
                <a:effectLst/>
                <a:latin typeface="Helvetica" pitchFamily="2" charset="0"/>
              </a:rPr>
              <a:t>att hjälpa </a:t>
            </a:r>
            <a:r>
              <a:rPr lang="sv-SE" i="1" dirty="0">
                <a:effectLst/>
                <a:latin typeface="Helvetica" pitchFamily="2" charset="0"/>
              </a:rPr>
              <a:t>medspelare genom att skapa ytor och spelmöjligheter</a:t>
            </a:r>
            <a:r>
              <a:rPr lang="sv-SE" dirty="0">
                <a:latin typeface="Helvetica" pitchFamily="2" charset="0"/>
              </a:rPr>
              <a:t> å</a:t>
            </a:r>
            <a:r>
              <a:rPr lang="sv-SE" i="1" dirty="0">
                <a:effectLst/>
                <a:latin typeface="Helvetica" pitchFamily="2" charset="0"/>
              </a:rPr>
              <a:t>t varandra.</a:t>
            </a:r>
            <a:endParaRPr lang="sv-SE" dirty="0">
              <a:effectLst/>
              <a:latin typeface="Helvetica" pitchFamily="2" charset="0"/>
            </a:endParaRPr>
          </a:p>
          <a:p>
            <a:endParaRPr lang="sv-SE" i="1" dirty="0">
              <a:latin typeface="Helvetica" pitchFamily="2" charset="0"/>
            </a:endParaRPr>
          </a:p>
          <a:p>
            <a:r>
              <a:rPr lang="sv-SE" b="1" i="1" dirty="0">
                <a:effectLst/>
                <a:latin typeface="Helvetica" pitchFamily="2" charset="0"/>
              </a:rPr>
              <a:t>…oavsett roll </a:t>
            </a:r>
            <a:r>
              <a:rPr lang="sv-SE" i="1" dirty="0">
                <a:effectLst/>
                <a:latin typeface="Helvetica" pitchFamily="2" charset="0"/>
              </a:rPr>
              <a:t>(back eller forward) kunna delta </a:t>
            </a:r>
            <a:r>
              <a:rPr lang="sv-SE" i="1" dirty="0" smtClean="0">
                <a:effectLst/>
                <a:latin typeface="Helvetica" pitchFamily="2" charset="0"/>
              </a:rPr>
              <a:t>i Anfallsspelet</a:t>
            </a:r>
            <a:r>
              <a:rPr lang="sv-SE" dirty="0" smtClean="0">
                <a:latin typeface="Helvetica" pitchFamily="2" charset="0"/>
              </a:rPr>
              <a:t> </a:t>
            </a:r>
            <a:r>
              <a:rPr lang="sv-SE" i="1" dirty="0">
                <a:effectLst/>
                <a:latin typeface="Helvetica" pitchFamily="2" charset="0"/>
              </a:rPr>
              <a:t>i offensiv zon eller i spelvändningar och</a:t>
            </a:r>
            <a:endParaRPr lang="sv-SE" dirty="0">
              <a:effectLst/>
              <a:latin typeface="Helvetica" pitchFamily="2" charset="0"/>
            </a:endParaRPr>
          </a:p>
          <a:p>
            <a:r>
              <a:rPr lang="sv-SE" i="1" dirty="0">
                <a:effectLst/>
                <a:latin typeface="Helvetica" pitchFamily="2" charset="0"/>
              </a:rPr>
              <a:t>ingångar från mittzon eller defensiv zon</a:t>
            </a:r>
            <a:r>
              <a:rPr lang="sv-SE" i="1" dirty="0" smtClean="0">
                <a:effectLst/>
                <a:latin typeface="Helvetica" pitchFamily="2" charset="0"/>
              </a:rPr>
              <a:t>.</a:t>
            </a:r>
            <a:endParaRPr lang="sv-SE" i="1" dirty="0">
              <a:latin typeface="Helvetica" pitchFamily="2" charset="0"/>
            </a:endParaRPr>
          </a:p>
          <a:p>
            <a:endParaRPr lang="sv-SE" i="1" dirty="0" smtClean="0">
              <a:effectLst/>
              <a:latin typeface="Helvetica" pitchFamily="2" charset="0"/>
            </a:endParaRPr>
          </a:p>
          <a:p>
            <a:r>
              <a:rPr lang="sv-SE" b="1" i="1" dirty="0" smtClean="0">
                <a:latin typeface="Helvetica" pitchFamily="2" charset="0"/>
              </a:rPr>
              <a:t>Tips detaljer:</a:t>
            </a:r>
            <a:r>
              <a:rPr lang="sv-SE" i="1" dirty="0" smtClean="0">
                <a:latin typeface="Helvetica" pitchFamily="2" charset="0"/>
              </a:rPr>
              <a:t> I anfallszon kring motståndarens mål, tänk triangelspel, helst en spelare vid målvakt och en högre upp i ”slottet”. Håll </a:t>
            </a:r>
            <a:r>
              <a:rPr lang="sv-SE" i="1" dirty="0">
                <a:latin typeface="Helvetica" pitchFamily="2" charset="0"/>
              </a:rPr>
              <a:t>klubban i isen och visa ditt </a:t>
            </a:r>
            <a:r>
              <a:rPr lang="sv-SE" i="1" dirty="0" err="1">
                <a:latin typeface="Helvetica" pitchFamily="2" charset="0"/>
              </a:rPr>
              <a:t>klubblad</a:t>
            </a:r>
            <a:r>
              <a:rPr lang="sv-SE" i="1" dirty="0">
                <a:latin typeface="Helvetica" pitchFamily="2" charset="0"/>
              </a:rPr>
              <a:t>. </a:t>
            </a:r>
            <a:endParaRPr lang="sv-SE" dirty="0"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19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9000" b="-10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2169F55B-2C6D-7108-E083-5039D63BB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0463" y="465826"/>
            <a:ext cx="3492500" cy="215211"/>
          </a:xfrm>
        </p:spPr>
        <p:txBody>
          <a:bodyPr/>
          <a:lstStyle/>
          <a:p>
            <a:r>
              <a:rPr lang="sv-SE"/>
              <a:t>Spelets fyra roller</a:t>
            </a:r>
          </a:p>
          <a:p>
            <a:endParaRPr lang="sv-SE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7D909DF-FD36-5C41-C13F-BD78A4363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8</a:t>
            </a:fld>
            <a:endParaRPr lang="sv-SE"/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707F6FEB-5808-060F-C459-5D41F5A0D2FC}"/>
              </a:ext>
            </a:extLst>
          </p:cNvPr>
          <p:cNvSpPr txBox="1">
            <a:spLocks/>
          </p:cNvSpPr>
          <p:nvPr/>
        </p:nvSpPr>
        <p:spPr>
          <a:xfrm>
            <a:off x="591831" y="974060"/>
            <a:ext cx="11037544" cy="9579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Försvarsspelare mot icke puckförare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1D777192-DCC3-D8AF-C757-9B7E20856C36}"/>
              </a:ext>
            </a:extLst>
          </p:cNvPr>
          <p:cNvSpPr txBox="1"/>
          <p:nvPr/>
        </p:nvSpPr>
        <p:spPr>
          <a:xfrm>
            <a:off x="591832" y="2040397"/>
            <a:ext cx="111722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i="1" dirty="0">
                <a:effectLst/>
                <a:latin typeface="Helvetica" pitchFamily="2" charset="0"/>
              </a:rPr>
              <a:t>…hantera </a:t>
            </a:r>
            <a:r>
              <a:rPr lang="sv-SE" i="1" dirty="0">
                <a:effectLst/>
                <a:latin typeface="Helvetica" pitchFamily="2" charset="0"/>
              </a:rPr>
              <a:t>avståndet mellan sig själv och </a:t>
            </a:r>
            <a:r>
              <a:rPr lang="sv-SE" i="1" dirty="0">
                <a:latin typeface="Helvetica" pitchFamily="2" charset="0"/>
              </a:rPr>
              <a:t>m</a:t>
            </a:r>
            <a:r>
              <a:rPr lang="sv-SE" i="1" dirty="0">
                <a:effectLst/>
                <a:latin typeface="Helvetica" pitchFamily="2" charset="0"/>
              </a:rPr>
              <a:t>otståndaren</a:t>
            </a:r>
            <a:r>
              <a:rPr lang="sv-SE" dirty="0">
                <a:latin typeface="Helvetica" pitchFamily="2" charset="0"/>
              </a:rPr>
              <a:t> </a:t>
            </a:r>
            <a:r>
              <a:rPr lang="sv-SE" i="1" dirty="0">
                <a:effectLst/>
                <a:latin typeface="Helvetica" pitchFamily="2" charset="0"/>
              </a:rPr>
              <a:t>(Gap Control) för att krympa yta, minska</a:t>
            </a:r>
            <a:r>
              <a:rPr lang="sv-SE" dirty="0">
                <a:latin typeface="Helvetica" pitchFamily="2" charset="0"/>
              </a:rPr>
              <a:t> </a:t>
            </a:r>
            <a:r>
              <a:rPr lang="sv-SE" i="1" dirty="0">
                <a:effectLst/>
                <a:latin typeface="Helvetica" pitchFamily="2" charset="0"/>
              </a:rPr>
              <a:t>tid och ta bort spelvägar för att kunna sätta press på</a:t>
            </a:r>
            <a:r>
              <a:rPr lang="sv-SE" dirty="0">
                <a:latin typeface="Helvetica" pitchFamily="2" charset="0"/>
              </a:rPr>
              <a:t> </a:t>
            </a:r>
            <a:r>
              <a:rPr lang="sv-SE" i="1" dirty="0">
                <a:effectLst/>
                <a:latin typeface="Helvetica" pitchFamily="2" charset="0"/>
              </a:rPr>
              <a:t>puckförare och vinna pucken.</a:t>
            </a:r>
            <a:endParaRPr lang="sv-SE" dirty="0">
              <a:effectLst/>
              <a:latin typeface="Helvetica" pitchFamily="2" charset="0"/>
            </a:endParaRPr>
          </a:p>
          <a:p>
            <a:endParaRPr lang="sv-SE" dirty="0"/>
          </a:p>
          <a:p>
            <a:r>
              <a:rPr lang="sv-SE" b="1" i="1" dirty="0">
                <a:effectLst/>
                <a:latin typeface="Helvetica" pitchFamily="2" charset="0"/>
              </a:rPr>
              <a:t>…använda </a:t>
            </a:r>
            <a:r>
              <a:rPr lang="sv-SE" i="1" dirty="0">
                <a:effectLst/>
                <a:latin typeface="Helvetica" pitchFamily="2" charset="0"/>
              </a:rPr>
              <a:t>huvudvridningar för att noggrant</a:t>
            </a:r>
            <a:r>
              <a:rPr lang="sv-SE" dirty="0">
                <a:latin typeface="Helvetica" pitchFamily="2" charset="0"/>
              </a:rPr>
              <a:t> </a:t>
            </a:r>
            <a:r>
              <a:rPr lang="sv-SE" i="1" dirty="0">
                <a:effectLst/>
                <a:latin typeface="Helvetica" pitchFamily="2" charset="0"/>
              </a:rPr>
              <a:t>orientera sig och kunna skanna av motståndarnas</a:t>
            </a:r>
            <a:r>
              <a:rPr lang="sv-SE" dirty="0">
                <a:latin typeface="Helvetica" pitchFamily="2" charset="0"/>
              </a:rPr>
              <a:t> </a:t>
            </a:r>
            <a:r>
              <a:rPr lang="sv-SE" i="1" dirty="0">
                <a:effectLst/>
                <a:latin typeface="Helvetica" pitchFamily="2" charset="0"/>
              </a:rPr>
              <a:t>och medspelarnas positioner.</a:t>
            </a:r>
            <a:endParaRPr lang="sv-SE" dirty="0">
              <a:effectLst/>
              <a:latin typeface="Helvetica" pitchFamily="2" charset="0"/>
            </a:endParaRPr>
          </a:p>
          <a:p>
            <a:endParaRPr lang="sv-SE" i="1" dirty="0">
              <a:latin typeface="Helvetica" pitchFamily="2" charset="0"/>
            </a:endParaRPr>
          </a:p>
          <a:p>
            <a:r>
              <a:rPr lang="sv-SE" b="1" i="1" dirty="0">
                <a:effectLst/>
                <a:latin typeface="Helvetica" pitchFamily="2" charset="0"/>
              </a:rPr>
              <a:t>…kunna </a:t>
            </a:r>
            <a:r>
              <a:rPr lang="sv-SE" i="1" dirty="0">
                <a:effectLst/>
                <a:latin typeface="Helvetica" pitchFamily="2" charset="0"/>
              </a:rPr>
              <a:t>kommunicera (verbalt eller fysiskt) för </a:t>
            </a:r>
            <a:r>
              <a:rPr lang="sv-SE" i="1" dirty="0" smtClean="0">
                <a:effectLst/>
                <a:latin typeface="Helvetica" pitchFamily="2" charset="0"/>
              </a:rPr>
              <a:t>att hjälpa </a:t>
            </a:r>
            <a:r>
              <a:rPr lang="sv-SE" i="1" dirty="0">
                <a:effectLst/>
                <a:latin typeface="Helvetica" pitchFamily="2" charset="0"/>
              </a:rPr>
              <a:t>medspelare</a:t>
            </a:r>
            <a:r>
              <a:rPr lang="sv-SE" i="1" dirty="0" smtClean="0">
                <a:effectLst/>
                <a:latin typeface="Helvetica" pitchFamily="2" charset="0"/>
              </a:rPr>
              <a:t>.</a:t>
            </a:r>
          </a:p>
          <a:p>
            <a:endParaRPr lang="sv-SE" i="1" dirty="0">
              <a:latin typeface="Helvetica" pitchFamily="2" charset="0"/>
            </a:endParaRPr>
          </a:p>
          <a:p>
            <a:r>
              <a:rPr lang="sv-SE" b="1" i="1" dirty="0">
                <a:latin typeface="Helvetica" pitchFamily="2" charset="0"/>
              </a:rPr>
              <a:t>Tips detaljer: </a:t>
            </a:r>
            <a:r>
              <a:rPr lang="sv-SE" i="1" dirty="0">
                <a:latin typeface="Helvetica" pitchFamily="2" charset="0"/>
              </a:rPr>
              <a:t>En </a:t>
            </a:r>
            <a:r>
              <a:rPr lang="sv-SE" i="1" dirty="0" smtClean="0">
                <a:latin typeface="Helvetica" pitchFamily="2" charset="0"/>
              </a:rPr>
              <a:t>klubblängdsavstånd </a:t>
            </a:r>
            <a:r>
              <a:rPr lang="sv-SE" i="1" dirty="0">
                <a:latin typeface="Helvetica" pitchFamily="2" charset="0"/>
              </a:rPr>
              <a:t>som längst i </a:t>
            </a:r>
            <a:r>
              <a:rPr lang="sv-SE" i="1" dirty="0" smtClean="0">
                <a:latin typeface="Helvetica" pitchFamily="2" charset="0"/>
              </a:rPr>
              <a:t>man-man markeringen. Markera mellan motståndare och egen målvakt, på ” rätt sida” så att säga.</a:t>
            </a:r>
            <a:endParaRPr lang="sv-SE" dirty="0"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52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9000" b="-10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2169F55B-2C6D-7108-E083-5039D63BB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0463" y="457200"/>
            <a:ext cx="3492500" cy="223837"/>
          </a:xfrm>
        </p:spPr>
        <p:txBody>
          <a:bodyPr/>
          <a:lstStyle/>
          <a:p>
            <a:r>
              <a:rPr lang="sv-SE"/>
              <a:t>Spelets fyra roller</a:t>
            </a:r>
          </a:p>
          <a:p>
            <a:endParaRPr lang="sv-SE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7D909DF-FD36-5C41-C13F-BD78A4363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B0A55-353B-0141-AD40-F868C66FD585}" type="slidenum">
              <a:rPr lang="sv-SE" smtClean="0"/>
              <a:t>9</a:t>
            </a:fld>
            <a:endParaRPr lang="sv-SE"/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707F6FEB-5808-060F-C459-5D41F5A0D2FC}"/>
              </a:ext>
            </a:extLst>
          </p:cNvPr>
          <p:cNvSpPr txBox="1">
            <a:spLocks/>
          </p:cNvSpPr>
          <p:nvPr/>
        </p:nvSpPr>
        <p:spPr>
          <a:xfrm>
            <a:off x="591831" y="974060"/>
            <a:ext cx="11037544" cy="9579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Försvarsspelare mot puckförare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79947D3E-556D-2D9F-31B2-A9BCFEF2E271}"/>
              </a:ext>
            </a:extLst>
          </p:cNvPr>
          <p:cNvSpPr txBox="1"/>
          <p:nvPr/>
        </p:nvSpPr>
        <p:spPr>
          <a:xfrm>
            <a:off x="591832" y="2040397"/>
            <a:ext cx="112250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i="1" dirty="0">
                <a:effectLst/>
                <a:latin typeface="Helvetica" pitchFamily="2" charset="0"/>
              </a:rPr>
              <a:t>…hantera </a:t>
            </a:r>
            <a:r>
              <a:rPr lang="sv-SE" i="1" dirty="0">
                <a:effectLst/>
                <a:latin typeface="Helvetica" pitchFamily="2" charset="0"/>
              </a:rPr>
              <a:t>avståndet mellan sig själv och</a:t>
            </a:r>
            <a:r>
              <a:rPr lang="sv-SE" dirty="0">
                <a:latin typeface="Helvetica" pitchFamily="2" charset="0"/>
              </a:rPr>
              <a:t> </a:t>
            </a:r>
            <a:r>
              <a:rPr lang="sv-SE" i="1" dirty="0">
                <a:latin typeface="Helvetica" pitchFamily="2" charset="0"/>
              </a:rPr>
              <a:t>m</a:t>
            </a:r>
            <a:r>
              <a:rPr lang="sv-SE" i="1" dirty="0">
                <a:effectLst/>
                <a:latin typeface="Helvetica" pitchFamily="2" charset="0"/>
              </a:rPr>
              <a:t>otståndaren</a:t>
            </a:r>
            <a:r>
              <a:rPr lang="sv-SE" dirty="0">
                <a:latin typeface="Helvetica" pitchFamily="2" charset="0"/>
              </a:rPr>
              <a:t> </a:t>
            </a:r>
            <a:r>
              <a:rPr lang="sv-SE" i="1" dirty="0">
                <a:effectLst/>
                <a:latin typeface="Helvetica" pitchFamily="2" charset="0"/>
              </a:rPr>
              <a:t>(Gap Control) för att krympa yta, minska</a:t>
            </a:r>
            <a:r>
              <a:rPr lang="sv-SE" dirty="0">
                <a:latin typeface="Helvetica" pitchFamily="2" charset="0"/>
              </a:rPr>
              <a:t> </a:t>
            </a:r>
            <a:r>
              <a:rPr lang="sv-SE" i="1" dirty="0">
                <a:effectLst/>
                <a:latin typeface="Helvetica" pitchFamily="2" charset="0"/>
              </a:rPr>
              <a:t>tid och ta bort spelvägar för att kunna sätta press på</a:t>
            </a:r>
            <a:r>
              <a:rPr lang="sv-SE" dirty="0">
                <a:latin typeface="Helvetica" pitchFamily="2" charset="0"/>
              </a:rPr>
              <a:t> </a:t>
            </a:r>
            <a:r>
              <a:rPr lang="sv-SE" i="1" dirty="0">
                <a:effectLst/>
                <a:latin typeface="Helvetica" pitchFamily="2" charset="0"/>
              </a:rPr>
              <a:t>puckförare och vinna pucken.</a:t>
            </a:r>
            <a:endParaRPr lang="sv-SE" dirty="0">
              <a:effectLst/>
              <a:latin typeface="Helvetica" pitchFamily="2" charset="0"/>
            </a:endParaRPr>
          </a:p>
          <a:p>
            <a:endParaRPr lang="sv-SE" dirty="0"/>
          </a:p>
          <a:p>
            <a:r>
              <a:rPr lang="sv-SE" b="1" i="1" dirty="0">
                <a:effectLst/>
                <a:latin typeface="Helvetica" pitchFamily="2" charset="0"/>
              </a:rPr>
              <a:t>…spela </a:t>
            </a:r>
            <a:r>
              <a:rPr lang="sv-SE" i="1" dirty="0">
                <a:effectLst/>
                <a:latin typeface="Helvetica" pitchFamily="2" charset="0"/>
              </a:rPr>
              <a:t>nära puck och motståndare med hjälp</a:t>
            </a:r>
            <a:r>
              <a:rPr lang="sv-SE" dirty="0">
                <a:latin typeface="Helvetica" pitchFamily="2" charset="0"/>
              </a:rPr>
              <a:t> </a:t>
            </a:r>
            <a:r>
              <a:rPr lang="sv-SE" i="1" dirty="0">
                <a:effectLst/>
                <a:latin typeface="Helvetica" pitchFamily="2" charset="0"/>
              </a:rPr>
              <a:t>av klubban och skridskoåkningen. Spelaren behöver vara</a:t>
            </a:r>
            <a:r>
              <a:rPr lang="sv-SE" dirty="0">
                <a:latin typeface="Helvetica" pitchFamily="2" charset="0"/>
              </a:rPr>
              <a:t> </a:t>
            </a:r>
            <a:r>
              <a:rPr lang="sv-SE" i="1" dirty="0">
                <a:effectLst/>
                <a:latin typeface="Helvetica" pitchFamily="2" charset="0"/>
              </a:rPr>
              <a:t>beredd på frånvändningar och aktivt kunna följa med</a:t>
            </a:r>
            <a:r>
              <a:rPr lang="sv-SE" dirty="0">
                <a:latin typeface="Helvetica" pitchFamily="2" charset="0"/>
              </a:rPr>
              <a:t> </a:t>
            </a:r>
            <a:r>
              <a:rPr lang="sv-SE" i="1" dirty="0">
                <a:effectLst/>
                <a:latin typeface="Helvetica" pitchFamily="2" charset="0"/>
              </a:rPr>
              <a:t>i skridskoåkningen för att få stopp i spelet och vinna</a:t>
            </a:r>
            <a:r>
              <a:rPr lang="sv-SE" dirty="0">
                <a:latin typeface="Helvetica" pitchFamily="2" charset="0"/>
              </a:rPr>
              <a:t> </a:t>
            </a:r>
            <a:r>
              <a:rPr lang="sv-SE" i="1" dirty="0">
                <a:effectLst/>
                <a:latin typeface="Helvetica" pitchFamily="2" charset="0"/>
              </a:rPr>
              <a:t>pucken.</a:t>
            </a:r>
          </a:p>
          <a:p>
            <a:endParaRPr lang="sv-SE" i="1" dirty="0">
              <a:latin typeface="Helvetica" pitchFamily="2" charset="0"/>
            </a:endParaRPr>
          </a:p>
          <a:p>
            <a:r>
              <a:rPr lang="sv-SE" b="1" i="1" dirty="0">
                <a:effectLst/>
                <a:latin typeface="Helvetica" pitchFamily="2" charset="0"/>
              </a:rPr>
              <a:t>…separera </a:t>
            </a:r>
            <a:r>
              <a:rPr lang="sv-SE" i="1" dirty="0">
                <a:effectLst/>
                <a:latin typeface="Helvetica" pitchFamily="2" charset="0"/>
              </a:rPr>
              <a:t>motståndare från pucken, få stopp i </a:t>
            </a:r>
            <a:r>
              <a:rPr lang="sv-SE" i="1" dirty="0" smtClean="0">
                <a:effectLst/>
                <a:latin typeface="Helvetica" pitchFamily="2" charset="0"/>
              </a:rPr>
              <a:t>spelet och </a:t>
            </a:r>
            <a:r>
              <a:rPr lang="sv-SE" i="1" dirty="0">
                <a:effectLst/>
                <a:latin typeface="Helvetica" pitchFamily="2" charset="0"/>
              </a:rPr>
              <a:t>vinna pucken för att starta ett anfallsspel</a:t>
            </a:r>
            <a:r>
              <a:rPr lang="sv-SE" i="1" dirty="0" smtClean="0">
                <a:effectLst/>
                <a:latin typeface="Helvetica" pitchFamily="2" charset="0"/>
              </a:rPr>
              <a:t>.</a:t>
            </a:r>
          </a:p>
          <a:p>
            <a:endParaRPr lang="sv-SE" i="1" dirty="0">
              <a:latin typeface="Helvetica" pitchFamily="2" charset="0"/>
            </a:endParaRPr>
          </a:p>
          <a:p>
            <a:r>
              <a:rPr lang="sv-SE" b="1" i="1" dirty="0" smtClean="0">
                <a:latin typeface="Helvetica" pitchFamily="2" charset="0"/>
              </a:rPr>
              <a:t>Tips </a:t>
            </a:r>
            <a:r>
              <a:rPr lang="sv-SE" b="1" i="1" dirty="0">
                <a:latin typeface="Helvetica" pitchFamily="2" charset="0"/>
              </a:rPr>
              <a:t>detaljer: </a:t>
            </a:r>
            <a:r>
              <a:rPr lang="sv-SE" i="1" dirty="0">
                <a:latin typeface="Helvetica" pitchFamily="2" charset="0"/>
              </a:rPr>
              <a:t>När du ska vinna tillbaka </a:t>
            </a:r>
            <a:r>
              <a:rPr lang="sv-SE" i="1" dirty="0" smtClean="0">
                <a:latin typeface="Helvetica" pitchFamily="2" charset="0"/>
              </a:rPr>
              <a:t>puck se till att tävla och visa vilja!</a:t>
            </a:r>
            <a:endParaRPr lang="sv-SE" dirty="0"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25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ckey">
  <a:themeElements>
    <a:clrScheme name="Svenska Ishockeyförbundet">
      <a:dk1>
        <a:srgbClr val="000000"/>
      </a:dk1>
      <a:lt1>
        <a:srgbClr val="FFFFFF"/>
      </a:lt1>
      <a:dk2>
        <a:srgbClr val="002850"/>
      </a:dk2>
      <a:lt2>
        <a:srgbClr val="FFD200"/>
      </a:lt2>
      <a:accent1>
        <a:srgbClr val="0F59EB"/>
      </a:accent1>
      <a:accent2>
        <a:srgbClr val="7DE1EB"/>
      </a:accent2>
      <a:accent3>
        <a:srgbClr val="FF4600"/>
      </a:accent3>
      <a:accent4>
        <a:srgbClr val="19DC82"/>
      </a:accent4>
      <a:accent5>
        <a:srgbClr val="002850"/>
      </a:accent5>
      <a:accent6>
        <a:srgbClr val="FFD200"/>
      </a:accent6>
      <a:hlink>
        <a:srgbClr val="002850"/>
      </a:hlink>
      <a:folHlink>
        <a:srgbClr val="0E5AEB"/>
      </a:folHlink>
    </a:clrScheme>
    <a:fontScheme name="Flex">
      <a:majorFont>
        <a:latin typeface="Flex Display 100 Black"/>
        <a:ea typeface=""/>
        <a:cs typeface=""/>
      </a:majorFont>
      <a:minorFont>
        <a:latin typeface="Flex 70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1920x1080_PPT_Region-Norr-Ishockeyförbund" id="{5D62C3C5-04FB-224C-A228-08C2C83A4D1F}" vid="{B4FCA8B6-7202-B541-9A8E-23A5A46A96A9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701</Words>
  <Application>Microsoft Office PowerPoint</Application>
  <PresentationFormat>Bredbild</PresentationFormat>
  <Paragraphs>97</Paragraphs>
  <Slides>10</Slides>
  <Notes>9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7" baseType="lpstr">
      <vt:lpstr>Aptos</vt:lpstr>
      <vt:lpstr>Arial</vt:lpstr>
      <vt:lpstr>Flex 70</vt:lpstr>
      <vt:lpstr>Flex Display 100 Black</vt:lpstr>
      <vt:lpstr>Helvetica</vt:lpstr>
      <vt:lpstr>Wingdings</vt:lpstr>
      <vt:lpstr>Hockey</vt:lpstr>
      <vt:lpstr>Spelets fyra roller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Spelets fyra roller</dc:title>
  <dc:creator>Pär Styf</dc:creator>
  <cp:lastModifiedBy>Mattias Carlsson</cp:lastModifiedBy>
  <cp:revision>23</cp:revision>
  <dcterms:created xsi:type="dcterms:W3CDTF">2024-11-05T08:18:31Z</dcterms:created>
  <dcterms:modified xsi:type="dcterms:W3CDTF">2024-11-13T08:52:50Z</dcterms:modified>
</cp:coreProperties>
</file>