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456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40BD44B2-A57C-4FC2-AC2F-BBE60A75B079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83B4657E-CB20-4AEA-8949-DE7C8B2B17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4795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D9249-CAD6-F358-EA39-6171F0A61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575D4EA9-04E7-FE81-3408-2300C4A8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2F3C799-0B8A-D85A-826F-CFE2A7707E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CD97A78-B4E5-77E4-B0D0-11BE20820C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B4657E-CB20-4AEA-8949-DE7C8B2B176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2449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FDDD4A-D2CF-7841-B58F-76FAA3D29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25F1DD2-7CCE-7F6F-3A54-E37BD59D16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08F6189-8113-8574-26AC-2350D07D6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FD2A2EC-CD04-F962-61C7-ADCE98CD0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9BDA76B-B37A-DD07-1823-FECF71C83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614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AEF46E-4DF1-49C3-C457-116B971A8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93600EC-DEF4-4EFB-96C3-6140171EA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C3219EF-1ADC-E2E7-6CCA-D05C9015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F8E378-06A6-888D-6020-8A8AAADF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D6088E-C699-1294-F788-9FBC46B7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061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2025498-80B0-FBAB-F678-E4B57862D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3441DF5-0D6B-F3D3-CFC8-60AF5F4D8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609E57-F464-8699-DB04-71085FBC8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84E56C-2501-E4D9-8F3A-1418C59B2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F92FD7-AB88-D7C7-DA75-086793B6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4685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A2704B-30C0-A39E-EEFB-56BF957E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5A1B53-F154-084E-FB5F-F78D49558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AF7943-FC03-B39C-5FF6-58587A864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699BC9-EFEE-627B-349B-0BAD75468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13C6A8-11EE-A6E4-C03C-B7BED3728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655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FF1890-8AC8-2120-0AB5-FF3E7F83B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D91B6E1-093D-1124-1014-035BA8622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3340BE-59C8-A26F-8877-E61F3B446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8EB11F-747B-56D2-1C0A-E1CC238D6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03BD79-A362-A9DF-4624-90233A86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58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438639-CD34-9643-E384-CAF212F2A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F6BDCE-AE74-BBE4-A286-DD74F2E767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365C0BE-3F46-7406-DD64-74E71573F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5E294C6-9A01-D3DE-CD5F-CD761C76D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E24AA90-BABF-48EA-5975-FCCFEA8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E4F4FBC-9D3C-A257-5A59-D7E9297D2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811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3E7323-7E11-D624-FDD3-BEADF63E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331D0E1-D3D8-6BE4-F85C-0CB2568F7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7313EB9-97B7-EB78-7359-19CAA629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BB20E6-EDAC-BC19-2646-8482B3DEB9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749BB39-9385-E167-CD3B-576A5D7C83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CAE5081-297C-A190-A695-9B7F9142A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14267F0-CB3C-BE43-F3D1-486E129DB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57506A0-8DBE-AC4D-FA0B-768409665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5525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011D54-A368-91FA-2BAD-DDA2E09E2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423D529-A35B-35EB-6042-5FA5318AD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88FE091-1079-F4F1-881F-48AD262D3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5D8B934-F0C8-60E1-A5D9-149A0BEE3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812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127DAA5-4DE5-5995-563B-75040705F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4806291-4453-4501-FA4C-133989DA0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DFAF511-B776-6A1C-270F-C961E4709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6923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35D256-DF1C-3DC2-A33E-22F014529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065136-DAEF-6CB9-D020-6D49F637A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1DA4B37-A9B5-9EA4-0139-D0B4E31AB1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53477C7-08E6-C0B0-1D64-177634220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04C2B32-8FBE-CD62-1207-027D74003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8FD6EF8-BA01-C5EC-B043-2F14874E8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141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2DE18B-B903-3101-9783-87AA994FE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1C23CE8-3CA9-D524-3E1B-412454CF61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1D9E206-51E7-AF76-9A91-74A9AAC1D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4AEDFF4-EA56-5975-22A7-E567FB2DB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6E63DAC-B890-37F9-320D-FE5840CC9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9A6451D-1644-6CAC-3D84-AF2176B82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773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3DA937C-2CC5-908C-D203-BFC128C8D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8CF8824-66D0-03B0-E758-930995D0C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FE3F8A-F286-BEF7-76DF-DDAC79429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38B5A2-D368-4FFF-8874-A08F8CC09A13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5ADDFE5-827F-F2B6-239D-A864CF76EA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F216C3-6EF5-EC07-EBF7-A4DD936B4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6F2319-2DD3-467C-8DCE-958D291825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78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20864-1D93-E547-D0AC-63F3A409C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B4035A-A9E9-1D9B-4E7F-F6D417F07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69" y="365125"/>
            <a:ext cx="10515600" cy="751156"/>
          </a:xfrm>
        </p:spPr>
        <p:txBody>
          <a:bodyPr>
            <a:normAutofit/>
          </a:bodyPr>
          <a:lstStyle/>
          <a:p>
            <a:r>
              <a:rPr lang="sv-SE" sz="3200" b="1" dirty="0">
                <a:latin typeface="Amasis MT Pro Black" panose="020F0502020204030204" pitchFamily="18" charset="0"/>
              </a:rPr>
              <a:t>Spelschema 21/2 Pajala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613A4AFA-3BD8-36C1-BB11-4CE5129587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745612"/>
              </p:ext>
            </p:extLst>
          </p:nvPr>
        </p:nvGraphicFramePr>
        <p:xfrm>
          <a:off x="378372" y="1116684"/>
          <a:ext cx="11634105" cy="5677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298">
                  <a:extLst>
                    <a:ext uri="{9D8B030D-6E8A-4147-A177-3AD203B41FA5}">
                      <a16:colId xmlns:a16="http://schemas.microsoft.com/office/drawing/2014/main" val="1669423937"/>
                    </a:ext>
                  </a:extLst>
                </a:gridCol>
                <a:gridCol w="3649750">
                  <a:extLst>
                    <a:ext uri="{9D8B030D-6E8A-4147-A177-3AD203B41FA5}">
                      <a16:colId xmlns:a16="http://schemas.microsoft.com/office/drawing/2014/main" val="2808844233"/>
                    </a:ext>
                  </a:extLst>
                </a:gridCol>
                <a:gridCol w="3759630">
                  <a:extLst>
                    <a:ext uri="{9D8B030D-6E8A-4147-A177-3AD203B41FA5}">
                      <a16:colId xmlns:a16="http://schemas.microsoft.com/office/drawing/2014/main" val="796162330"/>
                    </a:ext>
                  </a:extLst>
                </a:gridCol>
                <a:gridCol w="2952427">
                  <a:extLst>
                    <a:ext uri="{9D8B030D-6E8A-4147-A177-3AD203B41FA5}">
                      <a16:colId xmlns:a16="http://schemas.microsoft.com/office/drawing/2014/main" val="1432883511"/>
                    </a:ext>
                  </a:extLst>
                </a:gridCol>
              </a:tblGrid>
              <a:tr h="383447"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1"/>
                          </a:solidFill>
                        </a:rPr>
                        <a:t>Tid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1"/>
                          </a:solidFill>
                        </a:rPr>
                        <a:t>Plan 1 (klocka)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1"/>
                          </a:solidFill>
                        </a:rPr>
                        <a:t>Plan 2 (fiket)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1"/>
                          </a:solidFill>
                        </a:rPr>
                        <a:t>Plan 3 (Ismaskin)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033304"/>
                  </a:ext>
                </a:extLst>
              </a:tr>
              <a:tr h="339179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09:30-09:52</a:t>
                      </a:r>
                      <a:endParaRPr lang="sv-SE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Boden HF 1 - Övertorneå HF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da-DK" sz="1200">
                          <a:effectLst/>
                        </a:rPr>
                        <a:t>Brooklyn Tigers UHF 4 - Pajala HC 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Malmbergets AIF 1 - Kalix HC 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3646502"/>
                  </a:ext>
                </a:extLst>
              </a:tr>
              <a:tr h="338469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10:00-10:22</a:t>
                      </a:r>
                      <a:endParaRPr lang="sv-S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da-DK" sz="1200" dirty="0">
                          <a:effectLst/>
                        </a:rPr>
                        <a:t>Brooklyn Tigers UHF 1 - Pajala HC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de-DE" sz="1200">
                          <a:effectLst/>
                        </a:rPr>
                        <a:t>Malmbergets AIF 2 - Boden HF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3 - Överkalix IF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070168"/>
                  </a:ext>
                </a:extLst>
              </a:tr>
              <a:tr h="383447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10:30-10:52</a:t>
                      </a:r>
                      <a:endParaRPr lang="sv-SE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Haparanda/</a:t>
                      </a:r>
                      <a:r>
                        <a:rPr lang="sv-SE" sz="1200" dirty="0" err="1">
                          <a:effectLst/>
                        </a:rPr>
                        <a:t>Tornio</a:t>
                      </a:r>
                      <a:r>
                        <a:rPr lang="sv-SE" sz="1200" dirty="0">
                          <a:effectLst/>
                        </a:rPr>
                        <a:t> UHF 2 - Kalix HC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>
                          <a:effectLst/>
                        </a:rPr>
                        <a:t>Brooklyn Tigers UHF 2 - Överkalix IF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4 - Malmbergets AIF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91716"/>
                  </a:ext>
                </a:extLst>
              </a:tr>
              <a:tr h="383447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11:00-11:22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Haparanda/</a:t>
                      </a:r>
                      <a:r>
                        <a:rPr lang="sv-SE" sz="1200" dirty="0" err="1">
                          <a:effectLst/>
                        </a:rPr>
                        <a:t>Tornio</a:t>
                      </a:r>
                      <a:r>
                        <a:rPr lang="sv-SE" sz="1200" dirty="0">
                          <a:effectLst/>
                        </a:rPr>
                        <a:t> UHF 1 - Övertorneå HF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>
                          <a:effectLst/>
                        </a:rPr>
                        <a:t>Pajala HC 1 - Boden HF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Kalix HC 2 - Överkalix IF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35117"/>
                  </a:ext>
                </a:extLst>
              </a:tr>
              <a:tr h="383609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11:22-12:30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Lunch och isvård</a:t>
                      </a:r>
                      <a:endParaRPr lang="sv-SE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878191"/>
                  </a:ext>
                </a:extLst>
              </a:tr>
              <a:tr h="383447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12:30-12:52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1 - Malmbergets AIF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>
                          <a:effectLst/>
                        </a:rPr>
                        <a:t>Pajala HC 2 - Haparanda/Tornio UHF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de-DE" sz="1200" dirty="0">
                          <a:effectLst/>
                        </a:rPr>
                        <a:t>Boden HF 2 - </a:t>
                      </a:r>
                      <a:r>
                        <a:rPr lang="de-DE" sz="1200" dirty="0" err="1">
                          <a:effectLst/>
                        </a:rPr>
                        <a:t>Kalix</a:t>
                      </a:r>
                      <a:r>
                        <a:rPr lang="de-DE" sz="1200" dirty="0">
                          <a:effectLst/>
                        </a:rPr>
                        <a:t> HC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055470"/>
                  </a:ext>
                </a:extLst>
              </a:tr>
              <a:tr h="443303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13:00-13:22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4 - Haparanda/</a:t>
                      </a:r>
                      <a:r>
                        <a:rPr lang="sv-SE" sz="1200" dirty="0" err="1">
                          <a:effectLst/>
                        </a:rPr>
                        <a:t>Tornio</a:t>
                      </a:r>
                      <a:r>
                        <a:rPr lang="sv-SE" sz="1200" dirty="0">
                          <a:effectLst/>
                        </a:rPr>
                        <a:t> UHF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>
                          <a:effectLst/>
                        </a:rPr>
                        <a:t>Malmbergets AIF 1 - Överkalix IF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3 - Boden HF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717385"/>
                  </a:ext>
                </a:extLst>
              </a:tr>
              <a:tr h="383447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13:30-13:52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2 - Övertorneå HF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>
                          <a:effectLst/>
                        </a:rPr>
                        <a:t>Pajala HC 1 - Malmbergets AIF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1 - Boden HF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444612"/>
                  </a:ext>
                </a:extLst>
              </a:tr>
              <a:tr h="323807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14:00-14:22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4 - Kalix HC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>
                          <a:effectLst/>
                        </a:rPr>
                        <a:t>Malmbergets AIF 1 - Haparanda/Tornio UHF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de-DE" sz="1200" dirty="0">
                          <a:effectLst/>
                        </a:rPr>
                        <a:t>Boden HF 1 - </a:t>
                      </a:r>
                      <a:r>
                        <a:rPr lang="de-DE" sz="1200" dirty="0" err="1">
                          <a:effectLst/>
                        </a:rPr>
                        <a:t>Överkalix</a:t>
                      </a:r>
                      <a:r>
                        <a:rPr lang="de-DE" sz="1200" dirty="0">
                          <a:effectLst/>
                        </a:rPr>
                        <a:t> IF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303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14:22-14:50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Paus och isvård</a:t>
                      </a:r>
                      <a:endParaRPr lang="sv-SE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780616"/>
                  </a:ext>
                </a:extLst>
              </a:tr>
              <a:tr h="457368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14:50-15:12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fi-FI" sz="1200" dirty="0">
                          <a:effectLst/>
                        </a:rPr>
                        <a:t>Pajala HC 2 - </a:t>
                      </a:r>
                      <a:r>
                        <a:rPr lang="fi-FI" sz="1200" dirty="0" err="1">
                          <a:effectLst/>
                        </a:rPr>
                        <a:t>Kalix</a:t>
                      </a:r>
                      <a:r>
                        <a:rPr lang="fi-FI" sz="1200" dirty="0">
                          <a:effectLst/>
                        </a:rPr>
                        <a:t> HC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>
                          <a:effectLst/>
                        </a:rPr>
                        <a:t>Brooklyn Tigers UHF 3 - Haparanda/Tornio UHF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2 - Malmbergets AIF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6535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15:20-15:42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Överkalix IF 2 - Övertorneå HF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fi-FI" sz="1200">
                          <a:effectLst/>
                        </a:rPr>
                        <a:t>Pajala HC 1 - Kalix HC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1 - Haparanda/</a:t>
                      </a:r>
                      <a:r>
                        <a:rPr lang="sv-SE" sz="1200" dirty="0" err="1">
                          <a:effectLst/>
                        </a:rPr>
                        <a:t>Tornio</a:t>
                      </a:r>
                      <a:r>
                        <a:rPr lang="sv-SE" sz="1200" dirty="0">
                          <a:effectLst/>
                        </a:rPr>
                        <a:t> UHF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662763"/>
                  </a:ext>
                </a:extLst>
              </a:tr>
              <a:tr h="359786">
                <a:tc>
                  <a:txBody>
                    <a:bodyPr/>
                    <a:lstStyle/>
                    <a:p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15:50-16:12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Pajala HC 2 - Överkalix IF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>
                          <a:effectLst/>
                        </a:rPr>
                        <a:t>Brooklyn Tigers UHF 3 - Kalix HC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dirty="0">
                          <a:effectLst/>
                        </a:rPr>
                        <a:t>Brooklyn Tigers UHF 2 - Boden HF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284816"/>
                  </a:ext>
                </a:extLst>
              </a:tr>
              <a:tr h="383447">
                <a:tc>
                  <a:txBody>
                    <a:bodyPr/>
                    <a:lstStyle/>
                    <a:p>
                      <a:r>
                        <a:rPr lang="sv-SE" sz="1200" dirty="0"/>
                        <a:t>16:20-16:42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Överkalix IF 2 - Haparanda/</a:t>
                      </a:r>
                      <a:r>
                        <a:rPr lang="sv-SE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Tornio</a:t>
                      </a:r>
                      <a:r>
                        <a:rPr lang="sv-SE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UHF 1</a:t>
                      </a:r>
                      <a:endParaRPr lang="sv-SE" sz="12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endParaRPr lang="sv-SE" sz="12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endParaRPr lang="sv-SE" sz="12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832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37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6F4A941-01C2-86EF-1D05-C06CD52A0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23206"/>
            <a:ext cx="3932237" cy="534194"/>
          </a:xfrm>
        </p:spPr>
        <p:txBody>
          <a:bodyPr/>
          <a:lstStyle/>
          <a:p>
            <a:endParaRPr lang="sv-SE" dirty="0"/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CE189275-21E9-B677-360C-B6183E56F9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684187"/>
              </p:ext>
            </p:extLst>
          </p:nvPr>
        </p:nvGraphicFramePr>
        <p:xfrm>
          <a:off x="5183188" y="457200"/>
          <a:ext cx="6752138" cy="2130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2177">
                  <a:extLst>
                    <a:ext uri="{9D8B030D-6E8A-4147-A177-3AD203B41FA5}">
                      <a16:colId xmlns:a16="http://schemas.microsoft.com/office/drawing/2014/main" val="3182180186"/>
                    </a:ext>
                  </a:extLst>
                </a:gridCol>
                <a:gridCol w="4919961">
                  <a:extLst>
                    <a:ext uri="{9D8B030D-6E8A-4147-A177-3AD203B41FA5}">
                      <a16:colId xmlns:a16="http://schemas.microsoft.com/office/drawing/2014/main" val="1162971084"/>
                    </a:ext>
                  </a:extLst>
                </a:gridCol>
              </a:tblGrid>
              <a:tr h="454637">
                <a:tc>
                  <a:txBody>
                    <a:bodyPr/>
                    <a:lstStyle/>
                    <a:p>
                      <a:r>
                        <a:rPr lang="sv-SE" b="1" dirty="0">
                          <a:solidFill>
                            <a:schemeClr val="tx1"/>
                          </a:solidFill>
                        </a:rPr>
                        <a:t>Lunchtid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151032"/>
                  </a:ext>
                </a:extLst>
              </a:tr>
              <a:tr h="487076">
                <a:tc>
                  <a:txBody>
                    <a:bodyPr/>
                    <a:lstStyle/>
                    <a:p>
                      <a:r>
                        <a:rPr lang="sv-SE" dirty="0"/>
                        <a:t>11:10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Brooklyn Tigers lag 1 &amp; 3, Malmberget lag 2, Pajala lag 2, Haparanda/</a:t>
                      </a:r>
                      <a:r>
                        <a:rPr lang="sv-SE" sz="1200" dirty="0" err="1"/>
                        <a:t>Tornio</a:t>
                      </a:r>
                      <a:r>
                        <a:rPr lang="sv-SE" sz="1200" dirty="0"/>
                        <a:t> lag 2, Kalix lag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730503"/>
                  </a:ext>
                </a:extLst>
              </a:tr>
              <a:tr h="346760">
                <a:tc>
                  <a:txBody>
                    <a:bodyPr/>
                    <a:lstStyle/>
                    <a:p>
                      <a:r>
                        <a:rPr lang="sv-SE" dirty="0"/>
                        <a:t>11:40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Brooklyn Tigers lag 2 &amp; 4, Överkalix lag 2, Haparanda/</a:t>
                      </a:r>
                      <a:r>
                        <a:rPr lang="sv-SE" sz="1200" dirty="0" err="1"/>
                        <a:t>Tornio</a:t>
                      </a:r>
                      <a:r>
                        <a:rPr lang="sv-SE" sz="1200" dirty="0"/>
                        <a:t> lag 1, Malmberget lag 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968405"/>
                  </a:ext>
                </a:extLst>
              </a:tr>
              <a:tr h="351322">
                <a:tc>
                  <a:txBody>
                    <a:bodyPr/>
                    <a:lstStyle/>
                    <a:p>
                      <a:r>
                        <a:rPr lang="sv-SE"/>
                        <a:t>12:10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/>
                        <a:t>Pajala lag 1, Övertorneå, Kalix lag 2, Överkalix lag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185697"/>
                  </a:ext>
                </a:extLst>
              </a:tr>
              <a:tr h="351322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141109"/>
                  </a:ext>
                </a:extLst>
              </a:tr>
            </a:tbl>
          </a:graphicData>
        </a:graphic>
      </p:graphicFrame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68555DBB-9E05-7E0A-7A03-40C94D2D4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6674" y="457199"/>
            <a:ext cx="4784558" cy="5871411"/>
          </a:xfrm>
        </p:spPr>
        <p:txBody>
          <a:bodyPr/>
          <a:lstStyle/>
          <a:p>
            <a:r>
              <a:rPr lang="sv-SE" b="1" u="sng" dirty="0"/>
              <a:t>Övrig information:</a:t>
            </a:r>
          </a:p>
          <a:p>
            <a:r>
              <a:rPr lang="sv-SE" dirty="0"/>
              <a:t>1* 22 min speltid, byte varje 2 minut, rullande klocka. Endast spelande lag får befinna sig på isen.</a:t>
            </a:r>
          </a:p>
          <a:p>
            <a:r>
              <a:rPr lang="sv-SE" dirty="0"/>
              <a:t>Ledarmöte </a:t>
            </a:r>
            <a:r>
              <a:rPr lang="sv-SE" dirty="0" err="1"/>
              <a:t>kl</a:t>
            </a:r>
            <a:r>
              <a:rPr lang="sv-SE" dirty="0"/>
              <a:t> 9:00 i fiket</a:t>
            </a:r>
          </a:p>
          <a:p>
            <a:endParaRPr lang="sv-SE" dirty="0"/>
          </a:p>
          <a:p>
            <a:r>
              <a:rPr lang="sv-SE" dirty="0"/>
              <a:t>Lunchen serveras inne i Rian (Sporthallen bredvid ishallen). Ta på skridskoskydd eller skor.</a:t>
            </a:r>
          </a:p>
          <a:p>
            <a:endParaRPr lang="sv-SE" dirty="0"/>
          </a:p>
          <a:p>
            <a:r>
              <a:rPr lang="sv-SE" dirty="0"/>
              <a:t>Kiosken i ishallen är öppen och säljer korv, toast, kaffe, fika, godis, läsk m.m. Betalning med </a:t>
            </a:r>
            <a:r>
              <a:rPr lang="sv-SE" dirty="0" err="1"/>
              <a:t>swisch</a:t>
            </a:r>
            <a:r>
              <a:rPr lang="sv-SE" dirty="0"/>
              <a:t> eller kontanter.</a:t>
            </a:r>
          </a:p>
        </p:txBody>
      </p:sp>
      <p:pic>
        <p:nvPicPr>
          <p:cNvPr id="1026" name="Picture 2" descr="Pajala Hockey | laget.se">
            <a:extLst>
              <a:ext uri="{FF2B5EF4-FFF2-40B4-BE49-F238E27FC236}">
                <a16:creationId xmlns:a16="http://schemas.microsoft.com/office/drawing/2014/main" id="{797ECC97-5177-7071-A978-B03F2F5A2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28" y="396319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D616FEB6-DFCA-C334-8B6B-76210898E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564868"/>
              </p:ext>
            </p:extLst>
          </p:nvPr>
        </p:nvGraphicFramePr>
        <p:xfrm>
          <a:off x="5183188" y="2634343"/>
          <a:ext cx="6848392" cy="3941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4196">
                  <a:extLst>
                    <a:ext uri="{9D8B030D-6E8A-4147-A177-3AD203B41FA5}">
                      <a16:colId xmlns:a16="http://schemas.microsoft.com/office/drawing/2014/main" val="2888892488"/>
                    </a:ext>
                  </a:extLst>
                </a:gridCol>
                <a:gridCol w="3424196">
                  <a:extLst>
                    <a:ext uri="{9D8B030D-6E8A-4147-A177-3AD203B41FA5}">
                      <a16:colId xmlns:a16="http://schemas.microsoft.com/office/drawing/2014/main" val="4019272118"/>
                    </a:ext>
                  </a:extLst>
                </a:gridCol>
              </a:tblGrid>
              <a:tr h="469574"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1"/>
                          </a:solidFill>
                        </a:rPr>
                        <a:t>Omklädning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510536"/>
                  </a:ext>
                </a:extLst>
              </a:tr>
              <a:tr h="469574">
                <a:tc>
                  <a:txBody>
                    <a:bodyPr/>
                    <a:lstStyle/>
                    <a:p>
                      <a:r>
                        <a:rPr lang="sv-SE" sz="1600" dirty="0"/>
                        <a:t>A-lag Isladan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Pajala HC 1,2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425233"/>
                  </a:ext>
                </a:extLst>
              </a:tr>
              <a:tr h="469574">
                <a:tc>
                  <a:txBody>
                    <a:bodyPr/>
                    <a:lstStyle/>
                    <a:p>
                      <a:r>
                        <a:rPr lang="sv-SE" sz="1600" dirty="0" err="1"/>
                        <a:t>Omkl</a:t>
                      </a:r>
                      <a:r>
                        <a:rPr lang="sv-SE" sz="1600" dirty="0"/>
                        <a:t> 1 Isladan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Boden HF 1,2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093965"/>
                  </a:ext>
                </a:extLst>
              </a:tr>
              <a:tr h="469574">
                <a:tc>
                  <a:txBody>
                    <a:bodyPr/>
                    <a:lstStyle/>
                    <a:p>
                      <a:r>
                        <a:rPr lang="sv-SE" sz="1600" dirty="0" err="1"/>
                        <a:t>Omkl</a:t>
                      </a:r>
                      <a:r>
                        <a:rPr lang="sv-SE" sz="1600" dirty="0"/>
                        <a:t> 2 Isladan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Överkalix IF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681851"/>
                  </a:ext>
                </a:extLst>
              </a:tr>
              <a:tr h="469574">
                <a:tc>
                  <a:txBody>
                    <a:bodyPr/>
                    <a:lstStyle/>
                    <a:p>
                      <a:r>
                        <a:rPr lang="sv-SE" sz="1600" dirty="0" err="1"/>
                        <a:t>Omkl</a:t>
                      </a:r>
                      <a:r>
                        <a:rPr lang="sv-SE" sz="1600" dirty="0"/>
                        <a:t> 3 Isladan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Överkalix  IF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40874"/>
                  </a:ext>
                </a:extLst>
              </a:tr>
              <a:tr h="469574">
                <a:tc>
                  <a:txBody>
                    <a:bodyPr/>
                    <a:lstStyle/>
                    <a:p>
                      <a:r>
                        <a:rPr lang="sv-SE" sz="1600" dirty="0" err="1"/>
                        <a:t>omkl</a:t>
                      </a:r>
                      <a:r>
                        <a:rPr lang="sv-SE" sz="1600" dirty="0"/>
                        <a:t> 1 Rian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Malmbergets AIF 1,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011636"/>
                  </a:ext>
                </a:extLst>
              </a:tr>
              <a:tr h="469574">
                <a:tc>
                  <a:txBody>
                    <a:bodyPr/>
                    <a:lstStyle/>
                    <a:p>
                      <a:r>
                        <a:rPr lang="sv-SE" sz="1600" dirty="0" err="1"/>
                        <a:t>omkl</a:t>
                      </a:r>
                      <a:r>
                        <a:rPr lang="sv-SE" sz="1600" dirty="0"/>
                        <a:t> 2 Rian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Kalix HC 1,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055876"/>
                  </a:ext>
                </a:extLst>
              </a:tr>
              <a:tr h="654533">
                <a:tc>
                  <a:txBody>
                    <a:bodyPr/>
                    <a:lstStyle/>
                    <a:p>
                      <a:r>
                        <a:rPr lang="sv-SE" sz="1600" dirty="0"/>
                        <a:t>Rian gymnastiksal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Haparanda </a:t>
                      </a:r>
                      <a:r>
                        <a:rPr lang="sv-SE" sz="1600" dirty="0" err="1"/>
                        <a:t>Tornio</a:t>
                      </a:r>
                      <a:r>
                        <a:rPr lang="sv-SE" sz="1600" dirty="0"/>
                        <a:t> UHF 1-2, </a:t>
                      </a:r>
                    </a:p>
                    <a:p>
                      <a:r>
                        <a:rPr lang="sv-SE" sz="1600" dirty="0"/>
                        <a:t>Brooklyn TIgers1-4, </a:t>
                      </a:r>
                      <a:r>
                        <a:rPr lang="sv-SE" sz="1600" dirty="0" err="1"/>
                        <a:t>Öteå</a:t>
                      </a:r>
                      <a:r>
                        <a:rPr lang="sv-SE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333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931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10447</TotalTime>
  <Words>493</Words>
  <Application>Microsoft Office PowerPoint</Application>
  <PresentationFormat>Bredbild</PresentationFormat>
  <Paragraphs>86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Amasis MT Pro Black</vt:lpstr>
      <vt:lpstr>Aptos</vt:lpstr>
      <vt:lpstr>Aptos Display</vt:lpstr>
      <vt:lpstr>Arial</vt:lpstr>
      <vt:lpstr>Office-tema</vt:lpstr>
      <vt:lpstr>Spelschema 21/2 Pajala</vt:lpstr>
      <vt:lpstr>PowerPoint-presentation</vt:lpstr>
    </vt:vector>
  </TitlesOfParts>
  <Company>Arbetsförmedlingen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Stridsman</dc:creator>
  <cp:lastModifiedBy>Sara Stridsman</cp:lastModifiedBy>
  <cp:revision>8</cp:revision>
  <cp:lastPrinted>2026-02-19T09:11:45Z</cp:lastPrinted>
  <dcterms:created xsi:type="dcterms:W3CDTF">2026-02-05T09:41:08Z</dcterms:created>
  <dcterms:modified xsi:type="dcterms:W3CDTF">2026-02-19T15:19:42Z</dcterms:modified>
</cp:coreProperties>
</file>