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42D995-99F1-2B1D-AA8A-B90955191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E177077-9E46-31B1-7742-C75A99DB4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96EA52-E6BF-6AAF-80C1-5D412E63D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073F3D-E842-52DC-208A-2AEB144C7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1D6CA3-0E16-1F9C-616F-EAA96B416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518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F9682A-21D5-3ED0-F443-E3A0971FC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01E0D21-2838-CAB2-A3C2-7ABFBC4B7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4DFCCA-FACB-EB13-72CD-B2D920BFA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F1E6D6-E1AD-0600-0918-4E21779B3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4CC562-97DD-1309-33DF-C96767EE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987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7C299E-A0BE-360F-F0B4-78C46CCA0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08E322-68F8-F45D-74CE-0656214EB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3BE1BC-213A-DDB8-A857-892C03B3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EC50C2-F500-94C6-8C33-B638BE55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EA2F85-D601-7E3A-5EBF-4941DE8F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818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444AF8-5165-7CC7-763F-A917D4E9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809669-DF00-6F10-F0AE-AF8D092CC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6448E1-8B1B-DF36-68FC-8AB41500D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7AE0653-3279-59C5-0034-A49D3C5E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005A8A-AD33-BD8D-2398-9EC434CDE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859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AF4E09-FEDD-E4FD-5668-0D2AF04C1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AB41F-628B-D141-CEFF-009998301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CA0557-CA02-2E36-1E79-E45293F4F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E922E8-D588-6C20-8B39-0C2A6D8D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C39E44-466F-BB1D-29F1-2AA4D2456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2165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CDE114-EC16-20CC-AE39-E14FACC43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1355BF-702B-3E49-2901-103608DFC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C01861-B3A7-05DD-C475-A65E11E59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EC723BB-D8CA-5DE2-9684-9E570582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D569D1-33D0-3B60-7223-CDDF005D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DE4E32-34E2-6A8B-B025-970784D84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86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AEC2F2-E5F0-F633-FFCE-6F81F56D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5296632-F08F-13EF-7288-EBAB3ECC3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0E07AE-D8B0-29E9-75BA-A241FCE3A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8751B62-F1D4-776C-599F-C3E096FA1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DB50D3C-2F2A-B9DD-B2DC-3750991B3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75F3E6B-3007-4596-A93B-E1F1C1AFF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1C77CC9-3474-78B9-A29E-2AD8602C7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2B4E082-0CFF-4B86-0BA8-CFEAD8CB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727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0071C0-03B9-44FE-5EE4-D0D3EC5D9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F195153-6B7D-EF80-42F2-0BD9E825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E9D0ADB-5B6E-CDB0-BEDF-B5F89352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198C5C-F587-1AB8-373F-255FD61D3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70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AB2C625-8D98-83A9-F1CE-1A2D6E0B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FED3C9-46BB-5C53-93E5-B6FB4DA1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0B83772-BF9B-394F-17E5-DEC80A07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677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F7E290-256A-153F-6305-761DB5FFF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71D75A-90B9-B575-BF05-5195E65F4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B3AA7B3-8037-1A78-150A-51893C654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9D5645-C710-2284-D632-1166F1EB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CDE82C7-A194-20AD-3A77-C88299AE8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499BAA4-98C4-34F1-09D5-605FC2EBB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499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7B7023-2080-F2F0-50E4-AFDC82FD7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CB3B4E8-A3D6-DC3A-1261-7E143CCC7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4709E9-1203-E4CF-EF26-4929C1778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A078DF5-9687-F140-B330-BE13D288B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9B73DFE-546B-F8FF-FA44-092E7BC5D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B51C74-E804-ED19-C29B-B0EC5962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311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DA2E0B8-BCA5-66F3-4DAB-F64CFB010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C6CAB26-CA27-EEAB-1C3A-E565E68EB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475EDC-0CAB-0FC5-B3D2-37FFB5ACAA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A973C5-6DDB-4145-8C7E-624B1722593F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7AE2F5-185D-03A0-7A71-2E385EB45D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1294F2-D6FF-CBDA-FB4A-D8DF89207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60E68B-32F9-4959-8101-1AE2371EAB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195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3A01A148-76A1-3185-00AB-D382ED011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510541"/>
              </p:ext>
            </p:extLst>
          </p:nvPr>
        </p:nvGraphicFramePr>
        <p:xfrm>
          <a:off x="746942" y="643466"/>
          <a:ext cx="10698117" cy="5571074"/>
        </p:xfrm>
        <a:graphic>
          <a:graphicData uri="http://schemas.openxmlformats.org/drawingml/2006/table">
            <a:tbl>
              <a:tblPr firstRow="1" bandRow="1"/>
              <a:tblGrid>
                <a:gridCol w="4300673">
                  <a:extLst>
                    <a:ext uri="{9D8B030D-6E8A-4147-A177-3AD203B41FA5}">
                      <a16:colId xmlns:a16="http://schemas.microsoft.com/office/drawing/2014/main" val="153788137"/>
                    </a:ext>
                  </a:extLst>
                </a:gridCol>
                <a:gridCol w="2106524">
                  <a:extLst>
                    <a:ext uri="{9D8B030D-6E8A-4147-A177-3AD203B41FA5}">
                      <a16:colId xmlns:a16="http://schemas.microsoft.com/office/drawing/2014/main" val="2018282857"/>
                    </a:ext>
                  </a:extLst>
                </a:gridCol>
                <a:gridCol w="2106524">
                  <a:extLst>
                    <a:ext uri="{9D8B030D-6E8A-4147-A177-3AD203B41FA5}">
                      <a16:colId xmlns:a16="http://schemas.microsoft.com/office/drawing/2014/main" val="2789401528"/>
                    </a:ext>
                  </a:extLst>
                </a:gridCol>
                <a:gridCol w="2184396">
                  <a:extLst>
                    <a:ext uri="{9D8B030D-6E8A-4147-A177-3AD203B41FA5}">
                      <a16:colId xmlns:a16="http://schemas.microsoft.com/office/drawing/2014/main" val="2962980975"/>
                    </a:ext>
                  </a:extLst>
                </a:gridCol>
              </a:tblGrid>
              <a:tr h="339367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Resultat - Budget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217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Utfall 23/24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217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Utfall 24/25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217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Budget 25/26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21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801353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Intäkter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1880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Medlemsavgifter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135 700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174 200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095217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Gåvor och bidrag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128 741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76 469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95 000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66712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Verksamhetsintäkter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121 924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32 253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263803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Försäljningsintäkter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21 892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20 860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136492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Summa intäkter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250 665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266 314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290 060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730354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46031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058811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Verksamhetskostnader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-138 487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-192 423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-239 185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343522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Försäljningskostnader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-64 671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-21 792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78689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Övriga externa 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-48 802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-47 402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-30 000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94341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Personalkostnader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-23 000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-12 250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-12 250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31296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Summa 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-274 960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-273 867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-281 435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03786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913146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Verksamhetens över-/underskott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-24 295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-7 553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8 625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308778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360952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Finansiella intäkter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099037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Finansiella kostnader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-2 073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-310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-300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476129"/>
                  </a:ext>
                </a:extLst>
              </a:tr>
              <a:tr h="275353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Årets över-/underskott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-26 368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-7 863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8 325</a:t>
                      </a:r>
                    </a:p>
                  </a:txBody>
                  <a:tcPr marL="12897" marR="12897" marT="1289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82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88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206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153</Words>
  <Application>Microsoft Office PowerPoint</Application>
  <PresentationFormat>Bredbild</PresentationFormat>
  <Paragraphs>80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Nordström</dc:creator>
  <cp:lastModifiedBy>Jenny Nordström</cp:lastModifiedBy>
  <cp:revision>1</cp:revision>
  <dcterms:created xsi:type="dcterms:W3CDTF">2025-08-20T18:43:51Z</dcterms:created>
  <dcterms:modified xsi:type="dcterms:W3CDTF">2025-08-20T18:45:59Z</dcterms:modified>
</cp:coreProperties>
</file>