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60" d="100"/>
          <a:sy n="60" d="100"/>
        </p:scale>
        <p:origin x="-1092" y="-3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ch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med beskriv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nk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nkort för c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ant eller fals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5/5/2015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5/5/2015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5/5/2015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5/5/2015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 smtClean="0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5/5/2015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smtClean="0"/>
              <a:t>Bromsten P08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30758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/>
          <p:cNvSpPr>
            <a:spLocks noGrp="1"/>
          </p:cNvSpPr>
          <p:nvPr>
            <p:ph type="title"/>
          </p:nvPr>
        </p:nvSpPr>
        <p:spPr>
          <a:xfrm>
            <a:off x="677335" y="442175"/>
            <a:ext cx="6779534" cy="1320800"/>
          </a:xfrm>
        </p:spPr>
        <p:txBody>
          <a:bodyPr/>
          <a:lstStyle/>
          <a:p>
            <a:pPr algn="ctr"/>
            <a:r>
              <a:rPr lang="sv-SE" dirty="0" smtClean="0"/>
              <a:t>Två lag	</a:t>
            </a:r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idx="1"/>
          </p:nvPr>
        </p:nvSpPr>
        <p:spPr>
          <a:xfrm>
            <a:off x="675744" y="1102575"/>
            <a:ext cx="4185623" cy="576262"/>
          </a:xfrm>
        </p:spPr>
        <p:txBody>
          <a:bodyPr/>
          <a:lstStyle/>
          <a:p>
            <a:r>
              <a:rPr lang="sv-SE" dirty="0" smtClean="0"/>
              <a:t>Team vit	</a:t>
            </a:r>
            <a:endParaRPr lang="sv-SE" dirty="0"/>
          </a:p>
        </p:txBody>
      </p:sp>
      <p:sp>
        <p:nvSpPr>
          <p:cNvPr id="6" name="Platshållare för text 5"/>
          <p:cNvSpPr>
            <a:spLocks noGrp="1"/>
          </p:cNvSpPr>
          <p:nvPr>
            <p:ph type="body" sz="quarter" idx="3"/>
          </p:nvPr>
        </p:nvSpPr>
        <p:spPr>
          <a:xfrm>
            <a:off x="5088384" y="1102575"/>
            <a:ext cx="4185618" cy="576262"/>
          </a:xfrm>
        </p:spPr>
        <p:txBody>
          <a:bodyPr/>
          <a:lstStyle/>
          <a:p>
            <a:r>
              <a:rPr lang="sv-SE" dirty="0" smtClean="0"/>
              <a:t>Team svart</a:t>
            </a:r>
            <a:endParaRPr lang="sv-SE" dirty="0"/>
          </a:p>
        </p:txBody>
      </p:sp>
      <p:sp>
        <p:nvSpPr>
          <p:cNvPr id="11" name="Platshållare för innehåll 10"/>
          <p:cNvSpPr>
            <a:spLocks noGrp="1"/>
          </p:cNvSpPr>
          <p:nvPr>
            <p:ph sz="half" idx="2"/>
          </p:nvPr>
        </p:nvSpPr>
        <p:spPr>
          <a:xfrm>
            <a:off x="675745" y="1724338"/>
            <a:ext cx="4185623" cy="3916608"/>
          </a:xfrm>
        </p:spPr>
        <p:txBody>
          <a:bodyPr>
            <a:noAutofit/>
          </a:bodyPr>
          <a:lstStyle/>
          <a:p>
            <a:r>
              <a:rPr lang="sv-SE" sz="1400" dirty="0" err="1"/>
              <a:t>Alland</a:t>
            </a:r>
            <a:r>
              <a:rPr lang="sv-SE" sz="1400" dirty="0"/>
              <a:t>  </a:t>
            </a:r>
            <a:r>
              <a:rPr lang="sv-SE" sz="1400" dirty="0" err="1"/>
              <a:t>Thenoon</a:t>
            </a:r>
            <a:r>
              <a:rPr lang="sv-SE" sz="1400" dirty="0"/>
              <a:t> </a:t>
            </a:r>
            <a:endParaRPr lang="sv-SE" sz="1400" dirty="0" smtClean="0"/>
          </a:p>
          <a:p>
            <a:r>
              <a:rPr lang="sv-SE" sz="1400" dirty="0" smtClean="0"/>
              <a:t>Casper Nummelin </a:t>
            </a:r>
          </a:p>
          <a:p>
            <a:r>
              <a:rPr lang="sv-SE" sz="1400" dirty="0" err="1"/>
              <a:t>Häni</a:t>
            </a:r>
            <a:r>
              <a:rPr lang="sv-SE" sz="1400" dirty="0"/>
              <a:t> </a:t>
            </a:r>
            <a:r>
              <a:rPr lang="sv-SE" sz="1400" dirty="0" err="1"/>
              <a:t>Bettar</a:t>
            </a:r>
            <a:r>
              <a:rPr lang="sv-SE" sz="1400" dirty="0"/>
              <a:t> </a:t>
            </a:r>
            <a:endParaRPr lang="sv-SE" sz="1400" dirty="0" smtClean="0"/>
          </a:p>
          <a:p>
            <a:r>
              <a:rPr lang="sv-SE" sz="1400" dirty="0"/>
              <a:t>Jonathan </a:t>
            </a:r>
            <a:r>
              <a:rPr lang="sv-SE" sz="1400" dirty="0" smtClean="0"/>
              <a:t>Johansson </a:t>
            </a:r>
          </a:p>
          <a:p>
            <a:r>
              <a:rPr lang="sv-SE" sz="1400" dirty="0" err="1" smtClean="0"/>
              <a:t>Melwin</a:t>
            </a:r>
            <a:r>
              <a:rPr lang="sv-SE" sz="1400" dirty="0" smtClean="0"/>
              <a:t> Häggblad</a:t>
            </a:r>
          </a:p>
          <a:p>
            <a:r>
              <a:rPr lang="sv-SE" sz="1400" dirty="0"/>
              <a:t>Noah </a:t>
            </a:r>
            <a:r>
              <a:rPr lang="sv-SE" sz="1400" dirty="0" err="1"/>
              <a:t>Fröidh</a:t>
            </a:r>
            <a:r>
              <a:rPr lang="sv-SE" sz="1400" dirty="0"/>
              <a:t> </a:t>
            </a:r>
            <a:r>
              <a:rPr lang="sv-SE" sz="1400" dirty="0" smtClean="0"/>
              <a:t> </a:t>
            </a:r>
          </a:p>
          <a:p>
            <a:r>
              <a:rPr lang="sv-SE" sz="1400" dirty="0"/>
              <a:t>Oskar  Lindberg </a:t>
            </a:r>
            <a:endParaRPr lang="sv-SE" sz="1400" dirty="0" smtClean="0"/>
          </a:p>
          <a:p>
            <a:r>
              <a:rPr lang="sv-SE" sz="1400" dirty="0" err="1"/>
              <a:t>Petros</a:t>
            </a:r>
            <a:r>
              <a:rPr lang="sv-SE" sz="1400" dirty="0"/>
              <a:t> </a:t>
            </a:r>
            <a:r>
              <a:rPr lang="sv-SE" sz="1400" dirty="0" err="1"/>
              <a:t>Boidanis</a:t>
            </a:r>
            <a:r>
              <a:rPr lang="sv-SE" sz="1400" dirty="0"/>
              <a:t> </a:t>
            </a:r>
            <a:endParaRPr lang="sv-SE" sz="1400" dirty="0" smtClean="0"/>
          </a:p>
          <a:p>
            <a:r>
              <a:rPr lang="sv-SE" sz="1400" dirty="0"/>
              <a:t>Quincy  Pratt </a:t>
            </a:r>
            <a:endParaRPr lang="sv-SE" sz="1400" dirty="0" smtClean="0"/>
          </a:p>
          <a:p>
            <a:r>
              <a:rPr lang="sv-SE" sz="1400" dirty="0"/>
              <a:t>Samuel  </a:t>
            </a:r>
            <a:r>
              <a:rPr lang="sv-SE" sz="1400" dirty="0" err="1"/>
              <a:t>Miljeteig</a:t>
            </a:r>
            <a:r>
              <a:rPr lang="sv-SE" sz="1400" dirty="0"/>
              <a:t> </a:t>
            </a:r>
            <a:endParaRPr lang="sv-SE" sz="1400" dirty="0" smtClean="0"/>
          </a:p>
          <a:p>
            <a:r>
              <a:rPr lang="sv-SE" sz="1400" dirty="0"/>
              <a:t>Teodor  </a:t>
            </a:r>
            <a:r>
              <a:rPr lang="sv-SE" sz="1400" dirty="0" err="1"/>
              <a:t>Maltais</a:t>
            </a:r>
            <a:r>
              <a:rPr lang="sv-SE" sz="1400" dirty="0"/>
              <a:t> </a:t>
            </a:r>
            <a:endParaRPr lang="sv-SE" sz="1400" dirty="0" smtClean="0"/>
          </a:p>
          <a:p>
            <a:r>
              <a:rPr lang="sv-SE" sz="1400" dirty="0"/>
              <a:t>Viggo </a:t>
            </a:r>
            <a:r>
              <a:rPr lang="sv-SE" sz="1400" dirty="0" err="1"/>
              <a:t>Sternmark</a:t>
            </a:r>
            <a:r>
              <a:rPr lang="sv-SE" sz="1400" dirty="0"/>
              <a:t> </a:t>
            </a:r>
            <a:endParaRPr lang="sv-SE" sz="1400" dirty="0" smtClean="0"/>
          </a:p>
          <a:p>
            <a:r>
              <a:rPr lang="sv-SE" sz="1400" dirty="0"/>
              <a:t>Vincent  van </a:t>
            </a:r>
            <a:r>
              <a:rPr lang="sv-SE" sz="1400" dirty="0" err="1"/>
              <a:t>Drumpt</a:t>
            </a:r>
            <a:r>
              <a:rPr lang="sv-SE" sz="1400" dirty="0"/>
              <a:t> </a:t>
            </a:r>
            <a:endParaRPr lang="sv-SE" sz="1400" dirty="0" smtClean="0"/>
          </a:p>
          <a:p>
            <a:r>
              <a:rPr lang="sv-SE" sz="1400" dirty="0" smtClean="0"/>
              <a:t>13 spelare</a:t>
            </a:r>
            <a:endParaRPr lang="sv-SE" sz="1400" dirty="0"/>
          </a:p>
        </p:txBody>
      </p:sp>
      <p:sp>
        <p:nvSpPr>
          <p:cNvPr id="12" name="Platshållare för innehåll 11"/>
          <p:cNvSpPr>
            <a:spLocks noGrp="1"/>
          </p:cNvSpPr>
          <p:nvPr>
            <p:ph sz="quarter" idx="4"/>
          </p:nvPr>
        </p:nvSpPr>
        <p:spPr>
          <a:xfrm>
            <a:off x="4974876" y="1762974"/>
            <a:ext cx="4185617" cy="3916609"/>
          </a:xfrm>
        </p:spPr>
        <p:txBody>
          <a:bodyPr>
            <a:noAutofit/>
          </a:bodyPr>
          <a:lstStyle/>
          <a:p>
            <a:r>
              <a:rPr lang="sv-SE" sz="1400" dirty="0" smtClean="0"/>
              <a:t>Axel </a:t>
            </a:r>
            <a:r>
              <a:rPr lang="sv-SE" sz="1400" dirty="0" err="1"/>
              <a:t>Ingelskog</a:t>
            </a:r>
            <a:endParaRPr lang="sv-SE" sz="1400" dirty="0"/>
          </a:p>
          <a:p>
            <a:r>
              <a:rPr lang="sv-SE" sz="1400" dirty="0"/>
              <a:t>Elmer Nilsson </a:t>
            </a:r>
            <a:endParaRPr lang="sv-SE" sz="1400" dirty="0" smtClean="0"/>
          </a:p>
          <a:p>
            <a:r>
              <a:rPr lang="sv-SE" sz="1400" dirty="0"/>
              <a:t>Jonas </a:t>
            </a:r>
            <a:r>
              <a:rPr lang="sv-SE" sz="1400" dirty="0" err="1"/>
              <a:t>Nöbbelin</a:t>
            </a:r>
            <a:r>
              <a:rPr lang="sv-SE" sz="1400" dirty="0"/>
              <a:t> </a:t>
            </a:r>
            <a:endParaRPr lang="sv-SE" sz="1400" dirty="0" smtClean="0"/>
          </a:p>
          <a:p>
            <a:r>
              <a:rPr lang="sv-SE" sz="1400" dirty="0"/>
              <a:t>Max Balk </a:t>
            </a:r>
            <a:endParaRPr lang="sv-SE" sz="1400" dirty="0" smtClean="0"/>
          </a:p>
          <a:p>
            <a:r>
              <a:rPr lang="sv-SE" sz="1400" dirty="0"/>
              <a:t>Nico  </a:t>
            </a:r>
            <a:r>
              <a:rPr lang="sv-SE" sz="1400" dirty="0" err="1"/>
              <a:t>Cortes</a:t>
            </a:r>
            <a:r>
              <a:rPr lang="sv-SE" sz="1400" dirty="0"/>
              <a:t> </a:t>
            </a:r>
            <a:endParaRPr lang="sv-SE" sz="1400" dirty="0" smtClean="0"/>
          </a:p>
          <a:p>
            <a:r>
              <a:rPr lang="sv-SE" sz="1400" dirty="0"/>
              <a:t>Nils </a:t>
            </a:r>
            <a:r>
              <a:rPr lang="sv-SE" sz="1400" dirty="0" smtClean="0"/>
              <a:t>Goding </a:t>
            </a:r>
          </a:p>
          <a:p>
            <a:r>
              <a:rPr lang="sv-SE" sz="1400" dirty="0"/>
              <a:t>Oskar </a:t>
            </a:r>
            <a:r>
              <a:rPr lang="sv-SE" sz="1400" dirty="0" err="1"/>
              <a:t>Pukelis</a:t>
            </a:r>
            <a:r>
              <a:rPr lang="sv-SE" sz="1400" dirty="0"/>
              <a:t> </a:t>
            </a:r>
            <a:endParaRPr lang="sv-SE" sz="1400" dirty="0" smtClean="0"/>
          </a:p>
          <a:p>
            <a:r>
              <a:rPr lang="sv-SE" sz="1400" dirty="0"/>
              <a:t>Rocco Tampella </a:t>
            </a:r>
            <a:endParaRPr lang="sv-SE" sz="1400" dirty="0" smtClean="0"/>
          </a:p>
          <a:p>
            <a:r>
              <a:rPr lang="sv-SE" sz="1400" dirty="0" err="1"/>
              <a:t>Semir</a:t>
            </a:r>
            <a:r>
              <a:rPr lang="sv-SE" sz="1400" dirty="0"/>
              <a:t>   </a:t>
            </a:r>
            <a:r>
              <a:rPr lang="sv-SE" sz="1400" dirty="0" err="1"/>
              <a:t>Nesredin</a:t>
            </a:r>
            <a:r>
              <a:rPr lang="sv-SE" sz="1400" dirty="0"/>
              <a:t> </a:t>
            </a:r>
            <a:endParaRPr lang="sv-SE" sz="1400" dirty="0" smtClean="0"/>
          </a:p>
          <a:p>
            <a:r>
              <a:rPr lang="sv-SE" sz="1400" dirty="0"/>
              <a:t>Tim  Östlund </a:t>
            </a:r>
            <a:endParaRPr lang="sv-SE" sz="1400" dirty="0" smtClean="0"/>
          </a:p>
          <a:p>
            <a:r>
              <a:rPr lang="sv-SE" sz="1400" dirty="0"/>
              <a:t>Ville Engdal </a:t>
            </a:r>
            <a:endParaRPr lang="sv-SE" sz="1400" dirty="0" smtClean="0"/>
          </a:p>
          <a:p>
            <a:r>
              <a:rPr lang="sv-SE" sz="1400" dirty="0"/>
              <a:t>William </a:t>
            </a:r>
            <a:r>
              <a:rPr lang="sv-SE" sz="1400" dirty="0" err="1"/>
              <a:t>Ullerstig</a:t>
            </a:r>
            <a:r>
              <a:rPr lang="sv-SE" sz="1400" dirty="0"/>
              <a:t> </a:t>
            </a:r>
            <a:endParaRPr lang="sv-SE" sz="1400" dirty="0" smtClean="0"/>
          </a:p>
          <a:p>
            <a:endParaRPr lang="sv-SE" sz="1400" dirty="0"/>
          </a:p>
          <a:p>
            <a:r>
              <a:rPr lang="sv-SE" sz="1400" dirty="0" smtClean="0"/>
              <a:t>12 spelare</a:t>
            </a:r>
            <a:endParaRPr lang="sv-SE" sz="1400" dirty="0"/>
          </a:p>
        </p:txBody>
      </p:sp>
    </p:spTree>
    <p:extLst>
      <p:ext uri="{BB962C8B-B14F-4D97-AF65-F5344CB8AC3E}">
        <p14:creationId xmlns:p14="http://schemas.microsoft.com/office/powerpoint/2010/main" val="3380717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ell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841743"/>
              </p:ext>
            </p:extLst>
          </p:nvPr>
        </p:nvGraphicFramePr>
        <p:xfrm>
          <a:off x="575565" y="1259370"/>
          <a:ext cx="8444449" cy="520342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63123"/>
                <a:gridCol w="663123"/>
                <a:gridCol w="663123"/>
                <a:gridCol w="1284799"/>
                <a:gridCol w="2227676"/>
                <a:gridCol w="1215724"/>
                <a:gridCol w="1726881"/>
              </a:tblGrid>
              <a:tr h="248255"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u="sng" strike="noStrike" dirty="0">
                          <a:effectLst/>
                        </a:rPr>
                        <a:t>Datum</a:t>
                      </a:r>
                      <a:endParaRPr lang="sv-SE" sz="1100" b="1" i="0" u="sng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59" marR="9259" marT="92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u="sng" strike="noStrike" dirty="0">
                          <a:effectLst/>
                        </a:rPr>
                        <a:t>P/F</a:t>
                      </a:r>
                      <a:endParaRPr lang="sv-SE" sz="1100" b="1" i="0" u="sng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59" marR="9259" marT="92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u="sng" strike="noStrike">
                          <a:effectLst/>
                        </a:rPr>
                        <a:t>Tid</a:t>
                      </a:r>
                      <a:endParaRPr lang="sv-SE" sz="1100" b="1" i="0" u="sng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59" marR="9259" marT="92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u="sng" strike="noStrike">
                          <a:effectLst/>
                        </a:rPr>
                        <a:t>Plats</a:t>
                      </a:r>
                      <a:endParaRPr lang="sv-SE" sz="1100" b="1" i="0" u="sng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59" marR="9259" marT="92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u="sng" strike="noStrike">
                          <a:effectLst/>
                        </a:rPr>
                        <a:t>Hemmalag</a:t>
                      </a:r>
                      <a:endParaRPr lang="sv-SE" sz="1100" b="1" i="0" u="sng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59" marR="9259" marT="92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u="sng" strike="noStrike">
                          <a:effectLst/>
                        </a:rPr>
                        <a:t>vs.</a:t>
                      </a:r>
                      <a:endParaRPr lang="sv-SE" sz="1100" b="1" i="0" u="sng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59" marR="9259" marT="92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u="sng" strike="noStrike">
                          <a:effectLst/>
                        </a:rPr>
                        <a:t>Bortalag</a:t>
                      </a:r>
                      <a:endParaRPr lang="sv-SE" sz="1100" b="1" i="0" u="sng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59" marR="9259" marT="9259" marB="0" anchor="b"/>
                </a:tc>
              </a:tr>
              <a:tr h="248255"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u="none" strike="noStrike">
                          <a:effectLst/>
                        </a:rPr>
                        <a:t>07-maj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59" marR="9259" marT="92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u="none" strike="noStrike">
                          <a:effectLst/>
                        </a:rPr>
                        <a:t>pojk-1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59" marR="9259" marT="92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u="none" strike="noStrike">
                          <a:effectLst/>
                        </a:rPr>
                        <a:t>17.00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59" marR="9259" marT="92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u="none" strike="noStrike">
                          <a:effectLst/>
                        </a:rPr>
                        <a:t>Gläntan 5manna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59" marR="9259" marT="92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u="none" strike="noStrike">
                          <a:effectLst/>
                        </a:rPr>
                        <a:t>Bromsten Vit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59" marR="9259" marT="92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u="none" strike="noStrike">
                          <a:effectLst/>
                        </a:rPr>
                        <a:t> 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59" marR="9259" marT="92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u="none" strike="noStrike">
                          <a:effectLst/>
                        </a:rPr>
                        <a:t>P08-7 Blå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59" marR="9259" marT="9259" marB="0" anchor="b"/>
                </a:tc>
              </a:tr>
              <a:tr h="260667"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u="none" strike="noStrike">
                          <a:effectLst/>
                        </a:rPr>
                        <a:t>07-maj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59" marR="9259" marT="92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u="none" strike="noStrike">
                          <a:effectLst/>
                        </a:rPr>
                        <a:t>pojk-2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59" marR="9259" marT="92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u="none" strike="noStrike">
                          <a:effectLst/>
                        </a:rPr>
                        <a:t>18.30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59" marR="9259" marT="92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u="none" strike="noStrike">
                          <a:effectLst/>
                        </a:rPr>
                        <a:t>Gläntan 5manna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59" marR="9259" marT="92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u="none" strike="noStrike">
                          <a:effectLst/>
                        </a:rPr>
                        <a:t>Bromsten Svart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59" marR="9259" marT="92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u="none" strike="noStrike">
                          <a:effectLst/>
                        </a:rPr>
                        <a:t> 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59" marR="9259" marT="92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u="none" strike="noStrike">
                          <a:effectLst/>
                        </a:rPr>
                        <a:t>P08-7 Vit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59" marR="9259" marT="9259" marB="0" anchor="b"/>
                </a:tc>
              </a:tr>
              <a:tr h="248255"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u="none" strike="noStrike">
                          <a:effectLst/>
                        </a:rPr>
                        <a:t>19-maj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59" marR="9259" marT="92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u="none" strike="noStrike">
                          <a:effectLst/>
                        </a:rPr>
                        <a:t>pojk-1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59" marR="9259" marT="92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u="none" strike="noStrike">
                          <a:effectLst/>
                        </a:rPr>
                        <a:t>18.00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59" marR="9259" marT="92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u="none" strike="noStrike">
                          <a:effectLst/>
                        </a:rPr>
                        <a:t>Gläntan 5manna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59" marR="9259" marT="92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u="none" strike="noStrike">
                          <a:effectLst/>
                        </a:rPr>
                        <a:t>Bromsten Vit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59" marR="9259" marT="92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u="none" strike="noStrike">
                          <a:effectLst/>
                        </a:rPr>
                        <a:t> 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59" marR="9259" marT="92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u="none" strike="noStrike">
                          <a:effectLst/>
                        </a:rPr>
                        <a:t>P08-8 Blå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59" marR="9259" marT="9259" marB="0" anchor="b"/>
                </a:tc>
              </a:tr>
              <a:tr h="248255"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u="none" strike="noStrike">
                          <a:effectLst/>
                        </a:rPr>
                        <a:t>21-maj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59" marR="9259" marT="92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u="none" strike="noStrike">
                          <a:effectLst/>
                        </a:rPr>
                        <a:t>pojk-2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59" marR="9259" marT="92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u="none" strike="noStrike">
                          <a:effectLst/>
                        </a:rPr>
                        <a:t>17.00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59" marR="9259" marT="92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u="none" strike="noStrike">
                          <a:effectLst/>
                        </a:rPr>
                        <a:t>Gläntan 5manna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59" marR="9259" marT="92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u="none" strike="noStrike">
                          <a:effectLst/>
                        </a:rPr>
                        <a:t>Bromsten Svart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59" marR="9259" marT="92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u="none" strike="noStrike">
                          <a:effectLst/>
                        </a:rPr>
                        <a:t> 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59" marR="9259" marT="92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u="none" strike="noStrike">
                          <a:effectLst/>
                        </a:rPr>
                        <a:t>P08-8 Vit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59" marR="9259" marT="9259" marB="0" anchor="b"/>
                </a:tc>
              </a:tr>
              <a:tr h="260667"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u="none" strike="noStrike">
                          <a:effectLst/>
                        </a:rPr>
                        <a:t>21-maj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59" marR="9259" marT="92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u="none" strike="noStrike">
                          <a:effectLst/>
                        </a:rPr>
                        <a:t>pojk-1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59" marR="9259" marT="92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u="none" strike="noStrike">
                          <a:effectLst/>
                        </a:rPr>
                        <a:t>18.30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59" marR="9259" marT="92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u="none" strike="noStrike">
                          <a:effectLst/>
                        </a:rPr>
                        <a:t>Gläntan 5manna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59" marR="9259" marT="92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u="none" strike="noStrike">
                          <a:effectLst/>
                        </a:rPr>
                        <a:t>Bromsten Vit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59" marR="9259" marT="92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u="none" strike="noStrike">
                          <a:effectLst/>
                        </a:rPr>
                        <a:t> 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59" marR="9259" marT="92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u="none" strike="noStrike">
                          <a:effectLst/>
                        </a:rPr>
                        <a:t>P08-9 Blå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59" marR="9259" marT="9259" marB="0" anchor="b"/>
                </a:tc>
              </a:tr>
              <a:tr h="248255"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u="none" strike="noStrike">
                          <a:effectLst/>
                        </a:rPr>
                        <a:t>21-maj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59" marR="9259" marT="92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u="none" strike="noStrike">
                          <a:effectLst/>
                        </a:rPr>
                        <a:t>pojk-2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59" marR="9259" marT="92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u="none" strike="noStrike">
                          <a:effectLst/>
                        </a:rPr>
                        <a:t>17.30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59" marR="9259" marT="92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u="none" strike="noStrike">
                          <a:effectLst/>
                        </a:rPr>
                        <a:t>Gläntan 5manna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59" marR="9259" marT="92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u="none" strike="noStrike">
                          <a:effectLst/>
                        </a:rPr>
                        <a:t>Bromsten Svart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59" marR="9259" marT="92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u="none" strike="noStrike">
                          <a:effectLst/>
                        </a:rPr>
                        <a:t> 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59" marR="9259" marT="92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u="none" strike="noStrike">
                          <a:effectLst/>
                        </a:rPr>
                        <a:t>P08-9 Vit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59" marR="9259" marT="9259" marB="0" anchor="b"/>
                </a:tc>
              </a:tr>
              <a:tr h="248255"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u="none" strike="noStrike">
                          <a:effectLst/>
                        </a:rPr>
                        <a:t>02-jun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59" marR="9259" marT="92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u="none" strike="noStrike">
                          <a:effectLst/>
                        </a:rPr>
                        <a:t>pojk-1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59" marR="9259" marT="92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u="none" strike="noStrike">
                          <a:effectLst/>
                        </a:rPr>
                        <a:t>17.00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59" marR="9259" marT="92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u="none" strike="noStrike">
                          <a:effectLst/>
                        </a:rPr>
                        <a:t>Gläntan 5manna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59" marR="9259" marT="92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u="none" strike="noStrike">
                          <a:effectLst/>
                        </a:rPr>
                        <a:t>P08-1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59" marR="9259" marT="92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u="none" strike="noStrike">
                          <a:effectLst/>
                        </a:rPr>
                        <a:t> 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59" marR="9259" marT="92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u="none" strike="noStrike">
                          <a:effectLst/>
                        </a:rPr>
                        <a:t>Bromsten Vit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59" marR="9259" marT="9259" marB="0" anchor="b"/>
                </a:tc>
              </a:tr>
              <a:tr h="248255"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u="none" strike="noStrike">
                          <a:effectLst/>
                        </a:rPr>
                        <a:t>02-jun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59" marR="9259" marT="92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u="none" strike="noStrike">
                          <a:effectLst/>
                        </a:rPr>
                        <a:t>pojk-2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59" marR="9259" marT="92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u="none" strike="noStrike">
                          <a:effectLst/>
                        </a:rPr>
                        <a:t>18.00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59" marR="9259" marT="92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u="none" strike="noStrike">
                          <a:effectLst/>
                        </a:rPr>
                        <a:t>Gläntan 5manna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59" marR="9259" marT="92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u="none" strike="noStrike">
                          <a:effectLst/>
                        </a:rPr>
                        <a:t>P08-3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59" marR="9259" marT="92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u="none" strike="noStrike">
                          <a:effectLst/>
                        </a:rPr>
                        <a:t> 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59" marR="9259" marT="92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u="none" strike="noStrike">
                          <a:effectLst/>
                        </a:rPr>
                        <a:t>Bromsten Svart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59" marR="9259" marT="9259" marB="0" anchor="b"/>
                </a:tc>
              </a:tr>
              <a:tr h="248255"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u="none" strike="noStrike">
                          <a:effectLst/>
                        </a:rPr>
                        <a:t>09-jun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59" marR="9259" marT="92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u="none" strike="noStrike">
                          <a:effectLst/>
                        </a:rPr>
                        <a:t>pojk-1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59" marR="9259" marT="92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u="none" strike="noStrike">
                          <a:effectLst/>
                        </a:rPr>
                        <a:t>18.00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59" marR="9259" marT="92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u="none" strike="noStrike">
                          <a:effectLst/>
                        </a:rPr>
                        <a:t>Gläntan 5manna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59" marR="9259" marT="92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u="none" strike="noStrike">
                          <a:effectLst/>
                        </a:rPr>
                        <a:t>P08-5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59" marR="9259" marT="92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u="none" strike="noStrike">
                          <a:effectLst/>
                        </a:rPr>
                        <a:t> 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59" marR="9259" marT="92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u="none" strike="noStrike">
                          <a:effectLst/>
                        </a:rPr>
                        <a:t>Bromsten Vit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59" marR="9259" marT="9259" marB="0" anchor="b"/>
                </a:tc>
              </a:tr>
              <a:tr h="248255"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u="none" strike="noStrike">
                          <a:effectLst/>
                        </a:rPr>
                        <a:t>11-jun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59" marR="9259" marT="92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u="none" strike="noStrike">
                          <a:effectLst/>
                        </a:rPr>
                        <a:t>pojk-2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59" marR="9259" marT="92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u="none" strike="noStrike">
                          <a:effectLst/>
                        </a:rPr>
                        <a:t>17.00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59" marR="9259" marT="92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u="none" strike="noStrike">
                          <a:effectLst/>
                        </a:rPr>
                        <a:t>Gläntan 5manna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59" marR="9259" marT="92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u="none" strike="noStrike">
                          <a:effectLst/>
                        </a:rPr>
                        <a:t>P08-6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59" marR="9259" marT="92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u="none" strike="noStrike">
                          <a:effectLst/>
                        </a:rPr>
                        <a:t> 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59" marR="9259" marT="92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u="none" strike="noStrike">
                          <a:effectLst/>
                        </a:rPr>
                        <a:t>Bromsten Svart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59" marR="9259" marT="9259" marB="0" anchor="b"/>
                </a:tc>
              </a:tr>
              <a:tr h="1442362"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u="none" strike="noStrike">
                          <a:effectLst/>
                        </a:rPr>
                        <a:t> 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59" marR="9259" marT="925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700" u="none" strike="noStrike">
                          <a:effectLst/>
                        </a:rPr>
                        <a:t>G L A D    S O M M A R</a:t>
                      </a:r>
                      <a:endParaRPr lang="pt-BR" sz="1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59" marR="9259" marT="92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u="none" strike="noStrike">
                          <a:effectLst/>
                        </a:rPr>
                        <a:t> 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59" marR="9259" marT="92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u="none" strike="noStrike">
                          <a:effectLst/>
                        </a:rPr>
                        <a:t> 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59" marR="9259" marT="92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u="none" strike="noStrike">
                          <a:effectLst/>
                        </a:rPr>
                        <a:t> 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59" marR="9259" marT="92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u="none" strike="noStrike">
                          <a:effectLst/>
                        </a:rPr>
                        <a:t> 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59" marR="9259" marT="92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u="none" strike="noStrike">
                          <a:effectLst/>
                        </a:rPr>
                        <a:t> 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59" marR="9259" marT="9259" marB="0" anchor="b"/>
                </a:tc>
              </a:tr>
              <a:tr h="248255"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u="none" strike="noStrike">
                          <a:effectLst/>
                        </a:rPr>
                        <a:t>25-aug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59" marR="9259" marT="92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u="none" strike="noStrike">
                          <a:effectLst/>
                        </a:rPr>
                        <a:t>pojk-1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59" marR="9259" marT="92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u="none" strike="noStrike">
                          <a:effectLst/>
                        </a:rPr>
                        <a:t>17.30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59" marR="9259" marT="92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u="none" strike="noStrike">
                          <a:effectLst/>
                        </a:rPr>
                        <a:t>Gläntan 5manna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59" marR="9259" marT="92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u="none" strike="noStrike">
                          <a:effectLst/>
                        </a:rPr>
                        <a:t>P08-2 Vit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59" marR="9259" marT="92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u="none" strike="noStrike">
                          <a:effectLst/>
                        </a:rPr>
                        <a:t> 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59" marR="9259" marT="92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u="none" strike="noStrike">
                          <a:effectLst/>
                        </a:rPr>
                        <a:t>Bromsten Vit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59" marR="9259" marT="9259" marB="0" anchor="b"/>
                </a:tc>
              </a:tr>
              <a:tr h="248255"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u="none" strike="noStrike">
                          <a:effectLst/>
                        </a:rPr>
                        <a:t>27-aug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59" marR="9259" marT="92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u="none" strike="noStrike">
                          <a:effectLst/>
                        </a:rPr>
                        <a:t>pojk-2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59" marR="9259" marT="92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u="none" strike="noStrike">
                          <a:effectLst/>
                        </a:rPr>
                        <a:t>17.00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59" marR="9259" marT="92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u="none" strike="noStrike">
                          <a:effectLst/>
                        </a:rPr>
                        <a:t>Gläntan 5manna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59" marR="9259" marT="92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u="none" strike="noStrike">
                          <a:effectLst/>
                        </a:rPr>
                        <a:t>P08-2 Blå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59" marR="9259" marT="92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u="none" strike="noStrike">
                          <a:effectLst/>
                        </a:rPr>
                        <a:t> 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59" marR="9259" marT="92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u="none" strike="noStrike">
                          <a:effectLst/>
                        </a:rPr>
                        <a:t>Bromsten Svart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59" marR="9259" marT="9259" marB="0" anchor="b"/>
                </a:tc>
              </a:tr>
              <a:tr h="260667"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u="none" strike="noStrike">
                          <a:effectLst/>
                        </a:rPr>
                        <a:t>03-sep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59" marR="9259" marT="92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u="none" strike="noStrike">
                          <a:effectLst/>
                        </a:rPr>
                        <a:t>pojk-1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59" marR="9259" marT="92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u="none" strike="noStrike">
                          <a:effectLst/>
                        </a:rPr>
                        <a:t>18.00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59" marR="9259" marT="92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u="none" strike="noStrike">
                          <a:effectLst/>
                        </a:rPr>
                        <a:t>Gläntan 5manna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59" marR="9259" marT="92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u="none" strike="noStrike">
                          <a:effectLst/>
                        </a:rPr>
                        <a:t>P08-4 Vit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59" marR="9259" marT="92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u="none" strike="noStrike">
                          <a:effectLst/>
                        </a:rPr>
                        <a:t> 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59" marR="9259" marT="92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u="none" strike="noStrike">
                          <a:effectLst/>
                        </a:rPr>
                        <a:t>Bromsten Vit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59" marR="9259" marT="9259" marB="0" anchor="b"/>
                </a:tc>
              </a:tr>
              <a:tr h="248255"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u="none" strike="noStrike">
                          <a:effectLst/>
                        </a:rPr>
                        <a:t>08-sep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59" marR="9259" marT="92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u="none" strike="noStrike">
                          <a:effectLst/>
                        </a:rPr>
                        <a:t>pojk-2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59" marR="9259" marT="92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u="none" strike="noStrike">
                          <a:effectLst/>
                        </a:rPr>
                        <a:t>18.00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59" marR="9259" marT="92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u="none" strike="noStrike">
                          <a:effectLst/>
                        </a:rPr>
                        <a:t>Gläntan 5manna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59" marR="9259" marT="92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u="none" strike="noStrike">
                          <a:effectLst/>
                        </a:rPr>
                        <a:t>P08-4 Vit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59" marR="9259" marT="92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u="none" strike="noStrike">
                          <a:effectLst/>
                        </a:rPr>
                        <a:t> </a:t>
                      </a:r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59" marR="9259" marT="925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u="none" strike="noStrike" dirty="0">
                          <a:effectLst/>
                        </a:rPr>
                        <a:t>Bromsten Svart</a:t>
                      </a:r>
                      <a:endParaRPr lang="sv-SE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59" marR="9259" marT="9259" marB="0" anchor="b"/>
                </a:tc>
              </a:tr>
            </a:tbl>
          </a:graphicData>
        </a:graphic>
      </p:graphicFrame>
      <p:graphicFrame>
        <p:nvGraphicFramePr>
          <p:cNvPr id="8" name="Tabell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4887986"/>
              </p:ext>
            </p:extLst>
          </p:nvPr>
        </p:nvGraphicFramePr>
        <p:xfrm>
          <a:off x="1371586" y="330133"/>
          <a:ext cx="5054599" cy="80200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054599"/>
              </a:tblGrid>
              <a:tr h="428625">
                <a:tc>
                  <a:txBody>
                    <a:bodyPr/>
                    <a:lstStyle/>
                    <a:p>
                      <a:pPr algn="l" fontAlgn="b"/>
                      <a:r>
                        <a:rPr lang="sv-SE" sz="2600" u="none" strike="noStrike" dirty="0">
                          <a:effectLst/>
                        </a:rPr>
                        <a:t>Matchprogram 2015 Kaninbursligan</a:t>
                      </a:r>
                      <a:endParaRPr lang="sv-SE" sz="2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64190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Rutiner </a:t>
            </a:r>
            <a:r>
              <a:rPr lang="sv-SE" dirty="0" smtClean="0"/>
              <a:t>för Bromsten pojkar-08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590504" y="2055320"/>
            <a:ext cx="5918784" cy="3304117"/>
          </a:xfrm>
        </p:spPr>
        <p:txBody>
          <a:bodyPr>
            <a:normAutofit fontScale="92500" lnSpcReduction="10000"/>
          </a:bodyPr>
          <a:lstStyle/>
          <a:p>
            <a:r>
              <a:rPr lang="sv-SE" dirty="0" smtClean="0"/>
              <a:t>Bra sportsligt </a:t>
            </a:r>
            <a:r>
              <a:rPr lang="sv-SE" dirty="0" smtClean="0"/>
              <a:t>beteende av spelare</a:t>
            </a:r>
          </a:p>
          <a:p>
            <a:r>
              <a:rPr lang="sv-SE" dirty="0" smtClean="0"/>
              <a:t>Bra sportsligt beteende av föräldrar </a:t>
            </a:r>
            <a:endParaRPr lang="sv-SE" dirty="0" smtClean="0"/>
          </a:p>
          <a:p>
            <a:r>
              <a:rPr lang="sv-SE" dirty="0" smtClean="0"/>
              <a:t>Ok att förlora som att vinna </a:t>
            </a:r>
          </a:p>
          <a:p>
            <a:r>
              <a:rPr lang="sv-SE" dirty="0" smtClean="0"/>
              <a:t>Alla </a:t>
            </a:r>
            <a:r>
              <a:rPr lang="sv-SE" dirty="0" smtClean="0"/>
              <a:t>ska få spela lika mycket </a:t>
            </a:r>
          </a:p>
          <a:p>
            <a:r>
              <a:rPr lang="sv-SE" dirty="0" smtClean="0"/>
              <a:t>Ett </a:t>
            </a:r>
            <a:r>
              <a:rPr lang="sv-SE" dirty="0" smtClean="0"/>
              <a:t>lag, positiv attityd </a:t>
            </a:r>
            <a:endParaRPr lang="sv-SE" dirty="0" smtClean="0"/>
          </a:p>
          <a:p>
            <a:r>
              <a:rPr lang="sv-SE" dirty="0" smtClean="0"/>
              <a:t>Vi har matchtröjor och målvaktströja</a:t>
            </a:r>
          </a:p>
          <a:p>
            <a:r>
              <a:rPr lang="sv-SE" dirty="0" smtClean="0"/>
              <a:t>Svarta </a:t>
            </a:r>
            <a:r>
              <a:rPr lang="sv-SE" dirty="0" smtClean="0"/>
              <a:t>shorts och </a:t>
            </a:r>
            <a:r>
              <a:rPr lang="sv-SE" dirty="0" smtClean="0"/>
              <a:t>strumpor inhandlas själva</a:t>
            </a:r>
          </a:p>
          <a:p>
            <a:r>
              <a:rPr lang="sv-SE" dirty="0" smtClean="0"/>
              <a:t>Vatten tas med själv</a:t>
            </a:r>
            <a:endParaRPr lang="sv-SE" dirty="0" smtClean="0"/>
          </a:p>
          <a:p>
            <a:r>
              <a:rPr lang="sv-SE" dirty="0" smtClean="0"/>
              <a:t>Samling 15 minuter innan match 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78607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41434" y="346840"/>
            <a:ext cx="8450318" cy="5470635"/>
          </a:xfrm>
        </p:spPr>
        <p:txBody>
          <a:bodyPr/>
          <a:lstStyle/>
          <a:p>
            <a:endParaRPr lang="sv-SE" dirty="0" smtClean="0"/>
          </a:p>
          <a:p>
            <a:endParaRPr lang="sv-SE" dirty="0"/>
          </a:p>
          <a:p>
            <a:r>
              <a:rPr lang="sv-SE" dirty="0" smtClean="0"/>
              <a:t>Lagledare &amp; kassör</a:t>
            </a:r>
          </a:p>
          <a:p>
            <a:r>
              <a:rPr lang="sv-SE" dirty="0" smtClean="0"/>
              <a:t>Ambition för laget/upplägget för träningarna</a:t>
            </a:r>
          </a:p>
          <a:p>
            <a:r>
              <a:rPr lang="sv-SE" dirty="0" smtClean="0"/>
              <a:t>Klubben växter kraftigt</a:t>
            </a:r>
          </a:p>
          <a:p>
            <a:r>
              <a:rPr lang="sv-SE" dirty="0" smtClean="0"/>
              <a:t>Laget är nu ca 24 personer, ställer stora krav på oss</a:t>
            </a:r>
          </a:p>
          <a:p>
            <a:r>
              <a:rPr lang="sv-SE" dirty="0" smtClean="0"/>
              <a:t> </a:t>
            </a:r>
          </a:p>
          <a:p>
            <a:endParaRPr lang="sv-SE" dirty="0" smtClean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00936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egränsningsaspekten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1107</TotalTime>
  <Words>281</Words>
  <Application>Microsoft Office PowerPoint</Application>
  <PresentationFormat>Anpassad</PresentationFormat>
  <Paragraphs>162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5</vt:i4>
      </vt:variant>
    </vt:vector>
  </HeadingPairs>
  <TitlesOfParts>
    <vt:vector size="6" baseType="lpstr">
      <vt:lpstr>Begränsningsaspekten</vt:lpstr>
      <vt:lpstr>Bromsten P08</vt:lpstr>
      <vt:lpstr>Två lag </vt:lpstr>
      <vt:lpstr>PowerPoint-presentation</vt:lpstr>
      <vt:lpstr>Rutiner för Bromsten pojkar-08</vt:lpstr>
      <vt:lpstr>PowerPoint-presentation</vt:lpstr>
    </vt:vector>
  </TitlesOfParts>
  <Company>Intelliplan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Bromsten P08</dc:title>
  <dc:creator>Andreas Johansson</dc:creator>
  <cp:lastModifiedBy>Johan Ingelskog</cp:lastModifiedBy>
  <cp:revision>9</cp:revision>
  <dcterms:created xsi:type="dcterms:W3CDTF">2015-05-05T13:32:28Z</dcterms:created>
  <dcterms:modified xsi:type="dcterms:W3CDTF">2015-05-06T09:44:48Z</dcterms:modified>
</cp:coreProperties>
</file>