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0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Bromsten P08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07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77335" y="442175"/>
            <a:ext cx="6779534" cy="1320800"/>
          </a:xfrm>
        </p:spPr>
        <p:txBody>
          <a:bodyPr/>
          <a:lstStyle/>
          <a:p>
            <a:pPr algn="ctr"/>
            <a:r>
              <a:rPr lang="sv-SE" dirty="0" smtClean="0"/>
              <a:t>Två lag	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675744" y="1102575"/>
            <a:ext cx="4185623" cy="576262"/>
          </a:xfrm>
        </p:spPr>
        <p:txBody>
          <a:bodyPr/>
          <a:lstStyle/>
          <a:p>
            <a:r>
              <a:rPr lang="sv-SE" dirty="0" smtClean="0"/>
              <a:t>Team vit	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>
          <a:xfrm>
            <a:off x="5088384" y="1102575"/>
            <a:ext cx="4185618" cy="576262"/>
          </a:xfrm>
        </p:spPr>
        <p:txBody>
          <a:bodyPr/>
          <a:lstStyle/>
          <a:p>
            <a:r>
              <a:rPr lang="sv-SE" dirty="0" smtClean="0"/>
              <a:t>Team svart</a:t>
            </a:r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675745" y="1724338"/>
            <a:ext cx="4185623" cy="3916608"/>
          </a:xfrm>
        </p:spPr>
        <p:txBody>
          <a:bodyPr>
            <a:noAutofit/>
          </a:bodyPr>
          <a:lstStyle/>
          <a:p>
            <a:r>
              <a:rPr lang="sv-SE" sz="1400" dirty="0" err="1"/>
              <a:t>Alland</a:t>
            </a:r>
            <a:r>
              <a:rPr lang="sv-SE" sz="1400" dirty="0"/>
              <a:t>  </a:t>
            </a:r>
            <a:r>
              <a:rPr lang="sv-SE" sz="1400" dirty="0" err="1"/>
              <a:t>Thenoon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 smtClean="0"/>
              <a:t>Casper Nummelin </a:t>
            </a:r>
          </a:p>
          <a:p>
            <a:r>
              <a:rPr lang="sv-SE" sz="1400" dirty="0" err="1"/>
              <a:t>Häni</a:t>
            </a:r>
            <a:r>
              <a:rPr lang="sv-SE" sz="1400" dirty="0"/>
              <a:t> </a:t>
            </a:r>
            <a:r>
              <a:rPr lang="sv-SE" sz="1400" dirty="0" err="1"/>
              <a:t>Bettar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Jonathan </a:t>
            </a:r>
            <a:r>
              <a:rPr lang="sv-SE" sz="1400" dirty="0" smtClean="0"/>
              <a:t>Johansson </a:t>
            </a:r>
          </a:p>
          <a:p>
            <a:r>
              <a:rPr lang="sv-SE" sz="1400" dirty="0" err="1" smtClean="0"/>
              <a:t>Melwin</a:t>
            </a:r>
            <a:r>
              <a:rPr lang="sv-SE" sz="1400" dirty="0" smtClean="0"/>
              <a:t> Häggblad</a:t>
            </a:r>
          </a:p>
          <a:p>
            <a:r>
              <a:rPr lang="sv-SE" sz="1400" dirty="0"/>
              <a:t>Noah </a:t>
            </a:r>
            <a:r>
              <a:rPr lang="sv-SE" sz="1400" dirty="0" err="1"/>
              <a:t>Fröidh</a:t>
            </a:r>
            <a:r>
              <a:rPr lang="sv-SE" sz="1400" dirty="0"/>
              <a:t> </a:t>
            </a:r>
            <a:r>
              <a:rPr lang="sv-SE" sz="1400" dirty="0" smtClean="0"/>
              <a:t> </a:t>
            </a:r>
          </a:p>
          <a:p>
            <a:r>
              <a:rPr lang="sv-SE" sz="1400" dirty="0"/>
              <a:t>Oskar  Lindberg </a:t>
            </a:r>
            <a:endParaRPr lang="sv-SE" sz="1400" dirty="0" smtClean="0"/>
          </a:p>
          <a:p>
            <a:r>
              <a:rPr lang="sv-SE" sz="1400" dirty="0" err="1"/>
              <a:t>Petros</a:t>
            </a:r>
            <a:r>
              <a:rPr lang="sv-SE" sz="1400" dirty="0"/>
              <a:t> </a:t>
            </a:r>
            <a:r>
              <a:rPr lang="sv-SE" sz="1400" dirty="0" err="1"/>
              <a:t>Boidanis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Quincy  Pratt </a:t>
            </a:r>
            <a:endParaRPr lang="sv-SE" sz="1400" dirty="0" smtClean="0"/>
          </a:p>
          <a:p>
            <a:r>
              <a:rPr lang="sv-SE" sz="1400" dirty="0"/>
              <a:t>Samuel  </a:t>
            </a:r>
            <a:r>
              <a:rPr lang="sv-SE" sz="1400" dirty="0" err="1"/>
              <a:t>Miljeteig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Teodor  </a:t>
            </a:r>
            <a:r>
              <a:rPr lang="sv-SE" sz="1400" dirty="0" err="1"/>
              <a:t>Maltais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Viggo </a:t>
            </a:r>
            <a:r>
              <a:rPr lang="sv-SE" sz="1400" dirty="0" err="1"/>
              <a:t>Sternmark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Vincent  van </a:t>
            </a:r>
            <a:r>
              <a:rPr lang="sv-SE" sz="1400" dirty="0" err="1"/>
              <a:t>Drumpt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 smtClean="0"/>
              <a:t>13 spelare</a:t>
            </a:r>
            <a:endParaRPr lang="sv-SE" sz="1400" dirty="0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4"/>
          </p:nvPr>
        </p:nvSpPr>
        <p:spPr>
          <a:xfrm>
            <a:off x="4974876" y="1762974"/>
            <a:ext cx="4185617" cy="3916609"/>
          </a:xfrm>
        </p:spPr>
        <p:txBody>
          <a:bodyPr>
            <a:noAutofit/>
          </a:bodyPr>
          <a:lstStyle/>
          <a:p>
            <a:r>
              <a:rPr lang="sv-SE" sz="1400" dirty="0" smtClean="0"/>
              <a:t>Axel </a:t>
            </a:r>
            <a:r>
              <a:rPr lang="sv-SE" sz="1400" dirty="0" err="1"/>
              <a:t>Ingelskog</a:t>
            </a:r>
            <a:endParaRPr lang="sv-SE" sz="1400" dirty="0"/>
          </a:p>
          <a:p>
            <a:r>
              <a:rPr lang="sv-SE" sz="1400" dirty="0"/>
              <a:t>Elmer Nilsson </a:t>
            </a:r>
            <a:endParaRPr lang="sv-SE" sz="1400" dirty="0" smtClean="0"/>
          </a:p>
          <a:p>
            <a:r>
              <a:rPr lang="sv-SE" sz="1400" dirty="0"/>
              <a:t>Jonas </a:t>
            </a:r>
            <a:r>
              <a:rPr lang="sv-SE" sz="1400" dirty="0" err="1"/>
              <a:t>Nöbbelin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Max Balk </a:t>
            </a:r>
            <a:endParaRPr lang="sv-SE" sz="1400" dirty="0" smtClean="0"/>
          </a:p>
          <a:p>
            <a:r>
              <a:rPr lang="sv-SE" sz="1400" dirty="0"/>
              <a:t>Nico  </a:t>
            </a:r>
            <a:r>
              <a:rPr lang="sv-SE" sz="1400" dirty="0" err="1"/>
              <a:t>Cortes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Nils </a:t>
            </a:r>
            <a:r>
              <a:rPr lang="sv-SE" sz="1400" dirty="0" smtClean="0"/>
              <a:t>Goding </a:t>
            </a:r>
          </a:p>
          <a:p>
            <a:r>
              <a:rPr lang="sv-SE" sz="1400" dirty="0"/>
              <a:t>Oskar </a:t>
            </a:r>
            <a:r>
              <a:rPr lang="sv-SE" sz="1400" dirty="0" err="1"/>
              <a:t>Pukelis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Rocco Tampella </a:t>
            </a:r>
            <a:endParaRPr lang="sv-SE" sz="1400" dirty="0" smtClean="0"/>
          </a:p>
          <a:p>
            <a:r>
              <a:rPr lang="sv-SE" sz="1400" dirty="0" err="1"/>
              <a:t>Semir</a:t>
            </a:r>
            <a:r>
              <a:rPr lang="sv-SE" sz="1400" dirty="0"/>
              <a:t>   </a:t>
            </a:r>
            <a:r>
              <a:rPr lang="sv-SE" sz="1400" dirty="0" err="1"/>
              <a:t>Nesredin</a:t>
            </a:r>
            <a:r>
              <a:rPr lang="sv-SE" sz="1400" dirty="0"/>
              <a:t> </a:t>
            </a:r>
            <a:endParaRPr lang="sv-SE" sz="1400" dirty="0" smtClean="0"/>
          </a:p>
          <a:p>
            <a:r>
              <a:rPr lang="sv-SE" sz="1400" dirty="0"/>
              <a:t>Tim  Östlund </a:t>
            </a:r>
            <a:endParaRPr lang="sv-SE" sz="1400" dirty="0" smtClean="0"/>
          </a:p>
          <a:p>
            <a:r>
              <a:rPr lang="sv-SE" sz="1400" dirty="0"/>
              <a:t>Ville Engdal </a:t>
            </a:r>
            <a:endParaRPr lang="sv-SE" sz="1400" dirty="0" smtClean="0"/>
          </a:p>
          <a:p>
            <a:r>
              <a:rPr lang="sv-SE" sz="1400" dirty="0"/>
              <a:t>William </a:t>
            </a:r>
            <a:r>
              <a:rPr lang="sv-SE" sz="1400" dirty="0" err="1"/>
              <a:t>Ullerstig</a:t>
            </a:r>
            <a:r>
              <a:rPr lang="sv-SE" sz="1400" dirty="0"/>
              <a:t>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dirty="0" smtClean="0"/>
              <a:t>12 spelare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807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1743"/>
              </p:ext>
            </p:extLst>
          </p:nvPr>
        </p:nvGraphicFramePr>
        <p:xfrm>
          <a:off x="575565" y="1259370"/>
          <a:ext cx="8444449" cy="5203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123"/>
                <a:gridCol w="663123"/>
                <a:gridCol w="663123"/>
                <a:gridCol w="1284799"/>
                <a:gridCol w="2227676"/>
                <a:gridCol w="1215724"/>
                <a:gridCol w="1726881"/>
              </a:tblGrid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 dirty="0">
                          <a:effectLst/>
                        </a:rPr>
                        <a:t>Datum</a:t>
                      </a:r>
                      <a:endParaRPr lang="sv-SE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 dirty="0">
                          <a:effectLst/>
                        </a:rPr>
                        <a:t>P/F</a:t>
                      </a:r>
                      <a:endParaRPr lang="sv-SE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>
                          <a:effectLst/>
                        </a:rPr>
                        <a:t>Tid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>
                          <a:effectLst/>
                        </a:rPr>
                        <a:t>Plats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>
                          <a:effectLst/>
                        </a:rPr>
                        <a:t>Hemmalag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>
                          <a:effectLst/>
                        </a:rPr>
                        <a:t>vs.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sng" strike="noStrike">
                          <a:effectLst/>
                        </a:rPr>
                        <a:t>Bortalag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07-maj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P08-7 Blå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6066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07-maj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18.30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P08-7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19-maj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P08-8 Blå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21-maj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P08-8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6066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21-maj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P08-9 Blå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21-maj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17.30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P08-9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02-jun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02-jun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P08-3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09-jun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11-jun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P08-6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144236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u="none" strike="noStrike">
                          <a:effectLst/>
                        </a:rPr>
                        <a:t>G L A D    S O M M A R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25-aug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17.30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P08-2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27-aug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17.00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P08-2 Blå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6066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03-sep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P08-4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Bromsten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  <a:tr h="24825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08-sep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pojk-2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18.00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Gläntan 5manna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P08-4 Vit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Bromsten Svart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59" marR="9259" marT="9259" marB="0" anchor="b"/>
                </a:tc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87986"/>
              </p:ext>
            </p:extLst>
          </p:nvPr>
        </p:nvGraphicFramePr>
        <p:xfrm>
          <a:off x="1371586" y="330133"/>
          <a:ext cx="5054599" cy="802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4599"/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sv-SE" sz="2600" u="none" strike="noStrike" dirty="0">
                          <a:effectLst/>
                        </a:rPr>
                        <a:t>Matchprogram 2015 Kaninbursligan</a:t>
                      </a:r>
                      <a:endParaRPr lang="sv-SE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1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Rutiner </a:t>
            </a:r>
            <a:r>
              <a:rPr lang="sv-SE" dirty="0" smtClean="0"/>
              <a:t>för Bromsten pojkar-08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0504" y="2055320"/>
            <a:ext cx="5918784" cy="3304117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Bra sportsligt </a:t>
            </a:r>
            <a:r>
              <a:rPr lang="sv-SE" dirty="0" smtClean="0"/>
              <a:t>beteende av spelare</a:t>
            </a:r>
          </a:p>
          <a:p>
            <a:r>
              <a:rPr lang="sv-SE" dirty="0" smtClean="0"/>
              <a:t>Bra sportsligt beteende av föräldrar </a:t>
            </a:r>
            <a:endParaRPr lang="sv-SE" dirty="0" smtClean="0"/>
          </a:p>
          <a:p>
            <a:r>
              <a:rPr lang="sv-SE" dirty="0" smtClean="0"/>
              <a:t>Ok att förlora som att vinna </a:t>
            </a:r>
          </a:p>
          <a:p>
            <a:r>
              <a:rPr lang="sv-SE" dirty="0" smtClean="0"/>
              <a:t>Alla </a:t>
            </a:r>
            <a:r>
              <a:rPr lang="sv-SE" dirty="0" smtClean="0"/>
              <a:t>ska få spela lika mycket </a:t>
            </a:r>
          </a:p>
          <a:p>
            <a:r>
              <a:rPr lang="sv-SE" dirty="0" smtClean="0"/>
              <a:t>Ett </a:t>
            </a:r>
            <a:r>
              <a:rPr lang="sv-SE" dirty="0" smtClean="0"/>
              <a:t>lag, positiv attityd </a:t>
            </a:r>
            <a:endParaRPr lang="sv-SE" dirty="0" smtClean="0"/>
          </a:p>
          <a:p>
            <a:r>
              <a:rPr lang="sv-SE" dirty="0" smtClean="0"/>
              <a:t>Vi har matchtröjor och målvaktströja</a:t>
            </a:r>
          </a:p>
          <a:p>
            <a:r>
              <a:rPr lang="sv-SE" dirty="0" smtClean="0"/>
              <a:t>Svarta </a:t>
            </a:r>
            <a:r>
              <a:rPr lang="sv-SE" dirty="0" smtClean="0"/>
              <a:t>shorts och </a:t>
            </a:r>
            <a:r>
              <a:rPr lang="sv-SE" dirty="0" smtClean="0"/>
              <a:t>strumpor inhandlas själva</a:t>
            </a:r>
          </a:p>
          <a:p>
            <a:r>
              <a:rPr lang="sv-SE" dirty="0" smtClean="0"/>
              <a:t>Vatten tas med själv</a:t>
            </a:r>
            <a:endParaRPr lang="sv-SE" dirty="0" smtClean="0"/>
          </a:p>
          <a:p>
            <a:r>
              <a:rPr lang="sv-SE" dirty="0" smtClean="0"/>
              <a:t>Samling 15 minuter innan match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860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41434" y="346840"/>
            <a:ext cx="8450318" cy="5470635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Lagledare &amp; kassör</a:t>
            </a:r>
          </a:p>
          <a:p>
            <a:r>
              <a:rPr lang="sv-SE" dirty="0" smtClean="0"/>
              <a:t>Ambition för laget/upplägget för träningarna</a:t>
            </a:r>
          </a:p>
          <a:p>
            <a:r>
              <a:rPr lang="sv-SE" dirty="0" smtClean="0"/>
              <a:t>Klubben växter kraftigt</a:t>
            </a:r>
          </a:p>
          <a:p>
            <a:r>
              <a:rPr lang="sv-SE" dirty="0" smtClean="0"/>
              <a:t>Laget är nu ca 24 personer, ställer stora krav på oss</a:t>
            </a:r>
          </a:p>
          <a:p>
            <a:r>
              <a:rPr lang="sv-SE" dirty="0" smtClean="0"/>
              <a:t>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93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1107</TotalTime>
  <Words>281</Words>
  <Application>Microsoft Office PowerPoint</Application>
  <PresentationFormat>Anpassad</PresentationFormat>
  <Paragraphs>162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Begränsningsaspekten</vt:lpstr>
      <vt:lpstr>Bromsten P08</vt:lpstr>
      <vt:lpstr>Två lag </vt:lpstr>
      <vt:lpstr>PowerPoint-presentation</vt:lpstr>
      <vt:lpstr>Rutiner för Bromsten pojkar-08</vt:lpstr>
      <vt:lpstr>PowerPoint-presentation</vt:lpstr>
    </vt:vector>
  </TitlesOfParts>
  <Company>Intelliplan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Bromsten P08</dc:title>
  <dc:creator>Andreas Johansson</dc:creator>
  <cp:lastModifiedBy>Johan Ingelskog</cp:lastModifiedBy>
  <cp:revision>9</cp:revision>
  <dcterms:created xsi:type="dcterms:W3CDTF">2015-05-05T13:32:28Z</dcterms:created>
  <dcterms:modified xsi:type="dcterms:W3CDTF">2015-05-06T09:44:48Z</dcterms:modified>
</cp:coreProperties>
</file>