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88163" cy="100203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FA11-9FD3-488D-AF68-F729821460C8}" type="datetimeFigureOut">
              <a:rPr lang="sv-SE" smtClean="0"/>
              <a:t>2023-04-02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19C5-86D4-4BB1-AD7A-AF646C7EC3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3307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FA11-9FD3-488D-AF68-F729821460C8}" type="datetimeFigureOut">
              <a:rPr lang="sv-SE" smtClean="0"/>
              <a:t>2023-04-02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19C5-86D4-4BB1-AD7A-AF646C7EC3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995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FA11-9FD3-488D-AF68-F729821460C8}" type="datetimeFigureOut">
              <a:rPr lang="sv-SE" smtClean="0"/>
              <a:t>2023-04-02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19C5-86D4-4BB1-AD7A-AF646C7EC3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2442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FA11-9FD3-488D-AF68-F729821460C8}" type="datetimeFigureOut">
              <a:rPr lang="sv-SE" smtClean="0"/>
              <a:t>2023-04-02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19C5-86D4-4BB1-AD7A-AF646C7EC3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059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FA11-9FD3-488D-AF68-F729821460C8}" type="datetimeFigureOut">
              <a:rPr lang="sv-SE" smtClean="0"/>
              <a:t>2023-04-02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19C5-86D4-4BB1-AD7A-AF646C7EC3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8179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FA11-9FD3-488D-AF68-F729821460C8}" type="datetimeFigureOut">
              <a:rPr lang="sv-SE" smtClean="0"/>
              <a:t>2023-04-02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19C5-86D4-4BB1-AD7A-AF646C7EC3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5992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FA11-9FD3-488D-AF68-F729821460C8}" type="datetimeFigureOut">
              <a:rPr lang="sv-SE" smtClean="0"/>
              <a:t>2023-04-02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19C5-86D4-4BB1-AD7A-AF646C7EC3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5812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FA11-9FD3-488D-AF68-F729821460C8}" type="datetimeFigureOut">
              <a:rPr lang="sv-SE" smtClean="0"/>
              <a:t>2023-04-02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19C5-86D4-4BB1-AD7A-AF646C7EC3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6663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FA11-9FD3-488D-AF68-F729821460C8}" type="datetimeFigureOut">
              <a:rPr lang="sv-SE" smtClean="0"/>
              <a:t>2023-04-02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19C5-86D4-4BB1-AD7A-AF646C7EC3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2103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FA11-9FD3-488D-AF68-F729821460C8}" type="datetimeFigureOut">
              <a:rPr lang="sv-SE" smtClean="0"/>
              <a:t>2023-04-02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19C5-86D4-4BB1-AD7A-AF646C7EC3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3584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FA11-9FD3-488D-AF68-F729821460C8}" type="datetimeFigureOut">
              <a:rPr lang="sv-SE" smtClean="0"/>
              <a:t>2023-04-02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19C5-86D4-4BB1-AD7A-AF646C7EC3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0011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DFA11-9FD3-488D-AF68-F729821460C8}" type="datetimeFigureOut">
              <a:rPr lang="sv-SE" smtClean="0"/>
              <a:t>2023-04-02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F19C5-86D4-4BB1-AD7A-AF646C7EC3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952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hyperlink" Target="mailto:tommy@lekebergsteknik.s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tommy@lekebergsteknik.s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27220" y="177206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sv-SE" dirty="0"/>
              <a:t>Brohyttans IF</a:t>
            </a:r>
            <a:br>
              <a:rPr lang="sv-SE" dirty="0"/>
            </a:br>
            <a:r>
              <a:rPr lang="sv-SE" dirty="0"/>
              <a:t>Tennissektionen</a:t>
            </a:r>
            <a:br>
              <a:rPr lang="sv-SE" dirty="0"/>
            </a:br>
            <a:r>
              <a:rPr lang="sv-SE" dirty="0"/>
              <a:t>inbjuder till</a:t>
            </a:r>
            <a:br>
              <a:rPr lang="sv-SE" dirty="0"/>
            </a:br>
            <a:r>
              <a:rPr lang="sv-SE" dirty="0"/>
              <a:t>Tennisturnering</a:t>
            </a:r>
            <a:br>
              <a:rPr lang="sv-SE" dirty="0"/>
            </a:br>
            <a:r>
              <a:rPr lang="sv-SE" dirty="0"/>
              <a:t>Sommaren 2023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788695" y="4644774"/>
            <a:ext cx="9144000" cy="1655762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Anmälan senast 3/5</a:t>
            </a:r>
          </a:p>
          <a:p>
            <a:r>
              <a:rPr lang="sv-SE" dirty="0"/>
              <a:t>Krav: medlem i Brohyttans IF</a:t>
            </a:r>
          </a:p>
          <a:p>
            <a:r>
              <a:rPr lang="sv-SE" dirty="0"/>
              <a:t>Startavgift 50:-</a:t>
            </a:r>
          </a:p>
          <a:p>
            <a:r>
              <a:rPr lang="sv-SE" dirty="0"/>
              <a:t>Anmälan till </a:t>
            </a:r>
            <a:r>
              <a:rPr lang="sv-SE" dirty="0">
                <a:hlinkClick r:id="rId2"/>
              </a:rPr>
              <a:t>tommy@lekebergsteknik.se</a:t>
            </a:r>
            <a:endParaRPr lang="sv-SE" dirty="0"/>
          </a:p>
          <a:p>
            <a:r>
              <a:rPr lang="sv-SE" dirty="0"/>
              <a:t>Frågor: Tommy 0703 971212</a:t>
            </a:r>
          </a:p>
          <a:p>
            <a:endParaRPr lang="sv-SE" dirty="0"/>
          </a:p>
        </p:txBody>
      </p:sp>
      <p:pic>
        <p:nvPicPr>
          <p:cNvPr id="6" name="Bildobjekt 5"/>
          <p:cNvPicPr/>
          <p:nvPr/>
        </p:nvPicPr>
        <p:blipFill>
          <a:blip r:embed="rId3"/>
          <a:stretch>
            <a:fillRect/>
          </a:stretch>
        </p:blipFill>
        <p:spPr>
          <a:xfrm>
            <a:off x="382353" y="389806"/>
            <a:ext cx="1689735" cy="1795145"/>
          </a:xfrm>
          <a:prstGeom prst="rect">
            <a:avLst/>
          </a:prstGeom>
        </p:spPr>
      </p:pic>
      <p:pic>
        <p:nvPicPr>
          <p:cNvPr id="7" name="Bildobjekt 6"/>
          <p:cNvPicPr/>
          <p:nvPr/>
        </p:nvPicPr>
        <p:blipFill>
          <a:blip r:embed="rId3"/>
          <a:stretch>
            <a:fillRect/>
          </a:stretch>
        </p:blipFill>
        <p:spPr>
          <a:xfrm>
            <a:off x="10312416" y="389805"/>
            <a:ext cx="1689735" cy="1795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350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70284" y="1119772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dirty="0"/>
              <a:t>Vi planerar ett seriespel med enkelmöten i en eller flera serier, beroende på antalet spelare, under sommaren, maj tom. augusti. Målet kan vara att det blir sex till åtta matcher per spelare.</a:t>
            </a:r>
          </a:p>
          <a:p>
            <a:pPr marL="0" indent="0">
              <a:buNone/>
            </a:pPr>
            <a:r>
              <a:rPr lang="sv-SE" dirty="0"/>
              <a:t>Vi upprättar ett spelschema men utan speldag och tid, det får spelarna själva komma överens om. Efter matchen rapporterar spelarna in resultatet.</a:t>
            </a:r>
          </a:p>
          <a:p>
            <a:pPr marL="0" indent="0">
              <a:buNone/>
            </a:pPr>
            <a:r>
              <a:rPr lang="sv-SE" dirty="0"/>
              <a:t>Vid anmälan ange: Namn, </a:t>
            </a:r>
            <a:r>
              <a:rPr lang="sv-SE" dirty="0" err="1"/>
              <a:t>mobilnr</a:t>
            </a:r>
            <a:r>
              <a:rPr lang="sv-SE" dirty="0"/>
              <a:t>. och spelnivå 1, 2 eller 3. Där 1 är nybörjare, 2 lite mitt emellan och 3 rätt så duktig.</a:t>
            </a:r>
          </a:p>
          <a:p>
            <a:pPr marL="0" indent="0">
              <a:buNone/>
            </a:pPr>
            <a:r>
              <a:rPr lang="sv-SE" dirty="0"/>
              <a:t>Startavgift 50:- </a:t>
            </a:r>
          </a:p>
          <a:p>
            <a:pPr marL="0" indent="0">
              <a:buNone/>
            </a:pPr>
            <a:r>
              <a:rPr lang="sv-SE" dirty="0"/>
              <a:t>Anmälan per mail till </a:t>
            </a:r>
            <a:r>
              <a:rPr lang="sv-SE" dirty="0">
                <a:hlinkClick r:id="rId2"/>
              </a:rPr>
              <a:t>tommy@lekebergsteknik.se</a:t>
            </a:r>
            <a:r>
              <a:rPr lang="sv-SE" dirty="0"/>
              <a:t> senast 3/5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Välkomna Hälsar Brohyttans IF / Tennissektionen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99245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150</Words>
  <Application>Microsoft Office PowerPoint</Application>
  <PresentationFormat>Bredbild</PresentationFormat>
  <Paragraphs>13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Brohyttans IF Tennissektionen inbjuder till Tennisturnering Sommaren 2023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Brohyttans IF Tennis sektionen inbjuder till Tennis turnering 2022 Vecka 31</dc:title>
  <dc:creator>Tommy</dc:creator>
  <cp:lastModifiedBy>Tommy Gustafsson</cp:lastModifiedBy>
  <cp:revision>13</cp:revision>
  <cp:lastPrinted>2022-06-12T14:23:36Z</cp:lastPrinted>
  <dcterms:created xsi:type="dcterms:W3CDTF">2022-06-11T15:50:53Z</dcterms:created>
  <dcterms:modified xsi:type="dcterms:W3CDTF">2023-04-02T17:17:31Z</dcterms:modified>
</cp:coreProperties>
</file>