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71" r:id="rId4"/>
    <p:sldId id="273" r:id="rId5"/>
    <p:sldId id="274" r:id="rId6"/>
    <p:sldId id="268" r:id="rId7"/>
    <p:sldId id="267" r:id="rId8"/>
    <p:sldId id="269" r:id="rId9"/>
    <p:sldId id="256" r:id="rId10"/>
    <p:sldId id="257" r:id="rId11"/>
    <p:sldId id="258" r:id="rId12"/>
    <p:sldId id="260" r:id="rId13"/>
    <p:sldId id="259" r:id="rId14"/>
    <p:sldId id="262" r:id="rId15"/>
    <p:sldId id="263" r:id="rId16"/>
    <p:sldId id="264" r:id="rId17"/>
    <p:sldId id="261" r:id="rId18"/>
    <p:sldId id="270" r:id="rId1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286848-6D2C-41BA-B65D-8ED8B84C66D1}" v="252" dt="2019-02-03T19:03:30.6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nia Åkesson" userId="1c0f11fddebb1943" providerId="LiveId" clId="{E4286848-6D2C-41BA-B65D-8ED8B84C66D1}"/>
    <pc:docChg chg="undo custSel mod addSld delSld modSld">
      <pc:chgData name="Tania Åkesson" userId="1c0f11fddebb1943" providerId="LiveId" clId="{E4286848-6D2C-41BA-B65D-8ED8B84C66D1}" dt="2019-02-03T19:10:03.201" v="2354" actId="1076"/>
      <pc:docMkLst>
        <pc:docMk/>
      </pc:docMkLst>
      <pc:sldChg chg="modSp">
        <pc:chgData name="Tania Åkesson" userId="1c0f11fddebb1943" providerId="LiveId" clId="{E4286848-6D2C-41BA-B65D-8ED8B84C66D1}" dt="2019-02-03T19:09:40.254" v="2353" actId="20577"/>
        <pc:sldMkLst>
          <pc:docMk/>
          <pc:sldMk cId="3796978839" sldId="256"/>
        </pc:sldMkLst>
        <pc:spChg chg="mod">
          <ac:chgData name="Tania Åkesson" userId="1c0f11fddebb1943" providerId="LiveId" clId="{E4286848-6D2C-41BA-B65D-8ED8B84C66D1}" dt="2019-02-03T19:09:40.254" v="2353" actId="20577"/>
          <ac:spMkLst>
            <pc:docMk/>
            <pc:sldMk cId="3796978839" sldId="256"/>
            <ac:spMk id="3" creationId="{35E0182E-9B44-4BB9-AEDF-2D3BEDA4AB22}"/>
          </ac:spMkLst>
        </pc:spChg>
      </pc:sldChg>
      <pc:sldChg chg="addSp delSp modSp">
        <pc:chgData name="Tania Åkesson" userId="1c0f11fddebb1943" providerId="LiveId" clId="{E4286848-6D2C-41BA-B65D-8ED8B84C66D1}" dt="2019-02-03T18:48:07.214" v="1479" actId="20577"/>
        <pc:sldMkLst>
          <pc:docMk/>
          <pc:sldMk cId="1848828924" sldId="259"/>
        </pc:sldMkLst>
        <pc:spChg chg="add del mod">
          <ac:chgData name="Tania Åkesson" userId="1c0f11fddebb1943" providerId="LiveId" clId="{E4286848-6D2C-41BA-B65D-8ED8B84C66D1}" dt="2019-02-03T18:24:36.016" v="918"/>
          <ac:spMkLst>
            <pc:docMk/>
            <pc:sldMk cId="1848828924" sldId="259"/>
            <ac:spMk id="2" creationId="{78254356-770D-4398-98F6-D35AC1014227}"/>
          </ac:spMkLst>
        </pc:spChg>
        <pc:spChg chg="mod">
          <ac:chgData name="Tania Åkesson" userId="1c0f11fddebb1943" providerId="LiveId" clId="{E4286848-6D2C-41BA-B65D-8ED8B84C66D1}" dt="2019-02-03T18:48:07.214" v="1479" actId="20577"/>
          <ac:spMkLst>
            <pc:docMk/>
            <pc:sldMk cId="1848828924" sldId="259"/>
            <ac:spMk id="3" creationId="{20D50F4A-C288-4623-8813-42FB19E64AF3}"/>
          </ac:spMkLst>
        </pc:spChg>
        <pc:spChg chg="add del mod">
          <ac:chgData name="Tania Åkesson" userId="1c0f11fddebb1943" providerId="LiveId" clId="{E4286848-6D2C-41BA-B65D-8ED8B84C66D1}" dt="2019-02-03T18:24:36.017" v="920"/>
          <ac:spMkLst>
            <pc:docMk/>
            <pc:sldMk cId="1848828924" sldId="259"/>
            <ac:spMk id="4" creationId="{5431318E-E230-4188-931E-9822F201A5A2}"/>
          </ac:spMkLst>
        </pc:spChg>
      </pc:sldChg>
      <pc:sldChg chg="modSp">
        <pc:chgData name="Tania Åkesson" userId="1c0f11fddebb1943" providerId="LiveId" clId="{E4286848-6D2C-41BA-B65D-8ED8B84C66D1}" dt="2019-02-03T19:10:03.201" v="2354" actId="1076"/>
        <pc:sldMkLst>
          <pc:docMk/>
          <pc:sldMk cId="3554198303" sldId="260"/>
        </pc:sldMkLst>
        <pc:spChg chg="mod">
          <ac:chgData name="Tania Åkesson" userId="1c0f11fddebb1943" providerId="LiveId" clId="{E4286848-6D2C-41BA-B65D-8ED8B84C66D1}" dt="2019-02-03T19:10:03.201" v="2354" actId="1076"/>
          <ac:spMkLst>
            <pc:docMk/>
            <pc:sldMk cId="3554198303" sldId="260"/>
            <ac:spMk id="2" creationId="{472CE314-AC30-4585-8BF8-9E859EFBB6BF}"/>
          </ac:spMkLst>
        </pc:spChg>
      </pc:sldChg>
      <pc:sldChg chg="addSp delSp modSp add del mod setBg delDesignElem">
        <pc:chgData name="Tania Åkesson" userId="1c0f11fddebb1943" providerId="LiveId" clId="{E4286848-6D2C-41BA-B65D-8ED8B84C66D1}" dt="2019-02-03T18:39:48.376" v="1342" actId="2696"/>
        <pc:sldMkLst>
          <pc:docMk/>
          <pc:sldMk cId="1325794312" sldId="261"/>
        </pc:sldMkLst>
        <pc:spChg chg="add mod">
          <ac:chgData name="Tania Åkesson" userId="1c0f11fddebb1943" providerId="LiveId" clId="{E4286848-6D2C-41BA-B65D-8ED8B84C66D1}" dt="2019-02-03T18:39:21.303" v="1335" actId="1076"/>
          <ac:spMkLst>
            <pc:docMk/>
            <pc:sldMk cId="1325794312" sldId="261"/>
            <ac:spMk id="2" creationId="{BAF2838C-9DC2-48D5-8E4F-6682C4B56F28}"/>
          </ac:spMkLst>
        </pc:spChg>
        <pc:spChg chg="add del mod">
          <ac:chgData name="Tania Åkesson" userId="1c0f11fddebb1943" providerId="LiveId" clId="{E4286848-6D2C-41BA-B65D-8ED8B84C66D1}" dt="2019-02-03T18:30:54.896" v="1104" actId="26606"/>
          <ac:spMkLst>
            <pc:docMk/>
            <pc:sldMk cId="1325794312" sldId="261"/>
            <ac:spMk id="3" creationId="{C5A2B3B9-06A9-4FF5-B639-98C4874C6D4E}"/>
          </ac:spMkLst>
        </pc:spChg>
        <pc:spChg chg="add del mod">
          <ac:chgData name="Tania Åkesson" userId="1c0f11fddebb1943" providerId="LiveId" clId="{E4286848-6D2C-41BA-B65D-8ED8B84C66D1}" dt="2019-02-03T18:27:02.485" v="925"/>
          <ac:spMkLst>
            <pc:docMk/>
            <pc:sldMk cId="1325794312" sldId="261"/>
            <ac:spMk id="4" creationId="{272B6CCC-9B7A-4F8B-A347-00225695904C}"/>
          </ac:spMkLst>
        </pc:spChg>
        <pc:spChg chg="add del mod">
          <ac:chgData name="Tania Åkesson" userId="1c0f11fddebb1943" providerId="LiveId" clId="{E4286848-6D2C-41BA-B65D-8ED8B84C66D1}" dt="2019-02-03T18:30:54.900" v="1106"/>
          <ac:spMkLst>
            <pc:docMk/>
            <pc:sldMk cId="1325794312" sldId="261"/>
            <ac:spMk id="5" creationId="{8D31B5EE-ECDA-4566-8A7A-81C0CA01D9AB}"/>
          </ac:spMkLst>
        </pc:spChg>
        <pc:spChg chg="add del">
          <ac:chgData name="Tania Åkesson" userId="1c0f11fddebb1943" providerId="LiveId" clId="{E4286848-6D2C-41BA-B65D-8ED8B84C66D1}" dt="2019-02-03T18:27:25.427" v="927" actId="26606"/>
          <ac:spMkLst>
            <pc:docMk/>
            <pc:sldMk cId="1325794312" sldId="261"/>
            <ac:spMk id="6" creationId="{272B6CCC-9B7A-4F8B-A347-00225695904C}"/>
          </ac:spMkLst>
        </pc:spChg>
        <pc:spChg chg="add del mod">
          <ac:chgData name="Tania Åkesson" userId="1c0f11fddebb1943" providerId="LiveId" clId="{E4286848-6D2C-41BA-B65D-8ED8B84C66D1}" dt="2019-02-03T18:31:39.476" v="1109"/>
          <ac:spMkLst>
            <pc:docMk/>
            <pc:sldMk cId="1325794312" sldId="261"/>
            <ac:spMk id="7" creationId="{A9F66630-3906-42D2-B776-BB295D3EDAAB}"/>
          </ac:spMkLst>
        </pc:spChg>
        <pc:spChg chg="add del mod">
          <ac:chgData name="Tania Åkesson" userId="1c0f11fddebb1943" providerId="LiveId" clId="{E4286848-6D2C-41BA-B65D-8ED8B84C66D1}" dt="2019-02-03T18:31:39.476" v="1109"/>
          <ac:spMkLst>
            <pc:docMk/>
            <pc:sldMk cId="1325794312" sldId="261"/>
            <ac:spMk id="8" creationId="{58985FEC-A689-4578-9434-1A1224A3E5B0}"/>
          </ac:spMkLst>
        </pc:spChg>
        <pc:spChg chg="add del">
          <ac:chgData name="Tania Åkesson" userId="1c0f11fddebb1943" providerId="LiveId" clId="{E4286848-6D2C-41BA-B65D-8ED8B84C66D1}" dt="2019-02-03T18:27:25.427" v="927" actId="26606"/>
          <ac:spMkLst>
            <pc:docMk/>
            <pc:sldMk cId="1325794312" sldId="261"/>
            <ac:spMk id="9" creationId="{3B854194-185D-494D-905C-7C7CB2E30F6E}"/>
          </ac:spMkLst>
        </pc:spChg>
        <pc:spChg chg="add del mod">
          <ac:chgData name="Tania Åkesson" userId="1c0f11fddebb1943" providerId="LiveId" clId="{E4286848-6D2C-41BA-B65D-8ED8B84C66D1}" dt="2019-02-03T18:31:44.550" v="1110"/>
          <ac:spMkLst>
            <pc:docMk/>
            <pc:sldMk cId="1325794312" sldId="261"/>
            <ac:spMk id="10" creationId="{5A26C3AD-B714-411E-84D0-0E906482E021}"/>
          </ac:spMkLst>
        </pc:spChg>
        <pc:spChg chg="add del">
          <ac:chgData name="Tania Åkesson" userId="1c0f11fddebb1943" providerId="LiveId" clId="{E4286848-6D2C-41BA-B65D-8ED8B84C66D1}" dt="2019-02-03T18:27:25.427" v="927" actId="26606"/>
          <ac:spMkLst>
            <pc:docMk/>
            <pc:sldMk cId="1325794312" sldId="261"/>
            <ac:spMk id="11" creationId="{B4F5FA0D-0104-4987-8241-EFF7C85B88DE}"/>
          </ac:spMkLst>
        </pc:spChg>
        <pc:spChg chg="add del mod">
          <ac:chgData name="Tania Åkesson" userId="1c0f11fddebb1943" providerId="LiveId" clId="{E4286848-6D2C-41BA-B65D-8ED8B84C66D1}" dt="2019-02-03T18:31:48.317" v="1111"/>
          <ac:spMkLst>
            <pc:docMk/>
            <pc:sldMk cId="1325794312" sldId="261"/>
            <ac:spMk id="12" creationId="{5987A4D0-5AC0-4E15-BF65-28264F3FB1D1}"/>
          </ac:spMkLst>
        </pc:spChg>
        <pc:spChg chg="add del mod">
          <ac:chgData name="Tania Åkesson" userId="1c0f11fddebb1943" providerId="LiveId" clId="{E4286848-6D2C-41BA-B65D-8ED8B84C66D1}" dt="2019-02-03T18:31:48.317" v="1111"/>
          <ac:spMkLst>
            <pc:docMk/>
            <pc:sldMk cId="1325794312" sldId="261"/>
            <ac:spMk id="14" creationId="{0B06EA75-9890-4BAB-AD7A-4F4B10B19CC7}"/>
          </ac:spMkLst>
        </pc:spChg>
        <pc:spChg chg="add del">
          <ac:chgData name="Tania Åkesson" userId="1c0f11fddebb1943" providerId="LiveId" clId="{E4286848-6D2C-41BA-B65D-8ED8B84C66D1}" dt="2019-02-03T18:30:54.896" v="1104" actId="26606"/>
          <ac:spMkLst>
            <pc:docMk/>
            <pc:sldMk cId="1325794312" sldId="261"/>
            <ac:spMk id="15" creationId="{8D70B121-56F4-4848-B38B-182089D909FA}"/>
          </ac:spMkLst>
        </pc:spChg>
        <pc:spChg chg="add">
          <ac:chgData name="Tania Åkesson" userId="1c0f11fddebb1943" providerId="LiveId" clId="{E4286848-6D2C-41BA-B65D-8ED8B84C66D1}" dt="2019-02-03T18:27:25.444" v="928" actId="26606"/>
          <ac:spMkLst>
            <pc:docMk/>
            <pc:sldMk cId="1325794312" sldId="261"/>
            <ac:spMk id="17" creationId="{272B6CCC-9B7A-4F8B-A347-00225695904C}"/>
          </ac:spMkLst>
        </pc:spChg>
        <pc:spChg chg="add del mod">
          <ac:chgData name="Tania Åkesson" userId="1c0f11fddebb1943" providerId="LiveId" clId="{E4286848-6D2C-41BA-B65D-8ED8B84C66D1}" dt="2019-02-03T18:31:55.139" v="1112"/>
          <ac:spMkLst>
            <pc:docMk/>
            <pc:sldMk cId="1325794312" sldId="261"/>
            <ac:spMk id="18" creationId="{541F83DE-66F6-42F9-831B-4017FD14F98D}"/>
          </ac:spMkLst>
        </pc:spChg>
        <pc:spChg chg="add del">
          <ac:chgData name="Tania Åkesson" userId="1c0f11fddebb1943" providerId="LiveId" clId="{E4286848-6D2C-41BA-B65D-8ED8B84C66D1}" dt="2019-02-03T18:32:04.778" v="1114" actId="26606"/>
          <ac:spMkLst>
            <pc:docMk/>
            <pc:sldMk cId="1325794312" sldId="261"/>
            <ac:spMk id="21" creationId="{A5711A0E-A428-4ED1-96CB-33D69FD842E4}"/>
          </ac:spMkLst>
        </pc:spChg>
        <pc:spChg chg="add del">
          <ac:chgData name="Tania Åkesson" userId="1c0f11fddebb1943" providerId="LiveId" clId="{E4286848-6D2C-41BA-B65D-8ED8B84C66D1}" dt="2019-02-03T18:31:20.842" v="1108"/>
          <ac:spMkLst>
            <pc:docMk/>
            <pc:sldMk cId="1325794312" sldId="261"/>
            <ac:spMk id="24" creationId="{A5711A0E-A428-4ED1-96CB-33D69FD842E4}"/>
          </ac:spMkLst>
        </pc:spChg>
        <pc:graphicFrameChg chg="add mod ord modGraphic">
          <ac:chgData name="Tania Åkesson" userId="1c0f11fddebb1943" providerId="LiveId" clId="{E4286848-6D2C-41BA-B65D-8ED8B84C66D1}" dt="2019-02-03T18:39:37.165" v="1341"/>
          <ac:graphicFrameMkLst>
            <pc:docMk/>
            <pc:sldMk cId="1325794312" sldId="261"/>
            <ac:graphicFrameMk id="19" creationId="{4799725C-26DF-4A6E-9450-E19B1B68D857}"/>
          </ac:graphicFrameMkLst>
        </pc:graphicFrameChg>
        <pc:picChg chg="add del">
          <ac:chgData name="Tania Åkesson" userId="1c0f11fddebb1943" providerId="LiveId" clId="{E4286848-6D2C-41BA-B65D-8ED8B84C66D1}" dt="2019-02-03T18:27:25.427" v="927" actId="26606"/>
          <ac:picMkLst>
            <pc:docMk/>
            <pc:sldMk cId="1325794312" sldId="261"/>
            <ac:picMk id="13" creationId="{2897127E-6CEF-446C-BE87-93B7C46E49D1}"/>
          </ac:picMkLst>
        </pc:picChg>
        <pc:cxnChg chg="add del">
          <ac:chgData name="Tania Åkesson" userId="1c0f11fddebb1943" providerId="LiveId" clId="{E4286848-6D2C-41BA-B65D-8ED8B84C66D1}" dt="2019-02-03T18:30:54.896" v="1104" actId="26606"/>
          <ac:cxnSpMkLst>
            <pc:docMk/>
            <pc:sldMk cId="1325794312" sldId="261"/>
            <ac:cxnSpMk id="16" creationId="{2D72A2C9-F3CA-4216-8BAD-FA4C970C3C4E}"/>
          </ac:cxnSpMkLst>
        </pc:cxnChg>
      </pc:sldChg>
      <pc:sldChg chg="add del">
        <pc:chgData name="Tania Åkesson" userId="1c0f11fddebb1943" providerId="LiveId" clId="{E4286848-6D2C-41BA-B65D-8ED8B84C66D1}" dt="2019-02-02T17:50:17.950" v="87" actId="2696"/>
        <pc:sldMkLst>
          <pc:docMk/>
          <pc:sldMk cId="1466014976" sldId="261"/>
        </pc:sldMkLst>
      </pc:sldChg>
      <pc:sldChg chg="addSp delSp modSp add">
        <pc:chgData name="Tania Åkesson" userId="1c0f11fddebb1943" providerId="LiveId" clId="{E4286848-6D2C-41BA-B65D-8ED8B84C66D1}" dt="2019-02-03T18:46:23.322" v="1419" actId="255"/>
        <pc:sldMkLst>
          <pc:docMk/>
          <pc:sldMk cId="3865574422" sldId="261"/>
        </pc:sldMkLst>
        <pc:spChg chg="add del mod">
          <ac:chgData name="Tania Åkesson" userId="1c0f11fddebb1943" providerId="LiveId" clId="{E4286848-6D2C-41BA-B65D-8ED8B84C66D1}" dt="2019-02-03T18:44:21.251" v="1404"/>
          <ac:spMkLst>
            <pc:docMk/>
            <pc:sldMk cId="3865574422" sldId="261"/>
            <ac:spMk id="2" creationId="{27139C89-82EF-4FD5-8829-CD44C14BA835}"/>
          </ac:spMkLst>
        </pc:spChg>
        <pc:spChg chg="add del mod">
          <ac:chgData name="Tania Åkesson" userId="1c0f11fddebb1943" providerId="LiveId" clId="{E4286848-6D2C-41BA-B65D-8ED8B84C66D1}" dt="2019-02-03T18:45:19.312" v="1411"/>
          <ac:spMkLst>
            <pc:docMk/>
            <pc:sldMk cId="3865574422" sldId="261"/>
            <ac:spMk id="3" creationId="{FA78EF88-0CB4-45DB-AD03-20A57BADBC08}"/>
          </ac:spMkLst>
        </pc:spChg>
        <pc:spChg chg="add mod">
          <ac:chgData name="Tania Åkesson" userId="1c0f11fddebb1943" providerId="LiveId" clId="{E4286848-6D2C-41BA-B65D-8ED8B84C66D1}" dt="2019-02-03T18:46:23.322" v="1419" actId="255"/>
          <ac:spMkLst>
            <pc:docMk/>
            <pc:sldMk cId="3865574422" sldId="261"/>
            <ac:spMk id="4" creationId="{0905C6A3-96B2-4C45-BAF9-388C8AD6E0CE}"/>
          </ac:spMkLst>
        </pc:spChg>
      </pc:sldChg>
      <pc:sldChg chg="addSp modSp add">
        <pc:chgData name="Tania Åkesson" userId="1c0f11fddebb1943" providerId="LiveId" clId="{E4286848-6D2C-41BA-B65D-8ED8B84C66D1}" dt="2019-02-03T18:55:00.247" v="1806" actId="20577"/>
        <pc:sldMkLst>
          <pc:docMk/>
          <pc:sldMk cId="2432371012" sldId="262"/>
        </pc:sldMkLst>
        <pc:spChg chg="add mod">
          <ac:chgData name="Tania Åkesson" userId="1c0f11fddebb1943" providerId="LiveId" clId="{E4286848-6D2C-41BA-B65D-8ED8B84C66D1}" dt="2019-02-03T18:55:00.247" v="1806" actId="20577"/>
          <ac:spMkLst>
            <pc:docMk/>
            <pc:sldMk cId="2432371012" sldId="262"/>
            <ac:spMk id="2" creationId="{5380C80C-08A2-4244-A8EA-EA7DB5E66520}"/>
          </ac:spMkLst>
        </pc:spChg>
      </pc:sldChg>
      <pc:sldChg chg="addSp delSp modSp add">
        <pc:chgData name="Tania Åkesson" userId="1c0f11fddebb1943" providerId="LiveId" clId="{E4286848-6D2C-41BA-B65D-8ED8B84C66D1}" dt="2019-02-03T19:02:19.460" v="2052" actId="20577"/>
        <pc:sldMkLst>
          <pc:docMk/>
          <pc:sldMk cId="648299235" sldId="263"/>
        </pc:sldMkLst>
        <pc:spChg chg="add del mod">
          <ac:chgData name="Tania Åkesson" userId="1c0f11fddebb1943" providerId="LiveId" clId="{E4286848-6D2C-41BA-B65D-8ED8B84C66D1}" dt="2019-02-03T18:59:14.329" v="1814"/>
          <ac:spMkLst>
            <pc:docMk/>
            <pc:sldMk cId="648299235" sldId="263"/>
            <ac:spMk id="2" creationId="{B1CD3D26-1659-404F-80D0-6A7DA11BEBE3}"/>
          </ac:spMkLst>
        </pc:spChg>
        <pc:spChg chg="add del mod">
          <ac:chgData name="Tania Åkesson" userId="1c0f11fddebb1943" providerId="LiveId" clId="{E4286848-6D2C-41BA-B65D-8ED8B84C66D1}" dt="2019-02-03T18:59:40.990" v="1818"/>
          <ac:spMkLst>
            <pc:docMk/>
            <pc:sldMk cId="648299235" sldId="263"/>
            <ac:spMk id="3" creationId="{2787822D-870A-4895-B447-42BBCBF6F20A}"/>
          </ac:spMkLst>
        </pc:spChg>
        <pc:spChg chg="add mod">
          <ac:chgData name="Tania Åkesson" userId="1c0f11fddebb1943" providerId="LiveId" clId="{E4286848-6D2C-41BA-B65D-8ED8B84C66D1}" dt="2019-02-03T19:02:19.460" v="2052" actId="20577"/>
          <ac:spMkLst>
            <pc:docMk/>
            <pc:sldMk cId="648299235" sldId="263"/>
            <ac:spMk id="4" creationId="{45918DFC-B9BC-4293-AEBF-05F2E39815D7}"/>
          </ac:spMkLst>
        </pc:spChg>
      </pc:sldChg>
      <pc:sldChg chg="addSp modSp add">
        <pc:chgData name="Tania Åkesson" userId="1c0f11fddebb1943" providerId="LiveId" clId="{E4286848-6D2C-41BA-B65D-8ED8B84C66D1}" dt="2019-02-03T19:09:08.233" v="2350" actId="20577"/>
        <pc:sldMkLst>
          <pc:docMk/>
          <pc:sldMk cId="2493602083" sldId="264"/>
        </pc:sldMkLst>
        <pc:spChg chg="add mod">
          <ac:chgData name="Tania Åkesson" userId="1c0f11fddebb1943" providerId="LiveId" clId="{E4286848-6D2C-41BA-B65D-8ED8B84C66D1}" dt="2019-02-03T19:09:08.233" v="2350" actId="20577"/>
          <ac:spMkLst>
            <pc:docMk/>
            <pc:sldMk cId="2493602083" sldId="264"/>
            <ac:spMk id="2" creationId="{BBFA4FD6-489B-48A0-A945-B2637E727413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99E47D-E717-4763-90D8-22F057BAD96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EE26AC-D3D1-4CD3-AC7F-CB7ADE64B9B1}">
      <dgm:prSet phldrT="[Text]"/>
      <dgm:spPr/>
      <dgm:t>
        <a:bodyPr/>
        <a:lstStyle/>
        <a:p>
          <a:r>
            <a:rPr lang="sv-SE" dirty="0" smtClean="0"/>
            <a:t>Ordförande 			Johan Schwab</a:t>
          </a:r>
          <a:endParaRPr lang="en-US" dirty="0"/>
        </a:p>
      </dgm:t>
    </dgm:pt>
    <dgm:pt modelId="{D19A4D28-9520-4B05-B3F3-E66E4C807EB2}" type="parTrans" cxnId="{A381FC54-7FD1-47D3-A3BF-6FE489CD32D9}">
      <dgm:prSet/>
      <dgm:spPr/>
      <dgm:t>
        <a:bodyPr/>
        <a:lstStyle/>
        <a:p>
          <a:endParaRPr lang="en-US"/>
        </a:p>
      </dgm:t>
    </dgm:pt>
    <dgm:pt modelId="{AF7FACE9-FF5B-4164-BE4D-A0EA18DD4281}" type="sibTrans" cxnId="{A381FC54-7FD1-47D3-A3BF-6FE489CD32D9}">
      <dgm:prSet/>
      <dgm:spPr/>
      <dgm:t>
        <a:bodyPr/>
        <a:lstStyle/>
        <a:p>
          <a:endParaRPr lang="en-US"/>
        </a:p>
      </dgm:t>
    </dgm:pt>
    <dgm:pt modelId="{51D6BFCC-6B86-4FDF-B50D-6670A2D7099F}">
      <dgm:prSet phldrT="[Text]"/>
      <dgm:spPr/>
      <dgm:t>
        <a:bodyPr/>
        <a:lstStyle/>
        <a:p>
          <a:r>
            <a:rPr lang="sv-SE" dirty="0" smtClean="0"/>
            <a:t>Vice Ordförande/Ledamot	Jerry Skoglund</a:t>
          </a:r>
          <a:endParaRPr lang="en-US" dirty="0"/>
        </a:p>
      </dgm:t>
    </dgm:pt>
    <dgm:pt modelId="{C34B04B7-2F2D-4295-B60D-4A672600E2CC}" type="parTrans" cxnId="{7FC251F9-1B6E-4B97-ADB2-AE9BBD9A1F7F}">
      <dgm:prSet/>
      <dgm:spPr/>
      <dgm:t>
        <a:bodyPr/>
        <a:lstStyle/>
        <a:p>
          <a:endParaRPr lang="en-US"/>
        </a:p>
      </dgm:t>
    </dgm:pt>
    <dgm:pt modelId="{55F85074-4604-4FAC-9663-69739383CA49}" type="sibTrans" cxnId="{7FC251F9-1B6E-4B97-ADB2-AE9BBD9A1F7F}">
      <dgm:prSet/>
      <dgm:spPr/>
      <dgm:t>
        <a:bodyPr/>
        <a:lstStyle/>
        <a:p>
          <a:endParaRPr lang="en-US"/>
        </a:p>
      </dgm:t>
    </dgm:pt>
    <dgm:pt modelId="{2B601B3E-F731-4267-80E7-ED4E2FBBA42D}">
      <dgm:prSet phldrT="[Text]"/>
      <dgm:spPr/>
      <dgm:t>
        <a:bodyPr/>
        <a:lstStyle/>
        <a:p>
          <a:r>
            <a:rPr lang="sv-SE" dirty="0" smtClean="0"/>
            <a:t>Kassör/Ledamot 			Evert Carlsson</a:t>
          </a:r>
          <a:endParaRPr lang="en-US" dirty="0"/>
        </a:p>
      </dgm:t>
    </dgm:pt>
    <dgm:pt modelId="{66CAB0DB-275D-438C-9CFD-C435F990216E}" type="parTrans" cxnId="{8BE10A7C-18D3-4EF6-8D50-DB5CB0F14BF1}">
      <dgm:prSet/>
      <dgm:spPr/>
      <dgm:t>
        <a:bodyPr/>
        <a:lstStyle/>
        <a:p>
          <a:endParaRPr lang="en-US"/>
        </a:p>
      </dgm:t>
    </dgm:pt>
    <dgm:pt modelId="{6E1EB3AF-2980-4A44-A2BA-5BE52052F21D}" type="sibTrans" cxnId="{8BE10A7C-18D3-4EF6-8D50-DB5CB0F14BF1}">
      <dgm:prSet/>
      <dgm:spPr/>
      <dgm:t>
        <a:bodyPr/>
        <a:lstStyle/>
        <a:p>
          <a:endParaRPr lang="en-US"/>
        </a:p>
      </dgm:t>
    </dgm:pt>
    <dgm:pt modelId="{C8C76A5E-C278-4782-89BF-B4646D9362E1}">
      <dgm:prSet phldrT="[Text]"/>
      <dgm:spPr/>
      <dgm:t>
        <a:bodyPr/>
        <a:lstStyle/>
        <a:p>
          <a:r>
            <a:rPr lang="sv-SE" dirty="0" smtClean="0"/>
            <a:t>Sekreterare/Ledamot 		Karolin Emanuelsson</a:t>
          </a:r>
          <a:endParaRPr lang="en-US" dirty="0"/>
        </a:p>
      </dgm:t>
    </dgm:pt>
    <dgm:pt modelId="{321BA379-13E8-4A0C-A763-5664CC7448BA}" type="parTrans" cxnId="{FADB2FC2-FB1E-4A6E-8187-A32E5E96C534}">
      <dgm:prSet/>
      <dgm:spPr/>
      <dgm:t>
        <a:bodyPr/>
        <a:lstStyle/>
        <a:p>
          <a:endParaRPr lang="en-US"/>
        </a:p>
      </dgm:t>
    </dgm:pt>
    <dgm:pt modelId="{D74ABBB8-707F-4569-ADD8-AD8E8848F414}" type="sibTrans" cxnId="{FADB2FC2-FB1E-4A6E-8187-A32E5E96C534}">
      <dgm:prSet/>
      <dgm:spPr/>
      <dgm:t>
        <a:bodyPr/>
        <a:lstStyle/>
        <a:p>
          <a:endParaRPr lang="en-US"/>
        </a:p>
      </dgm:t>
    </dgm:pt>
    <dgm:pt modelId="{DF017494-9B4C-4609-BAA0-D1A3BDF218B7}">
      <dgm:prSet phldrT="[Text]"/>
      <dgm:spPr/>
      <dgm:t>
        <a:bodyPr/>
        <a:lstStyle/>
        <a:p>
          <a:r>
            <a:rPr lang="sv-SE" dirty="0" smtClean="0"/>
            <a:t>Ledamot 			James Andersson</a:t>
          </a:r>
          <a:endParaRPr lang="en-US" dirty="0"/>
        </a:p>
      </dgm:t>
    </dgm:pt>
    <dgm:pt modelId="{5F3D170F-8EDD-4CB3-A50C-1666CC72A040}" type="parTrans" cxnId="{7C1356F0-F422-4C0C-AA12-41A4B7331A41}">
      <dgm:prSet/>
      <dgm:spPr/>
      <dgm:t>
        <a:bodyPr/>
        <a:lstStyle/>
        <a:p>
          <a:endParaRPr lang="en-US"/>
        </a:p>
      </dgm:t>
    </dgm:pt>
    <dgm:pt modelId="{CC639A00-7217-4891-8D90-7286646582D9}" type="sibTrans" cxnId="{7C1356F0-F422-4C0C-AA12-41A4B7331A41}">
      <dgm:prSet/>
      <dgm:spPr/>
      <dgm:t>
        <a:bodyPr/>
        <a:lstStyle/>
        <a:p>
          <a:endParaRPr lang="en-US"/>
        </a:p>
      </dgm:t>
    </dgm:pt>
    <dgm:pt modelId="{3952DF81-E82A-4747-9B0C-E252F1EB1483}">
      <dgm:prSet phldrT="[Text]"/>
      <dgm:spPr/>
      <dgm:t>
        <a:bodyPr/>
        <a:lstStyle/>
        <a:p>
          <a:r>
            <a:rPr lang="sv-SE" dirty="0" smtClean="0"/>
            <a:t>Suppleant 			Mikael </a:t>
          </a:r>
          <a:r>
            <a:rPr lang="sv-SE" dirty="0" err="1" smtClean="0"/>
            <a:t>Mähler</a:t>
          </a:r>
          <a:endParaRPr lang="en-US" dirty="0"/>
        </a:p>
      </dgm:t>
    </dgm:pt>
    <dgm:pt modelId="{27D4D222-321E-4218-AD7D-D583ECBDC138}" type="parTrans" cxnId="{0BD61B16-413B-479B-87D4-9C2FBB0D0E8E}">
      <dgm:prSet/>
      <dgm:spPr/>
      <dgm:t>
        <a:bodyPr/>
        <a:lstStyle/>
        <a:p>
          <a:endParaRPr lang="en-US"/>
        </a:p>
      </dgm:t>
    </dgm:pt>
    <dgm:pt modelId="{AA9E8645-072E-46DC-AFFF-33CE912EF7D1}" type="sibTrans" cxnId="{0BD61B16-413B-479B-87D4-9C2FBB0D0E8E}">
      <dgm:prSet/>
      <dgm:spPr/>
      <dgm:t>
        <a:bodyPr/>
        <a:lstStyle/>
        <a:p>
          <a:endParaRPr lang="en-US"/>
        </a:p>
      </dgm:t>
    </dgm:pt>
    <dgm:pt modelId="{F7D9DF38-B9A5-457C-A0E7-27CAC3920A63}">
      <dgm:prSet phldrT="[Text]"/>
      <dgm:spPr/>
      <dgm:t>
        <a:bodyPr/>
        <a:lstStyle/>
        <a:p>
          <a:r>
            <a:rPr lang="sv-SE" dirty="0" smtClean="0"/>
            <a:t>Suppleant 			Fredrik Jansson</a:t>
          </a:r>
          <a:endParaRPr lang="en-US" dirty="0"/>
        </a:p>
      </dgm:t>
    </dgm:pt>
    <dgm:pt modelId="{448FE973-AEA5-4C19-B827-DE1C53D03EA7}" type="parTrans" cxnId="{F00D55EC-97FA-4709-8E15-47C762A28ABE}">
      <dgm:prSet/>
      <dgm:spPr/>
      <dgm:t>
        <a:bodyPr/>
        <a:lstStyle/>
        <a:p>
          <a:endParaRPr lang="en-US"/>
        </a:p>
      </dgm:t>
    </dgm:pt>
    <dgm:pt modelId="{7C80E72C-2B68-4E65-BA17-425494AAAD04}" type="sibTrans" cxnId="{F00D55EC-97FA-4709-8E15-47C762A28ABE}">
      <dgm:prSet/>
      <dgm:spPr/>
      <dgm:t>
        <a:bodyPr/>
        <a:lstStyle/>
        <a:p>
          <a:endParaRPr lang="en-US"/>
        </a:p>
      </dgm:t>
    </dgm:pt>
    <dgm:pt modelId="{F1830F06-5687-4536-BE4B-32129D5D2991}" type="pres">
      <dgm:prSet presAssocID="{6399E47D-E717-4763-90D8-22F057BAD96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F3F047-BBF5-4876-976A-25D9CC6EB0D8}" type="pres">
      <dgm:prSet presAssocID="{20EE26AC-D3D1-4CD3-AC7F-CB7ADE64B9B1}" presName="parentLin" presStyleCnt="0"/>
      <dgm:spPr/>
    </dgm:pt>
    <dgm:pt modelId="{8D436B18-5677-4C4C-98CA-BF05B0DF2D23}" type="pres">
      <dgm:prSet presAssocID="{20EE26AC-D3D1-4CD3-AC7F-CB7ADE64B9B1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DC7AA924-E3A2-45B6-A386-6CF465BBB8EC}" type="pres">
      <dgm:prSet presAssocID="{20EE26AC-D3D1-4CD3-AC7F-CB7ADE64B9B1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34C4B9-F6B2-40D0-9508-C8FA736CEC3C}" type="pres">
      <dgm:prSet presAssocID="{20EE26AC-D3D1-4CD3-AC7F-CB7ADE64B9B1}" presName="negativeSpace" presStyleCnt="0"/>
      <dgm:spPr/>
    </dgm:pt>
    <dgm:pt modelId="{9E8391E2-2DDC-4A76-A641-EA121DEA8854}" type="pres">
      <dgm:prSet presAssocID="{20EE26AC-D3D1-4CD3-AC7F-CB7ADE64B9B1}" presName="childText" presStyleLbl="conFgAcc1" presStyleIdx="0" presStyleCnt="7">
        <dgm:presLayoutVars>
          <dgm:bulletEnabled val="1"/>
        </dgm:presLayoutVars>
      </dgm:prSet>
      <dgm:spPr/>
    </dgm:pt>
    <dgm:pt modelId="{19114DC2-3806-4551-81EA-643AB62D3E55}" type="pres">
      <dgm:prSet presAssocID="{AF7FACE9-FF5B-4164-BE4D-A0EA18DD4281}" presName="spaceBetweenRectangles" presStyleCnt="0"/>
      <dgm:spPr/>
    </dgm:pt>
    <dgm:pt modelId="{62574192-CEF1-4BC4-8FC6-133D8B0D3C68}" type="pres">
      <dgm:prSet presAssocID="{51D6BFCC-6B86-4FDF-B50D-6670A2D7099F}" presName="parentLin" presStyleCnt="0"/>
      <dgm:spPr/>
    </dgm:pt>
    <dgm:pt modelId="{0A22FE51-7872-4828-98A8-AF7EF0C2DA20}" type="pres">
      <dgm:prSet presAssocID="{51D6BFCC-6B86-4FDF-B50D-6670A2D7099F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44FD08A9-2E16-4787-AB1B-FF091729F20B}" type="pres">
      <dgm:prSet presAssocID="{51D6BFCC-6B86-4FDF-B50D-6670A2D7099F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C63D51-9F49-4F12-88AE-4BD9EF9C2258}" type="pres">
      <dgm:prSet presAssocID="{51D6BFCC-6B86-4FDF-B50D-6670A2D7099F}" presName="negativeSpace" presStyleCnt="0"/>
      <dgm:spPr/>
    </dgm:pt>
    <dgm:pt modelId="{A6C634D6-0127-41CE-85DA-49724652451A}" type="pres">
      <dgm:prSet presAssocID="{51D6BFCC-6B86-4FDF-B50D-6670A2D7099F}" presName="childText" presStyleLbl="conFgAcc1" presStyleIdx="1" presStyleCnt="7">
        <dgm:presLayoutVars>
          <dgm:bulletEnabled val="1"/>
        </dgm:presLayoutVars>
      </dgm:prSet>
      <dgm:spPr/>
    </dgm:pt>
    <dgm:pt modelId="{5F3F9E80-9CE0-47E2-BB5A-06B75D381546}" type="pres">
      <dgm:prSet presAssocID="{55F85074-4604-4FAC-9663-69739383CA49}" presName="spaceBetweenRectangles" presStyleCnt="0"/>
      <dgm:spPr/>
    </dgm:pt>
    <dgm:pt modelId="{DE067F49-3864-4CC5-85AC-86D71B5E8E7A}" type="pres">
      <dgm:prSet presAssocID="{2B601B3E-F731-4267-80E7-ED4E2FBBA42D}" presName="parentLin" presStyleCnt="0"/>
      <dgm:spPr/>
    </dgm:pt>
    <dgm:pt modelId="{86CEF8C2-8902-445E-A98F-D8D7B55A1FC8}" type="pres">
      <dgm:prSet presAssocID="{2B601B3E-F731-4267-80E7-ED4E2FBBA42D}" presName="parentLeftMargin" presStyleLbl="node1" presStyleIdx="1" presStyleCnt="7"/>
      <dgm:spPr/>
      <dgm:t>
        <a:bodyPr/>
        <a:lstStyle/>
        <a:p>
          <a:endParaRPr lang="en-US"/>
        </a:p>
      </dgm:t>
    </dgm:pt>
    <dgm:pt modelId="{83962775-0ADA-4A3E-A1F9-DB5B1C3338C5}" type="pres">
      <dgm:prSet presAssocID="{2B601B3E-F731-4267-80E7-ED4E2FBBA42D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608DF4-86B8-4B6B-BDFE-D39A2C2DBCEF}" type="pres">
      <dgm:prSet presAssocID="{2B601B3E-F731-4267-80E7-ED4E2FBBA42D}" presName="negativeSpace" presStyleCnt="0"/>
      <dgm:spPr/>
    </dgm:pt>
    <dgm:pt modelId="{CC79C7C8-123F-40E6-B426-57FDC05426E3}" type="pres">
      <dgm:prSet presAssocID="{2B601B3E-F731-4267-80E7-ED4E2FBBA42D}" presName="childText" presStyleLbl="conFgAcc1" presStyleIdx="2" presStyleCnt="7">
        <dgm:presLayoutVars>
          <dgm:bulletEnabled val="1"/>
        </dgm:presLayoutVars>
      </dgm:prSet>
      <dgm:spPr/>
    </dgm:pt>
    <dgm:pt modelId="{544F8892-E711-4700-81CC-7DAA3F0641DB}" type="pres">
      <dgm:prSet presAssocID="{6E1EB3AF-2980-4A44-A2BA-5BE52052F21D}" presName="spaceBetweenRectangles" presStyleCnt="0"/>
      <dgm:spPr/>
    </dgm:pt>
    <dgm:pt modelId="{2D4BD59C-DC72-4736-992E-492F873005DD}" type="pres">
      <dgm:prSet presAssocID="{C8C76A5E-C278-4782-89BF-B4646D9362E1}" presName="parentLin" presStyleCnt="0"/>
      <dgm:spPr/>
    </dgm:pt>
    <dgm:pt modelId="{671EF655-5485-47B3-AA24-F93A8FD4077C}" type="pres">
      <dgm:prSet presAssocID="{C8C76A5E-C278-4782-89BF-B4646D9362E1}" presName="parentLeftMargin" presStyleLbl="node1" presStyleIdx="2" presStyleCnt="7"/>
      <dgm:spPr/>
      <dgm:t>
        <a:bodyPr/>
        <a:lstStyle/>
        <a:p>
          <a:endParaRPr lang="en-US"/>
        </a:p>
      </dgm:t>
    </dgm:pt>
    <dgm:pt modelId="{8D22A620-5CFF-4511-B123-A8A8BF23160A}" type="pres">
      <dgm:prSet presAssocID="{C8C76A5E-C278-4782-89BF-B4646D9362E1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66E098-D284-4F43-8F3D-BDA8C969A51A}" type="pres">
      <dgm:prSet presAssocID="{C8C76A5E-C278-4782-89BF-B4646D9362E1}" presName="negativeSpace" presStyleCnt="0"/>
      <dgm:spPr/>
    </dgm:pt>
    <dgm:pt modelId="{84F60D08-CD78-490D-98F2-CE4EBBF93B2C}" type="pres">
      <dgm:prSet presAssocID="{C8C76A5E-C278-4782-89BF-B4646D9362E1}" presName="childText" presStyleLbl="conFgAcc1" presStyleIdx="3" presStyleCnt="7">
        <dgm:presLayoutVars>
          <dgm:bulletEnabled val="1"/>
        </dgm:presLayoutVars>
      </dgm:prSet>
      <dgm:spPr/>
    </dgm:pt>
    <dgm:pt modelId="{31D7F99C-3A92-4D38-95F0-0C1463303A02}" type="pres">
      <dgm:prSet presAssocID="{D74ABBB8-707F-4569-ADD8-AD8E8848F414}" presName="spaceBetweenRectangles" presStyleCnt="0"/>
      <dgm:spPr/>
    </dgm:pt>
    <dgm:pt modelId="{F9F8D185-87A8-4222-B3B6-9491AEF6FB3D}" type="pres">
      <dgm:prSet presAssocID="{DF017494-9B4C-4609-BAA0-D1A3BDF218B7}" presName="parentLin" presStyleCnt="0"/>
      <dgm:spPr/>
    </dgm:pt>
    <dgm:pt modelId="{D7AAB83E-FAF0-43F9-A8E0-923FC8342220}" type="pres">
      <dgm:prSet presAssocID="{DF017494-9B4C-4609-BAA0-D1A3BDF218B7}" presName="parentLeftMargin" presStyleLbl="node1" presStyleIdx="3" presStyleCnt="7"/>
      <dgm:spPr/>
      <dgm:t>
        <a:bodyPr/>
        <a:lstStyle/>
        <a:p>
          <a:endParaRPr lang="en-US"/>
        </a:p>
      </dgm:t>
    </dgm:pt>
    <dgm:pt modelId="{009CB00A-9D86-4680-8FCE-4BF0381761F8}" type="pres">
      <dgm:prSet presAssocID="{DF017494-9B4C-4609-BAA0-D1A3BDF218B7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2CC1C9-2EEA-490A-8E1F-7F1FC72C8B8A}" type="pres">
      <dgm:prSet presAssocID="{DF017494-9B4C-4609-BAA0-D1A3BDF218B7}" presName="negativeSpace" presStyleCnt="0"/>
      <dgm:spPr/>
    </dgm:pt>
    <dgm:pt modelId="{3925B632-8180-4D32-9BEC-5D9951E12A0E}" type="pres">
      <dgm:prSet presAssocID="{DF017494-9B4C-4609-BAA0-D1A3BDF218B7}" presName="childText" presStyleLbl="conFgAcc1" presStyleIdx="4" presStyleCnt="7">
        <dgm:presLayoutVars>
          <dgm:bulletEnabled val="1"/>
        </dgm:presLayoutVars>
      </dgm:prSet>
      <dgm:spPr/>
    </dgm:pt>
    <dgm:pt modelId="{5E5D764B-A35C-4ADA-98F1-EAC2BA2A847D}" type="pres">
      <dgm:prSet presAssocID="{CC639A00-7217-4891-8D90-7286646582D9}" presName="spaceBetweenRectangles" presStyleCnt="0"/>
      <dgm:spPr/>
    </dgm:pt>
    <dgm:pt modelId="{E0D6BC03-70F9-414F-A0F2-B487426E0FD7}" type="pres">
      <dgm:prSet presAssocID="{3952DF81-E82A-4747-9B0C-E252F1EB1483}" presName="parentLin" presStyleCnt="0"/>
      <dgm:spPr/>
    </dgm:pt>
    <dgm:pt modelId="{66990DA6-37FE-49BD-A89C-4B1A894A8198}" type="pres">
      <dgm:prSet presAssocID="{3952DF81-E82A-4747-9B0C-E252F1EB1483}" presName="parentLeftMargin" presStyleLbl="node1" presStyleIdx="4" presStyleCnt="7"/>
      <dgm:spPr/>
      <dgm:t>
        <a:bodyPr/>
        <a:lstStyle/>
        <a:p>
          <a:endParaRPr lang="en-US"/>
        </a:p>
      </dgm:t>
    </dgm:pt>
    <dgm:pt modelId="{877C1FF1-CDA6-4328-A27B-BB7CA500F0F0}" type="pres">
      <dgm:prSet presAssocID="{3952DF81-E82A-4747-9B0C-E252F1EB1483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87F130-AC64-4E3F-8E0A-C5B04BDE7F99}" type="pres">
      <dgm:prSet presAssocID="{3952DF81-E82A-4747-9B0C-E252F1EB1483}" presName="negativeSpace" presStyleCnt="0"/>
      <dgm:spPr/>
    </dgm:pt>
    <dgm:pt modelId="{6AF97620-4369-4E1C-942E-F5CD2E4196CE}" type="pres">
      <dgm:prSet presAssocID="{3952DF81-E82A-4747-9B0C-E252F1EB1483}" presName="childText" presStyleLbl="conFgAcc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1CE7D2-E6E0-4CE4-808D-25B0FDF04BBE}" type="pres">
      <dgm:prSet presAssocID="{AA9E8645-072E-46DC-AFFF-33CE912EF7D1}" presName="spaceBetweenRectangles" presStyleCnt="0"/>
      <dgm:spPr/>
    </dgm:pt>
    <dgm:pt modelId="{A671C524-DDC7-4BE9-BC44-A5B89190C6BB}" type="pres">
      <dgm:prSet presAssocID="{F7D9DF38-B9A5-457C-A0E7-27CAC3920A63}" presName="parentLin" presStyleCnt="0"/>
      <dgm:spPr/>
    </dgm:pt>
    <dgm:pt modelId="{F8421C72-C553-4C87-9D9C-69AAB60885EC}" type="pres">
      <dgm:prSet presAssocID="{F7D9DF38-B9A5-457C-A0E7-27CAC3920A63}" presName="parentLeftMargin" presStyleLbl="node1" presStyleIdx="5" presStyleCnt="7"/>
      <dgm:spPr/>
      <dgm:t>
        <a:bodyPr/>
        <a:lstStyle/>
        <a:p>
          <a:endParaRPr lang="en-US"/>
        </a:p>
      </dgm:t>
    </dgm:pt>
    <dgm:pt modelId="{FB8475A2-17D7-4CC7-AC51-2D276A77D3B1}" type="pres">
      <dgm:prSet presAssocID="{F7D9DF38-B9A5-457C-A0E7-27CAC3920A63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1F1003-EFFD-4E21-932B-6974EAC0FC24}" type="pres">
      <dgm:prSet presAssocID="{F7D9DF38-B9A5-457C-A0E7-27CAC3920A63}" presName="negativeSpace" presStyleCnt="0"/>
      <dgm:spPr/>
    </dgm:pt>
    <dgm:pt modelId="{1799813B-4B90-4B5C-93B7-8B779B45FB21}" type="pres">
      <dgm:prSet presAssocID="{F7D9DF38-B9A5-457C-A0E7-27CAC3920A63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C31E0AF3-5F78-4546-BCCB-545551905DB9}" type="presOf" srcId="{C8C76A5E-C278-4782-89BF-B4646D9362E1}" destId="{8D22A620-5CFF-4511-B123-A8A8BF23160A}" srcOrd="1" destOrd="0" presId="urn:microsoft.com/office/officeart/2005/8/layout/list1"/>
    <dgm:cxn modelId="{66694CE8-6788-4F32-BA2C-ADB19E621334}" type="presOf" srcId="{20EE26AC-D3D1-4CD3-AC7F-CB7ADE64B9B1}" destId="{8D436B18-5677-4C4C-98CA-BF05B0DF2D23}" srcOrd="0" destOrd="0" presId="urn:microsoft.com/office/officeart/2005/8/layout/list1"/>
    <dgm:cxn modelId="{4BBF8B28-B64A-4601-8340-62469DD615E8}" type="presOf" srcId="{F7D9DF38-B9A5-457C-A0E7-27CAC3920A63}" destId="{FB8475A2-17D7-4CC7-AC51-2D276A77D3B1}" srcOrd="1" destOrd="0" presId="urn:microsoft.com/office/officeart/2005/8/layout/list1"/>
    <dgm:cxn modelId="{176EA004-1AEB-45E3-937F-AD0AFEC4A829}" type="presOf" srcId="{F7D9DF38-B9A5-457C-A0E7-27CAC3920A63}" destId="{F8421C72-C553-4C87-9D9C-69AAB60885EC}" srcOrd="0" destOrd="0" presId="urn:microsoft.com/office/officeart/2005/8/layout/list1"/>
    <dgm:cxn modelId="{F00D55EC-97FA-4709-8E15-47C762A28ABE}" srcId="{6399E47D-E717-4763-90D8-22F057BAD963}" destId="{F7D9DF38-B9A5-457C-A0E7-27CAC3920A63}" srcOrd="6" destOrd="0" parTransId="{448FE973-AEA5-4C19-B827-DE1C53D03EA7}" sibTransId="{7C80E72C-2B68-4E65-BA17-425494AAAD04}"/>
    <dgm:cxn modelId="{A381FC54-7FD1-47D3-A3BF-6FE489CD32D9}" srcId="{6399E47D-E717-4763-90D8-22F057BAD963}" destId="{20EE26AC-D3D1-4CD3-AC7F-CB7ADE64B9B1}" srcOrd="0" destOrd="0" parTransId="{D19A4D28-9520-4B05-B3F3-E66E4C807EB2}" sibTransId="{AF7FACE9-FF5B-4164-BE4D-A0EA18DD4281}"/>
    <dgm:cxn modelId="{31C57E35-F3AE-419E-829E-9412618209D5}" type="presOf" srcId="{3952DF81-E82A-4747-9B0C-E252F1EB1483}" destId="{66990DA6-37FE-49BD-A89C-4B1A894A8198}" srcOrd="0" destOrd="0" presId="urn:microsoft.com/office/officeart/2005/8/layout/list1"/>
    <dgm:cxn modelId="{988FD3AB-060C-479F-8C04-65CC84093094}" type="presOf" srcId="{20EE26AC-D3D1-4CD3-AC7F-CB7ADE64B9B1}" destId="{DC7AA924-E3A2-45B6-A386-6CF465BBB8EC}" srcOrd="1" destOrd="0" presId="urn:microsoft.com/office/officeart/2005/8/layout/list1"/>
    <dgm:cxn modelId="{7FC251F9-1B6E-4B97-ADB2-AE9BBD9A1F7F}" srcId="{6399E47D-E717-4763-90D8-22F057BAD963}" destId="{51D6BFCC-6B86-4FDF-B50D-6670A2D7099F}" srcOrd="1" destOrd="0" parTransId="{C34B04B7-2F2D-4295-B60D-4A672600E2CC}" sibTransId="{55F85074-4604-4FAC-9663-69739383CA49}"/>
    <dgm:cxn modelId="{7C1356F0-F422-4C0C-AA12-41A4B7331A41}" srcId="{6399E47D-E717-4763-90D8-22F057BAD963}" destId="{DF017494-9B4C-4609-BAA0-D1A3BDF218B7}" srcOrd="4" destOrd="0" parTransId="{5F3D170F-8EDD-4CB3-A50C-1666CC72A040}" sibTransId="{CC639A00-7217-4891-8D90-7286646582D9}"/>
    <dgm:cxn modelId="{FDABD4A2-F50D-4763-A562-F27D05128826}" type="presOf" srcId="{DF017494-9B4C-4609-BAA0-D1A3BDF218B7}" destId="{D7AAB83E-FAF0-43F9-A8E0-923FC8342220}" srcOrd="0" destOrd="0" presId="urn:microsoft.com/office/officeart/2005/8/layout/list1"/>
    <dgm:cxn modelId="{D3E6F7CF-4B0B-40A7-A669-A14F120E1132}" type="presOf" srcId="{51D6BFCC-6B86-4FDF-B50D-6670A2D7099F}" destId="{0A22FE51-7872-4828-98A8-AF7EF0C2DA20}" srcOrd="0" destOrd="0" presId="urn:microsoft.com/office/officeart/2005/8/layout/list1"/>
    <dgm:cxn modelId="{C28D24A8-178C-4671-9FCD-C0042AAE2880}" type="presOf" srcId="{2B601B3E-F731-4267-80E7-ED4E2FBBA42D}" destId="{86CEF8C2-8902-445E-A98F-D8D7B55A1FC8}" srcOrd="0" destOrd="0" presId="urn:microsoft.com/office/officeart/2005/8/layout/list1"/>
    <dgm:cxn modelId="{1BE5529E-F5AA-4169-9C9B-FB5F605CFC9E}" type="presOf" srcId="{3952DF81-E82A-4747-9B0C-E252F1EB1483}" destId="{877C1FF1-CDA6-4328-A27B-BB7CA500F0F0}" srcOrd="1" destOrd="0" presId="urn:microsoft.com/office/officeart/2005/8/layout/list1"/>
    <dgm:cxn modelId="{FADB2FC2-FB1E-4A6E-8187-A32E5E96C534}" srcId="{6399E47D-E717-4763-90D8-22F057BAD963}" destId="{C8C76A5E-C278-4782-89BF-B4646D9362E1}" srcOrd="3" destOrd="0" parTransId="{321BA379-13E8-4A0C-A763-5664CC7448BA}" sibTransId="{D74ABBB8-707F-4569-ADD8-AD8E8848F414}"/>
    <dgm:cxn modelId="{0BD61B16-413B-479B-87D4-9C2FBB0D0E8E}" srcId="{6399E47D-E717-4763-90D8-22F057BAD963}" destId="{3952DF81-E82A-4747-9B0C-E252F1EB1483}" srcOrd="5" destOrd="0" parTransId="{27D4D222-321E-4218-AD7D-D583ECBDC138}" sibTransId="{AA9E8645-072E-46DC-AFFF-33CE912EF7D1}"/>
    <dgm:cxn modelId="{F2195FAB-4CFC-4A0D-8899-4CA7906DFAD9}" type="presOf" srcId="{2B601B3E-F731-4267-80E7-ED4E2FBBA42D}" destId="{83962775-0ADA-4A3E-A1F9-DB5B1C3338C5}" srcOrd="1" destOrd="0" presId="urn:microsoft.com/office/officeart/2005/8/layout/list1"/>
    <dgm:cxn modelId="{A9CA99AD-690B-4DBB-B29C-2074FD349E9E}" type="presOf" srcId="{51D6BFCC-6B86-4FDF-B50D-6670A2D7099F}" destId="{44FD08A9-2E16-4787-AB1B-FF091729F20B}" srcOrd="1" destOrd="0" presId="urn:microsoft.com/office/officeart/2005/8/layout/list1"/>
    <dgm:cxn modelId="{CB075245-0FD0-4ABF-A435-14B7247C82AF}" type="presOf" srcId="{DF017494-9B4C-4609-BAA0-D1A3BDF218B7}" destId="{009CB00A-9D86-4680-8FCE-4BF0381761F8}" srcOrd="1" destOrd="0" presId="urn:microsoft.com/office/officeart/2005/8/layout/list1"/>
    <dgm:cxn modelId="{8BE10A7C-18D3-4EF6-8D50-DB5CB0F14BF1}" srcId="{6399E47D-E717-4763-90D8-22F057BAD963}" destId="{2B601B3E-F731-4267-80E7-ED4E2FBBA42D}" srcOrd="2" destOrd="0" parTransId="{66CAB0DB-275D-438C-9CFD-C435F990216E}" sibTransId="{6E1EB3AF-2980-4A44-A2BA-5BE52052F21D}"/>
    <dgm:cxn modelId="{578C9CAA-13C4-4DF5-B9F3-E06ED721EFCE}" type="presOf" srcId="{6399E47D-E717-4763-90D8-22F057BAD963}" destId="{F1830F06-5687-4536-BE4B-32129D5D2991}" srcOrd="0" destOrd="0" presId="urn:microsoft.com/office/officeart/2005/8/layout/list1"/>
    <dgm:cxn modelId="{45274314-9434-4C6E-B23E-E5AB2391A989}" type="presOf" srcId="{C8C76A5E-C278-4782-89BF-B4646D9362E1}" destId="{671EF655-5485-47B3-AA24-F93A8FD4077C}" srcOrd="0" destOrd="0" presId="urn:microsoft.com/office/officeart/2005/8/layout/list1"/>
    <dgm:cxn modelId="{04F82C20-BB61-416A-BC0E-1F5012BF7641}" type="presParOf" srcId="{F1830F06-5687-4536-BE4B-32129D5D2991}" destId="{13F3F047-BBF5-4876-976A-25D9CC6EB0D8}" srcOrd="0" destOrd="0" presId="urn:microsoft.com/office/officeart/2005/8/layout/list1"/>
    <dgm:cxn modelId="{9F1FE6F6-21FD-4C45-ADF3-CAA23454E72C}" type="presParOf" srcId="{13F3F047-BBF5-4876-976A-25D9CC6EB0D8}" destId="{8D436B18-5677-4C4C-98CA-BF05B0DF2D23}" srcOrd="0" destOrd="0" presId="urn:microsoft.com/office/officeart/2005/8/layout/list1"/>
    <dgm:cxn modelId="{EF650733-B64A-4773-B2B1-58B2D2F93251}" type="presParOf" srcId="{13F3F047-BBF5-4876-976A-25D9CC6EB0D8}" destId="{DC7AA924-E3A2-45B6-A386-6CF465BBB8EC}" srcOrd="1" destOrd="0" presId="urn:microsoft.com/office/officeart/2005/8/layout/list1"/>
    <dgm:cxn modelId="{71E2FC0B-5C71-4A62-902B-862785DC86B4}" type="presParOf" srcId="{F1830F06-5687-4536-BE4B-32129D5D2991}" destId="{5234C4B9-F6B2-40D0-9508-C8FA736CEC3C}" srcOrd="1" destOrd="0" presId="urn:microsoft.com/office/officeart/2005/8/layout/list1"/>
    <dgm:cxn modelId="{F3DC8F3B-3258-42B4-999A-6B6FFB44ECE8}" type="presParOf" srcId="{F1830F06-5687-4536-BE4B-32129D5D2991}" destId="{9E8391E2-2DDC-4A76-A641-EA121DEA8854}" srcOrd="2" destOrd="0" presId="urn:microsoft.com/office/officeart/2005/8/layout/list1"/>
    <dgm:cxn modelId="{CDB3F81F-620D-4B0B-BA69-31399F93D513}" type="presParOf" srcId="{F1830F06-5687-4536-BE4B-32129D5D2991}" destId="{19114DC2-3806-4551-81EA-643AB62D3E55}" srcOrd="3" destOrd="0" presId="urn:microsoft.com/office/officeart/2005/8/layout/list1"/>
    <dgm:cxn modelId="{9D5F2404-6E54-4633-93F0-D78D9EF7A284}" type="presParOf" srcId="{F1830F06-5687-4536-BE4B-32129D5D2991}" destId="{62574192-CEF1-4BC4-8FC6-133D8B0D3C68}" srcOrd="4" destOrd="0" presId="urn:microsoft.com/office/officeart/2005/8/layout/list1"/>
    <dgm:cxn modelId="{D3438C81-5DBB-4F09-9552-0194D989DA79}" type="presParOf" srcId="{62574192-CEF1-4BC4-8FC6-133D8B0D3C68}" destId="{0A22FE51-7872-4828-98A8-AF7EF0C2DA20}" srcOrd="0" destOrd="0" presId="urn:microsoft.com/office/officeart/2005/8/layout/list1"/>
    <dgm:cxn modelId="{5CBE6EAA-0538-483E-866A-2C3F0DCFE7BA}" type="presParOf" srcId="{62574192-CEF1-4BC4-8FC6-133D8B0D3C68}" destId="{44FD08A9-2E16-4787-AB1B-FF091729F20B}" srcOrd="1" destOrd="0" presId="urn:microsoft.com/office/officeart/2005/8/layout/list1"/>
    <dgm:cxn modelId="{A17E7FA0-551D-488E-B78F-F756CBE6C2D5}" type="presParOf" srcId="{F1830F06-5687-4536-BE4B-32129D5D2991}" destId="{28C63D51-9F49-4F12-88AE-4BD9EF9C2258}" srcOrd="5" destOrd="0" presId="urn:microsoft.com/office/officeart/2005/8/layout/list1"/>
    <dgm:cxn modelId="{8B957EC4-BE3B-4EA0-9F2D-EE534C39D0B8}" type="presParOf" srcId="{F1830F06-5687-4536-BE4B-32129D5D2991}" destId="{A6C634D6-0127-41CE-85DA-49724652451A}" srcOrd="6" destOrd="0" presId="urn:microsoft.com/office/officeart/2005/8/layout/list1"/>
    <dgm:cxn modelId="{69DEBAFC-1AE8-43C0-A6F7-9B0A831E42F4}" type="presParOf" srcId="{F1830F06-5687-4536-BE4B-32129D5D2991}" destId="{5F3F9E80-9CE0-47E2-BB5A-06B75D381546}" srcOrd="7" destOrd="0" presId="urn:microsoft.com/office/officeart/2005/8/layout/list1"/>
    <dgm:cxn modelId="{FE398FBD-E02D-4C4F-9780-9346AE2345DA}" type="presParOf" srcId="{F1830F06-5687-4536-BE4B-32129D5D2991}" destId="{DE067F49-3864-4CC5-85AC-86D71B5E8E7A}" srcOrd="8" destOrd="0" presId="urn:microsoft.com/office/officeart/2005/8/layout/list1"/>
    <dgm:cxn modelId="{CB42C3CF-024B-42E2-AA60-35FD859E8BFA}" type="presParOf" srcId="{DE067F49-3864-4CC5-85AC-86D71B5E8E7A}" destId="{86CEF8C2-8902-445E-A98F-D8D7B55A1FC8}" srcOrd="0" destOrd="0" presId="urn:microsoft.com/office/officeart/2005/8/layout/list1"/>
    <dgm:cxn modelId="{7D4FB8DD-CA5C-4D28-9202-175C953DA326}" type="presParOf" srcId="{DE067F49-3864-4CC5-85AC-86D71B5E8E7A}" destId="{83962775-0ADA-4A3E-A1F9-DB5B1C3338C5}" srcOrd="1" destOrd="0" presId="urn:microsoft.com/office/officeart/2005/8/layout/list1"/>
    <dgm:cxn modelId="{4697B87E-76CE-4132-89CB-DF3B658AD498}" type="presParOf" srcId="{F1830F06-5687-4536-BE4B-32129D5D2991}" destId="{B0608DF4-86B8-4B6B-BDFE-D39A2C2DBCEF}" srcOrd="9" destOrd="0" presId="urn:microsoft.com/office/officeart/2005/8/layout/list1"/>
    <dgm:cxn modelId="{F66D08F7-FC19-446F-8251-CAC1E718A5CF}" type="presParOf" srcId="{F1830F06-5687-4536-BE4B-32129D5D2991}" destId="{CC79C7C8-123F-40E6-B426-57FDC05426E3}" srcOrd="10" destOrd="0" presId="urn:microsoft.com/office/officeart/2005/8/layout/list1"/>
    <dgm:cxn modelId="{9A6C3778-2B61-4F8C-A776-8331F6C31CB7}" type="presParOf" srcId="{F1830F06-5687-4536-BE4B-32129D5D2991}" destId="{544F8892-E711-4700-81CC-7DAA3F0641DB}" srcOrd="11" destOrd="0" presId="urn:microsoft.com/office/officeart/2005/8/layout/list1"/>
    <dgm:cxn modelId="{BCBD73BB-5CA6-43B1-A312-6CC100EEFB5C}" type="presParOf" srcId="{F1830F06-5687-4536-BE4B-32129D5D2991}" destId="{2D4BD59C-DC72-4736-992E-492F873005DD}" srcOrd="12" destOrd="0" presId="urn:microsoft.com/office/officeart/2005/8/layout/list1"/>
    <dgm:cxn modelId="{DF30959A-CBE1-4D17-883F-E14E6984BD54}" type="presParOf" srcId="{2D4BD59C-DC72-4736-992E-492F873005DD}" destId="{671EF655-5485-47B3-AA24-F93A8FD4077C}" srcOrd="0" destOrd="0" presId="urn:microsoft.com/office/officeart/2005/8/layout/list1"/>
    <dgm:cxn modelId="{137D40A6-C445-4256-A9F2-4279843E91B7}" type="presParOf" srcId="{2D4BD59C-DC72-4736-992E-492F873005DD}" destId="{8D22A620-5CFF-4511-B123-A8A8BF23160A}" srcOrd="1" destOrd="0" presId="urn:microsoft.com/office/officeart/2005/8/layout/list1"/>
    <dgm:cxn modelId="{4DCC626F-623C-486E-9F48-8128A6BC6FA1}" type="presParOf" srcId="{F1830F06-5687-4536-BE4B-32129D5D2991}" destId="{C966E098-D284-4F43-8F3D-BDA8C969A51A}" srcOrd="13" destOrd="0" presId="urn:microsoft.com/office/officeart/2005/8/layout/list1"/>
    <dgm:cxn modelId="{04D99B21-2993-45EF-9E6F-6AEF7F70FC3E}" type="presParOf" srcId="{F1830F06-5687-4536-BE4B-32129D5D2991}" destId="{84F60D08-CD78-490D-98F2-CE4EBBF93B2C}" srcOrd="14" destOrd="0" presId="urn:microsoft.com/office/officeart/2005/8/layout/list1"/>
    <dgm:cxn modelId="{8311DAED-CF11-4715-B6B7-A69FBBEDCC00}" type="presParOf" srcId="{F1830F06-5687-4536-BE4B-32129D5D2991}" destId="{31D7F99C-3A92-4D38-95F0-0C1463303A02}" srcOrd="15" destOrd="0" presId="urn:microsoft.com/office/officeart/2005/8/layout/list1"/>
    <dgm:cxn modelId="{5728225B-7C94-4E34-9CFF-A24462575527}" type="presParOf" srcId="{F1830F06-5687-4536-BE4B-32129D5D2991}" destId="{F9F8D185-87A8-4222-B3B6-9491AEF6FB3D}" srcOrd="16" destOrd="0" presId="urn:microsoft.com/office/officeart/2005/8/layout/list1"/>
    <dgm:cxn modelId="{EE09E0B0-98ED-438D-AF82-01B313D212A5}" type="presParOf" srcId="{F9F8D185-87A8-4222-B3B6-9491AEF6FB3D}" destId="{D7AAB83E-FAF0-43F9-A8E0-923FC8342220}" srcOrd="0" destOrd="0" presId="urn:microsoft.com/office/officeart/2005/8/layout/list1"/>
    <dgm:cxn modelId="{4CFBF78F-E801-4B36-87DB-F71C4C7537FA}" type="presParOf" srcId="{F9F8D185-87A8-4222-B3B6-9491AEF6FB3D}" destId="{009CB00A-9D86-4680-8FCE-4BF0381761F8}" srcOrd="1" destOrd="0" presId="urn:microsoft.com/office/officeart/2005/8/layout/list1"/>
    <dgm:cxn modelId="{53BE7B60-B9EF-42D1-881C-433F37BAED5F}" type="presParOf" srcId="{F1830F06-5687-4536-BE4B-32129D5D2991}" destId="{922CC1C9-2EEA-490A-8E1F-7F1FC72C8B8A}" srcOrd="17" destOrd="0" presId="urn:microsoft.com/office/officeart/2005/8/layout/list1"/>
    <dgm:cxn modelId="{927E120F-7349-4BFC-BF26-4EF5DB196B35}" type="presParOf" srcId="{F1830F06-5687-4536-BE4B-32129D5D2991}" destId="{3925B632-8180-4D32-9BEC-5D9951E12A0E}" srcOrd="18" destOrd="0" presId="urn:microsoft.com/office/officeart/2005/8/layout/list1"/>
    <dgm:cxn modelId="{4C210F2E-E168-45EB-9EBE-5E8EA9DE6FFB}" type="presParOf" srcId="{F1830F06-5687-4536-BE4B-32129D5D2991}" destId="{5E5D764B-A35C-4ADA-98F1-EAC2BA2A847D}" srcOrd="19" destOrd="0" presId="urn:microsoft.com/office/officeart/2005/8/layout/list1"/>
    <dgm:cxn modelId="{F74E53F5-C102-41B9-B126-D2ED32E26570}" type="presParOf" srcId="{F1830F06-5687-4536-BE4B-32129D5D2991}" destId="{E0D6BC03-70F9-414F-A0F2-B487426E0FD7}" srcOrd="20" destOrd="0" presId="urn:microsoft.com/office/officeart/2005/8/layout/list1"/>
    <dgm:cxn modelId="{0E5EB66F-D39A-49DA-858B-98510C444050}" type="presParOf" srcId="{E0D6BC03-70F9-414F-A0F2-B487426E0FD7}" destId="{66990DA6-37FE-49BD-A89C-4B1A894A8198}" srcOrd="0" destOrd="0" presId="urn:microsoft.com/office/officeart/2005/8/layout/list1"/>
    <dgm:cxn modelId="{1D408470-6783-41C1-AC8D-AD8D14E572B6}" type="presParOf" srcId="{E0D6BC03-70F9-414F-A0F2-B487426E0FD7}" destId="{877C1FF1-CDA6-4328-A27B-BB7CA500F0F0}" srcOrd="1" destOrd="0" presId="urn:microsoft.com/office/officeart/2005/8/layout/list1"/>
    <dgm:cxn modelId="{6AB1E585-4DFC-4BD2-BA33-DA7646D021C7}" type="presParOf" srcId="{F1830F06-5687-4536-BE4B-32129D5D2991}" destId="{BF87F130-AC64-4E3F-8E0A-C5B04BDE7F99}" srcOrd="21" destOrd="0" presId="urn:microsoft.com/office/officeart/2005/8/layout/list1"/>
    <dgm:cxn modelId="{230BC39B-BEAD-4944-8D8D-E85FD28FCBD9}" type="presParOf" srcId="{F1830F06-5687-4536-BE4B-32129D5D2991}" destId="{6AF97620-4369-4E1C-942E-F5CD2E4196CE}" srcOrd="22" destOrd="0" presId="urn:microsoft.com/office/officeart/2005/8/layout/list1"/>
    <dgm:cxn modelId="{C02294A7-EF87-4FE4-B882-CDC4F0B7A12C}" type="presParOf" srcId="{F1830F06-5687-4536-BE4B-32129D5D2991}" destId="{811CE7D2-E6E0-4CE4-808D-25B0FDF04BBE}" srcOrd="23" destOrd="0" presId="urn:microsoft.com/office/officeart/2005/8/layout/list1"/>
    <dgm:cxn modelId="{F5963B3C-21FE-4EE8-A362-2800447ECE20}" type="presParOf" srcId="{F1830F06-5687-4536-BE4B-32129D5D2991}" destId="{A671C524-DDC7-4BE9-BC44-A5B89190C6BB}" srcOrd="24" destOrd="0" presId="urn:microsoft.com/office/officeart/2005/8/layout/list1"/>
    <dgm:cxn modelId="{6FB0D031-0FB6-4BC3-97F0-C01941C8EC8F}" type="presParOf" srcId="{A671C524-DDC7-4BE9-BC44-A5B89190C6BB}" destId="{F8421C72-C553-4C87-9D9C-69AAB60885EC}" srcOrd="0" destOrd="0" presId="urn:microsoft.com/office/officeart/2005/8/layout/list1"/>
    <dgm:cxn modelId="{02B9E5AB-1B35-49F7-8E10-BE777E6786D4}" type="presParOf" srcId="{A671C524-DDC7-4BE9-BC44-A5B89190C6BB}" destId="{FB8475A2-17D7-4CC7-AC51-2D276A77D3B1}" srcOrd="1" destOrd="0" presId="urn:microsoft.com/office/officeart/2005/8/layout/list1"/>
    <dgm:cxn modelId="{574A26A9-846D-4FA4-A0C2-FD2A2E4247CD}" type="presParOf" srcId="{F1830F06-5687-4536-BE4B-32129D5D2991}" destId="{761F1003-EFFD-4E21-932B-6974EAC0FC24}" srcOrd="25" destOrd="0" presId="urn:microsoft.com/office/officeart/2005/8/layout/list1"/>
    <dgm:cxn modelId="{E368DDE8-BFAA-43F5-88E2-EC7962A03A80}" type="presParOf" srcId="{F1830F06-5687-4536-BE4B-32129D5D2991}" destId="{1799813B-4B90-4B5C-93B7-8B779B45FB21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99E47D-E717-4763-90D8-22F057BAD96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EE26AC-D3D1-4CD3-AC7F-CB7ADE64B9B1}">
      <dgm:prSet phldrT="[Text]"/>
      <dgm:spPr/>
      <dgm:t>
        <a:bodyPr/>
        <a:lstStyle/>
        <a:p>
          <a:r>
            <a:rPr lang="sv-SE" dirty="0" smtClean="0"/>
            <a:t>Ansvarig Ungdom Fotboll 			Tania Åkesson</a:t>
          </a:r>
          <a:endParaRPr lang="en-US" dirty="0"/>
        </a:p>
      </dgm:t>
    </dgm:pt>
    <dgm:pt modelId="{D19A4D28-9520-4B05-B3F3-E66E4C807EB2}" type="parTrans" cxnId="{A381FC54-7FD1-47D3-A3BF-6FE489CD32D9}">
      <dgm:prSet/>
      <dgm:spPr/>
      <dgm:t>
        <a:bodyPr/>
        <a:lstStyle/>
        <a:p>
          <a:endParaRPr lang="en-US"/>
        </a:p>
      </dgm:t>
    </dgm:pt>
    <dgm:pt modelId="{AF7FACE9-FF5B-4164-BE4D-A0EA18DD4281}" type="sibTrans" cxnId="{A381FC54-7FD1-47D3-A3BF-6FE489CD32D9}">
      <dgm:prSet/>
      <dgm:spPr/>
      <dgm:t>
        <a:bodyPr/>
        <a:lstStyle/>
        <a:p>
          <a:endParaRPr lang="en-US"/>
        </a:p>
      </dgm:t>
    </dgm:pt>
    <dgm:pt modelId="{51D6BFCC-6B86-4FDF-B50D-6670A2D7099F}">
      <dgm:prSet phldrT="[Text]"/>
      <dgm:spPr/>
      <dgm:t>
        <a:bodyPr/>
        <a:lstStyle/>
        <a:p>
          <a:r>
            <a:rPr lang="sv-SE" dirty="0" smtClean="0"/>
            <a:t>Ansvarig Ungdom Innebandy 		Johan Lindquist</a:t>
          </a:r>
          <a:endParaRPr lang="en-US" dirty="0"/>
        </a:p>
      </dgm:t>
    </dgm:pt>
    <dgm:pt modelId="{C34B04B7-2F2D-4295-B60D-4A672600E2CC}" type="parTrans" cxnId="{7FC251F9-1B6E-4B97-ADB2-AE9BBD9A1F7F}">
      <dgm:prSet/>
      <dgm:spPr/>
      <dgm:t>
        <a:bodyPr/>
        <a:lstStyle/>
        <a:p>
          <a:endParaRPr lang="en-US"/>
        </a:p>
      </dgm:t>
    </dgm:pt>
    <dgm:pt modelId="{55F85074-4604-4FAC-9663-69739383CA49}" type="sibTrans" cxnId="{7FC251F9-1B6E-4B97-ADB2-AE9BBD9A1F7F}">
      <dgm:prSet/>
      <dgm:spPr/>
      <dgm:t>
        <a:bodyPr/>
        <a:lstStyle/>
        <a:p>
          <a:endParaRPr lang="en-US"/>
        </a:p>
      </dgm:t>
    </dgm:pt>
    <dgm:pt modelId="{2B601B3E-F731-4267-80E7-ED4E2FBBA42D}">
      <dgm:prSet phldrT="[Text]"/>
      <dgm:spPr/>
      <dgm:t>
        <a:bodyPr/>
        <a:lstStyle/>
        <a:p>
          <a:r>
            <a:rPr lang="sv-SE" dirty="0" smtClean="0"/>
            <a:t>Ansvarig Anläggningsgrupp		Christer Johansson</a:t>
          </a:r>
          <a:endParaRPr lang="en-US" dirty="0"/>
        </a:p>
      </dgm:t>
    </dgm:pt>
    <dgm:pt modelId="{66CAB0DB-275D-438C-9CFD-C435F990216E}" type="parTrans" cxnId="{8BE10A7C-18D3-4EF6-8D50-DB5CB0F14BF1}">
      <dgm:prSet/>
      <dgm:spPr/>
      <dgm:t>
        <a:bodyPr/>
        <a:lstStyle/>
        <a:p>
          <a:endParaRPr lang="en-US"/>
        </a:p>
      </dgm:t>
    </dgm:pt>
    <dgm:pt modelId="{6E1EB3AF-2980-4A44-A2BA-5BE52052F21D}" type="sibTrans" cxnId="{8BE10A7C-18D3-4EF6-8D50-DB5CB0F14BF1}">
      <dgm:prSet/>
      <dgm:spPr/>
      <dgm:t>
        <a:bodyPr/>
        <a:lstStyle/>
        <a:p>
          <a:endParaRPr lang="en-US"/>
        </a:p>
      </dgm:t>
    </dgm:pt>
    <dgm:pt modelId="{F1830F06-5687-4536-BE4B-32129D5D2991}" type="pres">
      <dgm:prSet presAssocID="{6399E47D-E717-4763-90D8-22F057BAD96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F3F047-BBF5-4876-976A-25D9CC6EB0D8}" type="pres">
      <dgm:prSet presAssocID="{20EE26AC-D3D1-4CD3-AC7F-CB7ADE64B9B1}" presName="parentLin" presStyleCnt="0"/>
      <dgm:spPr/>
    </dgm:pt>
    <dgm:pt modelId="{8D436B18-5677-4C4C-98CA-BF05B0DF2D23}" type="pres">
      <dgm:prSet presAssocID="{20EE26AC-D3D1-4CD3-AC7F-CB7ADE64B9B1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DC7AA924-E3A2-45B6-A386-6CF465BBB8EC}" type="pres">
      <dgm:prSet presAssocID="{20EE26AC-D3D1-4CD3-AC7F-CB7ADE64B9B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34C4B9-F6B2-40D0-9508-C8FA736CEC3C}" type="pres">
      <dgm:prSet presAssocID="{20EE26AC-D3D1-4CD3-AC7F-CB7ADE64B9B1}" presName="negativeSpace" presStyleCnt="0"/>
      <dgm:spPr/>
    </dgm:pt>
    <dgm:pt modelId="{9E8391E2-2DDC-4A76-A641-EA121DEA8854}" type="pres">
      <dgm:prSet presAssocID="{20EE26AC-D3D1-4CD3-AC7F-CB7ADE64B9B1}" presName="childText" presStyleLbl="conFgAcc1" presStyleIdx="0" presStyleCnt="3">
        <dgm:presLayoutVars>
          <dgm:bulletEnabled val="1"/>
        </dgm:presLayoutVars>
      </dgm:prSet>
      <dgm:spPr/>
    </dgm:pt>
    <dgm:pt modelId="{19114DC2-3806-4551-81EA-643AB62D3E55}" type="pres">
      <dgm:prSet presAssocID="{AF7FACE9-FF5B-4164-BE4D-A0EA18DD4281}" presName="spaceBetweenRectangles" presStyleCnt="0"/>
      <dgm:spPr/>
    </dgm:pt>
    <dgm:pt modelId="{62574192-CEF1-4BC4-8FC6-133D8B0D3C68}" type="pres">
      <dgm:prSet presAssocID="{51D6BFCC-6B86-4FDF-B50D-6670A2D7099F}" presName="parentLin" presStyleCnt="0"/>
      <dgm:spPr/>
    </dgm:pt>
    <dgm:pt modelId="{0A22FE51-7872-4828-98A8-AF7EF0C2DA20}" type="pres">
      <dgm:prSet presAssocID="{51D6BFCC-6B86-4FDF-B50D-6670A2D7099F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44FD08A9-2E16-4787-AB1B-FF091729F20B}" type="pres">
      <dgm:prSet presAssocID="{51D6BFCC-6B86-4FDF-B50D-6670A2D7099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C63D51-9F49-4F12-88AE-4BD9EF9C2258}" type="pres">
      <dgm:prSet presAssocID="{51D6BFCC-6B86-4FDF-B50D-6670A2D7099F}" presName="negativeSpace" presStyleCnt="0"/>
      <dgm:spPr/>
    </dgm:pt>
    <dgm:pt modelId="{A6C634D6-0127-41CE-85DA-49724652451A}" type="pres">
      <dgm:prSet presAssocID="{51D6BFCC-6B86-4FDF-B50D-6670A2D7099F}" presName="childText" presStyleLbl="conFgAcc1" presStyleIdx="1" presStyleCnt="3">
        <dgm:presLayoutVars>
          <dgm:bulletEnabled val="1"/>
        </dgm:presLayoutVars>
      </dgm:prSet>
      <dgm:spPr/>
    </dgm:pt>
    <dgm:pt modelId="{5F3F9E80-9CE0-47E2-BB5A-06B75D381546}" type="pres">
      <dgm:prSet presAssocID="{55F85074-4604-4FAC-9663-69739383CA49}" presName="spaceBetweenRectangles" presStyleCnt="0"/>
      <dgm:spPr/>
    </dgm:pt>
    <dgm:pt modelId="{DE067F49-3864-4CC5-85AC-86D71B5E8E7A}" type="pres">
      <dgm:prSet presAssocID="{2B601B3E-F731-4267-80E7-ED4E2FBBA42D}" presName="parentLin" presStyleCnt="0"/>
      <dgm:spPr/>
    </dgm:pt>
    <dgm:pt modelId="{86CEF8C2-8902-445E-A98F-D8D7B55A1FC8}" type="pres">
      <dgm:prSet presAssocID="{2B601B3E-F731-4267-80E7-ED4E2FBBA42D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83962775-0ADA-4A3E-A1F9-DB5B1C3338C5}" type="pres">
      <dgm:prSet presAssocID="{2B601B3E-F731-4267-80E7-ED4E2FBBA42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608DF4-86B8-4B6B-BDFE-D39A2C2DBCEF}" type="pres">
      <dgm:prSet presAssocID="{2B601B3E-F731-4267-80E7-ED4E2FBBA42D}" presName="negativeSpace" presStyleCnt="0"/>
      <dgm:spPr/>
    </dgm:pt>
    <dgm:pt modelId="{CC79C7C8-123F-40E6-B426-57FDC05426E3}" type="pres">
      <dgm:prSet presAssocID="{2B601B3E-F731-4267-80E7-ED4E2FBBA42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88FD3AB-060C-479F-8C04-65CC84093094}" type="presOf" srcId="{20EE26AC-D3D1-4CD3-AC7F-CB7ADE64B9B1}" destId="{DC7AA924-E3A2-45B6-A386-6CF465BBB8EC}" srcOrd="1" destOrd="0" presId="urn:microsoft.com/office/officeart/2005/8/layout/list1"/>
    <dgm:cxn modelId="{A9CA99AD-690B-4DBB-B29C-2074FD349E9E}" type="presOf" srcId="{51D6BFCC-6B86-4FDF-B50D-6670A2D7099F}" destId="{44FD08A9-2E16-4787-AB1B-FF091729F20B}" srcOrd="1" destOrd="0" presId="urn:microsoft.com/office/officeart/2005/8/layout/list1"/>
    <dgm:cxn modelId="{C28D24A8-178C-4671-9FCD-C0042AAE2880}" type="presOf" srcId="{2B601B3E-F731-4267-80E7-ED4E2FBBA42D}" destId="{86CEF8C2-8902-445E-A98F-D8D7B55A1FC8}" srcOrd="0" destOrd="0" presId="urn:microsoft.com/office/officeart/2005/8/layout/list1"/>
    <dgm:cxn modelId="{7FC251F9-1B6E-4B97-ADB2-AE9BBD9A1F7F}" srcId="{6399E47D-E717-4763-90D8-22F057BAD963}" destId="{51D6BFCC-6B86-4FDF-B50D-6670A2D7099F}" srcOrd="1" destOrd="0" parTransId="{C34B04B7-2F2D-4295-B60D-4A672600E2CC}" sibTransId="{55F85074-4604-4FAC-9663-69739383CA49}"/>
    <dgm:cxn modelId="{D3E6F7CF-4B0B-40A7-A669-A14F120E1132}" type="presOf" srcId="{51D6BFCC-6B86-4FDF-B50D-6670A2D7099F}" destId="{0A22FE51-7872-4828-98A8-AF7EF0C2DA20}" srcOrd="0" destOrd="0" presId="urn:microsoft.com/office/officeart/2005/8/layout/list1"/>
    <dgm:cxn modelId="{8BE10A7C-18D3-4EF6-8D50-DB5CB0F14BF1}" srcId="{6399E47D-E717-4763-90D8-22F057BAD963}" destId="{2B601B3E-F731-4267-80E7-ED4E2FBBA42D}" srcOrd="2" destOrd="0" parTransId="{66CAB0DB-275D-438C-9CFD-C435F990216E}" sibTransId="{6E1EB3AF-2980-4A44-A2BA-5BE52052F21D}"/>
    <dgm:cxn modelId="{578C9CAA-13C4-4DF5-B9F3-E06ED721EFCE}" type="presOf" srcId="{6399E47D-E717-4763-90D8-22F057BAD963}" destId="{F1830F06-5687-4536-BE4B-32129D5D2991}" srcOrd="0" destOrd="0" presId="urn:microsoft.com/office/officeart/2005/8/layout/list1"/>
    <dgm:cxn modelId="{66694CE8-6788-4F32-BA2C-ADB19E621334}" type="presOf" srcId="{20EE26AC-D3D1-4CD3-AC7F-CB7ADE64B9B1}" destId="{8D436B18-5677-4C4C-98CA-BF05B0DF2D23}" srcOrd="0" destOrd="0" presId="urn:microsoft.com/office/officeart/2005/8/layout/list1"/>
    <dgm:cxn modelId="{F2195FAB-4CFC-4A0D-8899-4CA7906DFAD9}" type="presOf" srcId="{2B601B3E-F731-4267-80E7-ED4E2FBBA42D}" destId="{83962775-0ADA-4A3E-A1F9-DB5B1C3338C5}" srcOrd="1" destOrd="0" presId="urn:microsoft.com/office/officeart/2005/8/layout/list1"/>
    <dgm:cxn modelId="{A381FC54-7FD1-47D3-A3BF-6FE489CD32D9}" srcId="{6399E47D-E717-4763-90D8-22F057BAD963}" destId="{20EE26AC-D3D1-4CD3-AC7F-CB7ADE64B9B1}" srcOrd="0" destOrd="0" parTransId="{D19A4D28-9520-4B05-B3F3-E66E4C807EB2}" sibTransId="{AF7FACE9-FF5B-4164-BE4D-A0EA18DD4281}"/>
    <dgm:cxn modelId="{04F82C20-BB61-416A-BC0E-1F5012BF7641}" type="presParOf" srcId="{F1830F06-5687-4536-BE4B-32129D5D2991}" destId="{13F3F047-BBF5-4876-976A-25D9CC6EB0D8}" srcOrd="0" destOrd="0" presId="urn:microsoft.com/office/officeart/2005/8/layout/list1"/>
    <dgm:cxn modelId="{9F1FE6F6-21FD-4C45-ADF3-CAA23454E72C}" type="presParOf" srcId="{13F3F047-BBF5-4876-976A-25D9CC6EB0D8}" destId="{8D436B18-5677-4C4C-98CA-BF05B0DF2D23}" srcOrd="0" destOrd="0" presId="urn:microsoft.com/office/officeart/2005/8/layout/list1"/>
    <dgm:cxn modelId="{EF650733-B64A-4773-B2B1-58B2D2F93251}" type="presParOf" srcId="{13F3F047-BBF5-4876-976A-25D9CC6EB0D8}" destId="{DC7AA924-E3A2-45B6-A386-6CF465BBB8EC}" srcOrd="1" destOrd="0" presId="urn:microsoft.com/office/officeart/2005/8/layout/list1"/>
    <dgm:cxn modelId="{71E2FC0B-5C71-4A62-902B-862785DC86B4}" type="presParOf" srcId="{F1830F06-5687-4536-BE4B-32129D5D2991}" destId="{5234C4B9-F6B2-40D0-9508-C8FA736CEC3C}" srcOrd="1" destOrd="0" presId="urn:microsoft.com/office/officeart/2005/8/layout/list1"/>
    <dgm:cxn modelId="{F3DC8F3B-3258-42B4-999A-6B6FFB44ECE8}" type="presParOf" srcId="{F1830F06-5687-4536-BE4B-32129D5D2991}" destId="{9E8391E2-2DDC-4A76-A641-EA121DEA8854}" srcOrd="2" destOrd="0" presId="urn:microsoft.com/office/officeart/2005/8/layout/list1"/>
    <dgm:cxn modelId="{CDB3F81F-620D-4B0B-BA69-31399F93D513}" type="presParOf" srcId="{F1830F06-5687-4536-BE4B-32129D5D2991}" destId="{19114DC2-3806-4551-81EA-643AB62D3E55}" srcOrd="3" destOrd="0" presId="urn:microsoft.com/office/officeart/2005/8/layout/list1"/>
    <dgm:cxn modelId="{9D5F2404-6E54-4633-93F0-D78D9EF7A284}" type="presParOf" srcId="{F1830F06-5687-4536-BE4B-32129D5D2991}" destId="{62574192-CEF1-4BC4-8FC6-133D8B0D3C68}" srcOrd="4" destOrd="0" presId="urn:microsoft.com/office/officeart/2005/8/layout/list1"/>
    <dgm:cxn modelId="{D3438C81-5DBB-4F09-9552-0194D989DA79}" type="presParOf" srcId="{62574192-CEF1-4BC4-8FC6-133D8B0D3C68}" destId="{0A22FE51-7872-4828-98A8-AF7EF0C2DA20}" srcOrd="0" destOrd="0" presId="urn:microsoft.com/office/officeart/2005/8/layout/list1"/>
    <dgm:cxn modelId="{5CBE6EAA-0538-483E-866A-2C3F0DCFE7BA}" type="presParOf" srcId="{62574192-CEF1-4BC4-8FC6-133D8B0D3C68}" destId="{44FD08A9-2E16-4787-AB1B-FF091729F20B}" srcOrd="1" destOrd="0" presId="urn:microsoft.com/office/officeart/2005/8/layout/list1"/>
    <dgm:cxn modelId="{A17E7FA0-551D-488E-B78F-F756CBE6C2D5}" type="presParOf" srcId="{F1830F06-5687-4536-BE4B-32129D5D2991}" destId="{28C63D51-9F49-4F12-88AE-4BD9EF9C2258}" srcOrd="5" destOrd="0" presId="urn:microsoft.com/office/officeart/2005/8/layout/list1"/>
    <dgm:cxn modelId="{8B957EC4-BE3B-4EA0-9F2D-EE534C39D0B8}" type="presParOf" srcId="{F1830F06-5687-4536-BE4B-32129D5D2991}" destId="{A6C634D6-0127-41CE-85DA-49724652451A}" srcOrd="6" destOrd="0" presId="urn:microsoft.com/office/officeart/2005/8/layout/list1"/>
    <dgm:cxn modelId="{69DEBAFC-1AE8-43C0-A6F7-9B0A831E42F4}" type="presParOf" srcId="{F1830F06-5687-4536-BE4B-32129D5D2991}" destId="{5F3F9E80-9CE0-47E2-BB5A-06B75D381546}" srcOrd="7" destOrd="0" presId="urn:microsoft.com/office/officeart/2005/8/layout/list1"/>
    <dgm:cxn modelId="{FE398FBD-E02D-4C4F-9780-9346AE2345DA}" type="presParOf" srcId="{F1830F06-5687-4536-BE4B-32129D5D2991}" destId="{DE067F49-3864-4CC5-85AC-86D71B5E8E7A}" srcOrd="8" destOrd="0" presId="urn:microsoft.com/office/officeart/2005/8/layout/list1"/>
    <dgm:cxn modelId="{CB42C3CF-024B-42E2-AA60-35FD859E8BFA}" type="presParOf" srcId="{DE067F49-3864-4CC5-85AC-86D71B5E8E7A}" destId="{86CEF8C2-8902-445E-A98F-D8D7B55A1FC8}" srcOrd="0" destOrd="0" presId="urn:microsoft.com/office/officeart/2005/8/layout/list1"/>
    <dgm:cxn modelId="{7D4FB8DD-CA5C-4D28-9202-175C953DA326}" type="presParOf" srcId="{DE067F49-3864-4CC5-85AC-86D71B5E8E7A}" destId="{83962775-0ADA-4A3E-A1F9-DB5B1C3338C5}" srcOrd="1" destOrd="0" presId="urn:microsoft.com/office/officeart/2005/8/layout/list1"/>
    <dgm:cxn modelId="{4697B87E-76CE-4132-89CB-DF3B658AD498}" type="presParOf" srcId="{F1830F06-5687-4536-BE4B-32129D5D2991}" destId="{B0608DF4-86B8-4B6B-BDFE-D39A2C2DBCEF}" srcOrd="9" destOrd="0" presId="urn:microsoft.com/office/officeart/2005/8/layout/list1"/>
    <dgm:cxn modelId="{F66D08F7-FC19-446F-8251-CAC1E718A5CF}" type="presParOf" srcId="{F1830F06-5687-4536-BE4B-32129D5D2991}" destId="{CC79C7C8-123F-40E6-B426-57FDC05426E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0FAD13-104E-46A4-AE57-4437894228F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19192175-30B9-416D-AA81-1ADB2B5CF2FD}">
      <dgm:prSet phldrT="[Text]"/>
      <dgm:spPr/>
      <dgm:t>
        <a:bodyPr/>
        <a:lstStyle/>
        <a:p>
          <a:r>
            <a:rPr lang="sv-SE" dirty="0" smtClean="0"/>
            <a:t>Styrelsen</a:t>
          </a:r>
          <a:endParaRPr lang="sv-SE" dirty="0"/>
        </a:p>
      </dgm:t>
    </dgm:pt>
    <dgm:pt modelId="{5F30FA22-2D5C-4AFB-B62F-BD53A550E4A6}" type="parTrans" cxnId="{45D3061B-F798-41D1-9C26-FB9F3C719B96}">
      <dgm:prSet/>
      <dgm:spPr/>
      <dgm:t>
        <a:bodyPr/>
        <a:lstStyle/>
        <a:p>
          <a:endParaRPr lang="sv-SE"/>
        </a:p>
      </dgm:t>
    </dgm:pt>
    <dgm:pt modelId="{78EDBB78-E80F-4461-A03D-F7107326D017}" type="sibTrans" cxnId="{45D3061B-F798-41D1-9C26-FB9F3C719B96}">
      <dgm:prSet/>
      <dgm:spPr/>
      <dgm:t>
        <a:bodyPr/>
        <a:lstStyle/>
        <a:p>
          <a:endParaRPr lang="sv-SE"/>
        </a:p>
      </dgm:t>
    </dgm:pt>
    <dgm:pt modelId="{09D5DDF2-2F00-4C56-9757-8BCC3CFB4EC6}">
      <dgm:prSet phldrT="[Text]"/>
      <dgm:spPr/>
      <dgm:t>
        <a:bodyPr/>
        <a:lstStyle/>
        <a:p>
          <a:r>
            <a:rPr lang="sv-SE" dirty="0" smtClean="0"/>
            <a:t>Innebandy </a:t>
          </a:r>
        </a:p>
        <a:p>
          <a:r>
            <a:rPr lang="sv-SE" dirty="0" smtClean="0"/>
            <a:t>Johan Lindqvist</a:t>
          </a:r>
          <a:endParaRPr lang="sv-SE" dirty="0"/>
        </a:p>
      </dgm:t>
    </dgm:pt>
    <dgm:pt modelId="{8B3BC62E-9B31-44EF-A6E2-FFE871945B53}" type="parTrans" cxnId="{4B2E5F0F-C658-48EA-A414-14B796A8345A}">
      <dgm:prSet/>
      <dgm:spPr/>
      <dgm:t>
        <a:bodyPr/>
        <a:lstStyle/>
        <a:p>
          <a:endParaRPr lang="sv-SE"/>
        </a:p>
      </dgm:t>
    </dgm:pt>
    <dgm:pt modelId="{C7B68537-3A77-4638-843A-28DF21C54BE5}" type="sibTrans" cxnId="{4B2E5F0F-C658-48EA-A414-14B796A8345A}">
      <dgm:prSet/>
      <dgm:spPr/>
      <dgm:t>
        <a:bodyPr/>
        <a:lstStyle/>
        <a:p>
          <a:endParaRPr lang="sv-SE"/>
        </a:p>
      </dgm:t>
    </dgm:pt>
    <dgm:pt modelId="{31A85251-23D7-4A07-A0A7-3C34003184C4}">
      <dgm:prSet phldrT="[Text]"/>
      <dgm:spPr/>
      <dgm:t>
        <a:bodyPr/>
        <a:lstStyle/>
        <a:p>
          <a:r>
            <a:rPr lang="sv-SE" dirty="0" smtClean="0"/>
            <a:t>Ledare/Lagledare</a:t>
          </a:r>
          <a:endParaRPr lang="sv-SE" dirty="0"/>
        </a:p>
      </dgm:t>
    </dgm:pt>
    <dgm:pt modelId="{39300D9E-2C90-4210-AE8E-764C3A838771}" type="parTrans" cxnId="{F1A995D8-4DBC-4F52-8734-A28844277D4D}">
      <dgm:prSet/>
      <dgm:spPr/>
      <dgm:t>
        <a:bodyPr/>
        <a:lstStyle/>
        <a:p>
          <a:endParaRPr lang="sv-SE"/>
        </a:p>
      </dgm:t>
    </dgm:pt>
    <dgm:pt modelId="{16D2572B-60DC-4692-9397-1473FA0B15F0}" type="sibTrans" cxnId="{F1A995D8-4DBC-4F52-8734-A28844277D4D}">
      <dgm:prSet/>
      <dgm:spPr/>
      <dgm:t>
        <a:bodyPr/>
        <a:lstStyle/>
        <a:p>
          <a:endParaRPr lang="sv-SE"/>
        </a:p>
      </dgm:t>
    </dgm:pt>
    <dgm:pt modelId="{11649091-16F3-404C-A307-7498ACB0B0C5}">
      <dgm:prSet phldrT="[Text]"/>
      <dgm:spPr/>
      <dgm:t>
        <a:bodyPr/>
        <a:lstStyle/>
        <a:p>
          <a:r>
            <a:rPr lang="sv-SE" dirty="0" smtClean="0"/>
            <a:t>Fotboll </a:t>
          </a:r>
        </a:p>
        <a:p>
          <a:r>
            <a:rPr lang="sv-SE" dirty="0" smtClean="0"/>
            <a:t>Tania Åkesson </a:t>
          </a:r>
          <a:endParaRPr lang="sv-SE" dirty="0"/>
        </a:p>
      </dgm:t>
    </dgm:pt>
    <dgm:pt modelId="{042DEF45-273A-4F76-B0EA-B537CF4125EE}" type="parTrans" cxnId="{B85EB5C7-C9CC-4A34-84D3-B692DA531D8C}">
      <dgm:prSet/>
      <dgm:spPr/>
      <dgm:t>
        <a:bodyPr/>
        <a:lstStyle/>
        <a:p>
          <a:endParaRPr lang="sv-SE"/>
        </a:p>
      </dgm:t>
    </dgm:pt>
    <dgm:pt modelId="{C21493AA-2129-40E7-B5B2-C7D806452014}" type="sibTrans" cxnId="{B85EB5C7-C9CC-4A34-84D3-B692DA531D8C}">
      <dgm:prSet/>
      <dgm:spPr/>
      <dgm:t>
        <a:bodyPr/>
        <a:lstStyle/>
        <a:p>
          <a:endParaRPr lang="sv-SE"/>
        </a:p>
      </dgm:t>
    </dgm:pt>
    <dgm:pt modelId="{7DAE96B9-9D9A-4FCD-945F-2350E9D82BF5}">
      <dgm:prSet phldrT="[Text]"/>
      <dgm:spPr/>
      <dgm:t>
        <a:bodyPr/>
        <a:lstStyle/>
        <a:p>
          <a:r>
            <a:rPr lang="sv-SE" dirty="0" smtClean="0"/>
            <a:t>Ledare/Lagledare</a:t>
          </a:r>
          <a:endParaRPr lang="sv-SE" dirty="0"/>
        </a:p>
      </dgm:t>
    </dgm:pt>
    <dgm:pt modelId="{DEEECB70-365E-48A5-A7E6-1F411F657704}" type="parTrans" cxnId="{568BF8C3-927E-40EB-9A4E-534F2D6B3E99}">
      <dgm:prSet/>
      <dgm:spPr/>
      <dgm:t>
        <a:bodyPr/>
        <a:lstStyle/>
        <a:p>
          <a:endParaRPr lang="sv-SE"/>
        </a:p>
      </dgm:t>
    </dgm:pt>
    <dgm:pt modelId="{8892C3C9-BE48-49B1-AB26-A3B45FA858D0}" type="sibTrans" cxnId="{568BF8C3-927E-40EB-9A4E-534F2D6B3E99}">
      <dgm:prSet/>
      <dgm:spPr/>
      <dgm:t>
        <a:bodyPr/>
        <a:lstStyle/>
        <a:p>
          <a:endParaRPr lang="sv-SE"/>
        </a:p>
      </dgm:t>
    </dgm:pt>
    <dgm:pt modelId="{DB4A7F95-7B0B-4789-893D-E590FD3B3B0A}">
      <dgm:prSet phldrT="[Text]"/>
      <dgm:spPr/>
      <dgm:t>
        <a:bodyPr/>
        <a:lstStyle/>
        <a:p>
          <a:r>
            <a:rPr lang="sv-SE" dirty="0" smtClean="0"/>
            <a:t>Föräldrar/Barn</a:t>
          </a:r>
          <a:endParaRPr lang="sv-SE" dirty="0"/>
        </a:p>
      </dgm:t>
    </dgm:pt>
    <dgm:pt modelId="{02D1E5B6-04BB-4726-A870-DFD95248151B}" type="parTrans" cxnId="{1EA1C631-E171-4815-B58D-51DB45408C59}">
      <dgm:prSet/>
      <dgm:spPr/>
      <dgm:t>
        <a:bodyPr/>
        <a:lstStyle/>
        <a:p>
          <a:endParaRPr lang="sv-SE"/>
        </a:p>
      </dgm:t>
    </dgm:pt>
    <dgm:pt modelId="{8BB5CE63-0FB5-4EA9-A8F5-5D5AB6141AB8}" type="sibTrans" cxnId="{1EA1C631-E171-4815-B58D-51DB45408C59}">
      <dgm:prSet/>
      <dgm:spPr/>
      <dgm:t>
        <a:bodyPr/>
        <a:lstStyle/>
        <a:p>
          <a:endParaRPr lang="sv-SE"/>
        </a:p>
      </dgm:t>
    </dgm:pt>
    <dgm:pt modelId="{67BF8477-9C16-4994-9971-B78FB373D553}">
      <dgm:prSet phldrT="[Text]"/>
      <dgm:spPr/>
      <dgm:t>
        <a:bodyPr/>
        <a:lstStyle/>
        <a:p>
          <a:r>
            <a:rPr lang="sv-SE" dirty="0" smtClean="0"/>
            <a:t>Föräldrar/Barn</a:t>
          </a:r>
          <a:endParaRPr lang="sv-SE" dirty="0"/>
        </a:p>
      </dgm:t>
    </dgm:pt>
    <dgm:pt modelId="{99B90866-DB19-4E7C-87C0-60D927F41544}" type="parTrans" cxnId="{6FFD9632-66FA-427E-AEC5-F9B2425B9204}">
      <dgm:prSet/>
      <dgm:spPr/>
      <dgm:t>
        <a:bodyPr/>
        <a:lstStyle/>
        <a:p>
          <a:endParaRPr lang="sv-SE"/>
        </a:p>
      </dgm:t>
    </dgm:pt>
    <dgm:pt modelId="{A9B91B42-A78A-416E-AA86-6D6D977F59C6}" type="sibTrans" cxnId="{6FFD9632-66FA-427E-AEC5-F9B2425B9204}">
      <dgm:prSet/>
      <dgm:spPr/>
      <dgm:t>
        <a:bodyPr/>
        <a:lstStyle/>
        <a:p>
          <a:endParaRPr lang="sv-SE"/>
        </a:p>
      </dgm:t>
    </dgm:pt>
    <dgm:pt modelId="{A8BD5073-3353-452A-AE6C-49814DD26D18}">
      <dgm:prSet phldrT="[Text]"/>
      <dgm:spPr/>
      <dgm:t>
        <a:bodyPr/>
        <a:lstStyle/>
        <a:p>
          <a:r>
            <a:rPr lang="sv-SE" dirty="0" smtClean="0"/>
            <a:t>Skötsel anläggningen Christer Johansson</a:t>
          </a:r>
          <a:endParaRPr lang="sv-SE" dirty="0"/>
        </a:p>
      </dgm:t>
    </dgm:pt>
    <dgm:pt modelId="{CBBD7244-5DD5-4D9E-A760-A9E2866CC1C9}" type="parTrans" cxnId="{E4F461F2-5BC1-46CF-A32E-2040FE5ADA13}">
      <dgm:prSet/>
      <dgm:spPr/>
      <dgm:t>
        <a:bodyPr/>
        <a:lstStyle/>
        <a:p>
          <a:endParaRPr lang="en-GB"/>
        </a:p>
      </dgm:t>
    </dgm:pt>
    <dgm:pt modelId="{36257BCD-61F3-41F5-9020-A0072EF27A39}" type="sibTrans" cxnId="{E4F461F2-5BC1-46CF-A32E-2040FE5ADA13}">
      <dgm:prSet/>
      <dgm:spPr/>
      <dgm:t>
        <a:bodyPr/>
        <a:lstStyle/>
        <a:p>
          <a:endParaRPr lang="en-GB"/>
        </a:p>
      </dgm:t>
    </dgm:pt>
    <dgm:pt modelId="{023E4942-1C48-4937-8DF8-7B6E3A208BA2}">
      <dgm:prSet phldrT="[Text]"/>
      <dgm:spPr/>
      <dgm:t>
        <a:bodyPr/>
        <a:lstStyle/>
        <a:p>
          <a:r>
            <a:rPr lang="sv-SE" dirty="0" smtClean="0"/>
            <a:t>Ett gäng goa gubbar</a:t>
          </a:r>
          <a:endParaRPr lang="sv-SE" dirty="0"/>
        </a:p>
      </dgm:t>
    </dgm:pt>
    <dgm:pt modelId="{3ADC6809-49BF-45CD-8DB9-6092C4749AFC}" type="parTrans" cxnId="{02E7F19C-8CED-45A5-9D36-FC616F65C6F9}">
      <dgm:prSet/>
      <dgm:spPr/>
      <dgm:t>
        <a:bodyPr/>
        <a:lstStyle/>
        <a:p>
          <a:endParaRPr lang="en-GB"/>
        </a:p>
      </dgm:t>
    </dgm:pt>
    <dgm:pt modelId="{315A01B3-D4F9-474B-B8B5-64850956843F}" type="sibTrans" cxnId="{02E7F19C-8CED-45A5-9D36-FC616F65C6F9}">
      <dgm:prSet/>
      <dgm:spPr/>
      <dgm:t>
        <a:bodyPr/>
        <a:lstStyle/>
        <a:p>
          <a:endParaRPr lang="en-GB"/>
        </a:p>
      </dgm:t>
    </dgm:pt>
    <dgm:pt modelId="{987E525E-336E-42FD-92FE-0ACE3ABFB2E6}">
      <dgm:prSet phldrT="[Text]"/>
      <dgm:spPr/>
      <dgm:t>
        <a:bodyPr/>
        <a:lstStyle/>
        <a:p>
          <a:r>
            <a:rPr lang="sv-SE" dirty="0" smtClean="0"/>
            <a:t>Plankommitté       ?</a:t>
          </a:r>
          <a:endParaRPr lang="sv-SE" dirty="0"/>
        </a:p>
      </dgm:t>
    </dgm:pt>
    <dgm:pt modelId="{BE36ED3D-1A0A-4370-A7E4-53C1E9650292}" type="parTrans" cxnId="{F9C55281-D178-4C40-B18E-B8A0B24E0F4F}">
      <dgm:prSet/>
      <dgm:spPr/>
      <dgm:t>
        <a:bodyPr/>
        <a:lstStyle/>
        <a:p>
          <a:endParaRPr lang="en-GB"/>
        </a:p>
      </dgm:t>
    </dgm:pt>
    <dgm:pt modelId="{D4EE82AD-52ED-4ACA-80A4-E262131B37BE}" type="sibTrans" cxnId="{F9C55281-D178-4C40-B18E-B8A0B24E0F4F}">
      <dgm:prSet/>
      <dgm:spPr/>
      <dgm:t>
        <a:bodyPr/>
        <a:lstStyle/>
        <a:p>
          <a:endParaRPr lang="en-GB"/>
        </a:p>
      </dgm:t>
    </dgm:pt>
    <dgm:pt modelId="{6FD98839-FB79-497D-816E-C716DE5AE814}">
      <dgm:prSet phldrT="[Text]"/>
      <dgm:spPr/>
      <dgm:t>
        <a:bodyPr/>
        <a:lstStyle/>
        <a:p>
          <a:r>
            <a:rPr lang="sv-SE" dirty="0" smtClean="0"/>
            <a:t>Sponsoransvarig </a:t>
          </a:r>
        </a:p>
        <a:p>
          <a:r>
            <a:rPr lang="sv-SE" dirty="0" smtClean="0"/>
            <a:t>?</a:t>
          </a:r>
          <a:endParaRPr lang="sv-SE" dirty="0"/>
        </a:p>
      </dgm:t>
    </dgm:pt>
    <dgm:pt modelId="{5FB3BF86-2E27-42BE-80F4-B400DEF4C885}" type="parTrans" cxnId="{872A5F6A-51EC-48CE-B752-C64FE963CFFB}">
      <dgm:prSet/>
      <dgm:spPr/>
      <dgm:t>
        <a:bodyPr/>
        <a:lstStyle/>
        <a:p>
          <a:endParaRPr lang="en-GB"/>
        </a:p>
      </dgm:t>
    </dgm:pt>
    <dgm:pt modelId="{18D689A5-1908-4031-B0B2-0B2EF9C19CD5}" type="sibTrans" cxnId="{872A5F6A-51EC-48CE-B752-C64FE963CFFB}">
      <dgm:prSet/>
      <dgm:spPr/>
      <dgm:t>
        <a:bodyPr/>
        <a:lstStyle/>
        <a:p>
          <a:endParaRPr lang="en-GB"/>
        </a:p>
      </dgm:t>
    </dgm:pt>
    <dgm:pt modelId="{A4D08183-EE2D-4B04-95B5-A4868A8BAAD9}">
      <dgm:prSet phldrT="[Text]"/>
      <dgm:spPr/>
      <dgm:t>
        <a:bodyPr/>
        <a:lstStyle/>
        <a:p>
          <a:r>
            <a:rPr lang="sv-SE" dirty="0" smtClean="0"/>
            <a:t>Ett gäng goa gubbar</a:t>
          </a:r>
          <a:endParaRPr lang="sv-SE" dirty="0"/>
        </a:p>
      </dgm:t>
    </dgm:pt>
    <dgm:pt modelId="{31473EE8-AD53-48FF-BE99-E506B591835F}" type="parTrans" cxnId="{390CAF4D-72C6-4D52-AC48-83062F65D5DA}">
      <dgm:prSet/>
      <dgm:spPr/>
      <dgm:t>
        <a:bodyPr/>
        <a:lstStyle/>
        <a:p>
          <a:endParaRPr lang="en-GB"/>
        </a:p>
      </dgm:t>
    </dgm:pt>
    <dgm:pt modelId="{351521FE-7060-481E-A8CE-3B4658208871}" type="sibTrans" cxnId="{390CAF4D-72C6-4D52-AC48-83062F65D5DA}">
      <dgm:prSet/>
      <dgm:spPr/>
      <dgm:t>
        <a:bodyPr/>
        <a:lstStyle/>
        <a:p>
          <a:endParaRPr lang="en-GB"/>
        </a:p>
      </dgm:t>
    </dgm:pt>
    <dgm:pt modelId="{8DABA6CD-307E-4D77-A2E6-4C4E1AB6C75A}" type="pres">
      <dgm:prSet presAssocID="{560FAD13-104E-46A4-AE57-4437894228F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sv-SE"/>
        </a:p>
      </dgm:t>
    </dgm:pt>
    <dgm:pt modelId="{A1AF8089-2816-4943-9A52-027CC7F1E14D}" type="pres">
      <dgm:prSet presAssocID="{19192175-30B9-416D-AA81-1ADB2B5CF2FD}" presName="hierRoot1" presStyleCnt="0"/>
      <dgm:spPr/>
    </dgm:pt>
    <dgm:pt modelId="{8D354E02-C66D-4C9F-A6D2-F281725DBFE3}" type="pres">
      <dgm:prSet presAssocID="{19192175-30B9-416D-AA81-1ADB2B5CF2FD}" presName="composite" presStyleCnt="0"/>
      <dgm:spPr/>
    </dgm:pt>
    <dgm:pt modelId="{7836BA9F-8CB9-4DA8-B4ED-720FFD059553}" type="pres">
      <dgm:prSet presAssocID="{19192175-30B9-416D-AA81-1ADB2B5CF2FD}" presName="background" presStyleLbl="node0" presStyleIdx="0" presStyleCnt="1"/>
      <dgm:spPr/>
    </dgm:pt>
    <dgm:pt modelId="{385CC216-82E1-4A92-A641-3992C2775F2E}" type="pres">
      <dgm:prSet presAssocID="{19192175-30B9-416D-AA81-1ADB2B5CF2FD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3836B224-5638-48A4-A9A7-6D901B518548}" type="pres">
      <dgm:prSet presAssocID="{19192175-30B9-416D-AA81-1ADB2B5CF2FD}" presName="hierChild2" presStyleCnt="0"/>
      <dgm:spPr/>
    </dgm:pt>
    <dgm:pt modelId="{F549DA74-03C5-4EBE-A73C-852B6D519905}" type="pres">
      <dgm:prSet presAssocID="{5FB3BF86-2E27-42BE-80F4-B400DEF4C885}" presName="Name10" presStyleLbl="parChTrans1D2" presStyleIdx="0" presStyleCnt="5"/>
      <dgm:spPr/>
      <dgm:t>
        <a:bodyPr/>
        <a:lstStyle/>
        <a:p>
          <a:endParaRPr lang="en-GB"/>
        </a:p>
      </dgm:t>
    </dgm:pt>
    <dgm:pt modelId="{C064BB86-1AA1-481D-8E97-F04C43A93141}" type="pres">
      <dgm:prSet presAssocID="{6FD98839-FB79-497D-816E-C716DE5AE814}" presName="hierRoot2" presStyleCnt="0"/>
      <dgm:spPr/>
    </dgm:pt>
    <dgm:pt modelId="{DABFB366-AC3A-442A-A56A-607E877A9963}" type="pres">
      <dgm:prSet presAssocID="{6FD98839-FB79-497D-816E-C716DE5AE814}" presName="composite2" presStyleCnt="0"/>
      <dgm:spPr/>
    </dgm:pt>
    <dgm:pt modelId="{83B179BE-9A43-4C65-8A92-255AA32F12C8}" type="pres">
      <dgm:prSet presAssocID="{6FD98839-FB79-497D-816E-C716DE5AE814}" presName="background2" presStyleLbl="node2" presStyleIdx="0" presStyleCnt="5"/>
      <dgm:spPr/>
    </dgm:pt>
    <dgm:pt modelId="{4F559444-F741-45DB-AA56-382EBC6CF0D2}" type="pres">
      <dgm:prSet presAssocID="{6FD98839-FB79-497D-816E-C716DE5AE814}" presName="text2" presStyleLbl="fgAcc2" presStyleIdx="0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FE62EFC-A17E-481D-AE49-586CDE45622A}" type="pres">
      <dgm:prSet presAssocID="{6FD98839-FB79-497D-816E-C716DE5AE814}" presName="hierChild3" presStyleCnt="0"/>
      <dgm:spPr/>
    </dgm:pt>
    <dgm:pt modelId="{D52C049E-83D4-4969-9D83-870151E76FB7}" type="pres">
      <dgm:prSet presAssocID="{BE36ED3D-1A0A-4370-A7E4-53C1E9650292}" presName="Name10" presStyleLbl="parChTrans1D2" presStyleIdx="1" presStyleCnt="5"/>
      <dgm:spPr/>
      <dgm:t>
        <a:bodyPr/>
        <a:lstStyle/>
        <a:p>
          <a:endParaRPr lang="en-GB"/>
        </a:p>
      </dgm:t>
    </dgm:pt>
    <dgm:pt modelId="{A2CCB57F-8EAE-44C6-B331-B63FD4D523A9}" type="pres">
      <dgm:prSet presAssocID="{987E525E-336E-42FD-92FE-0ACE3ABFB2E6}" presName="hierRoot2" presStyleCnt="0"/>
      <dgm:spPr/>
    </dgm:pt>
    <dgm:pt modelId="{385FD215-6E0E-4022-A1DC-F6506055FCD8}" type="pres">
      <dgm:prSet presAssocID="{987E525E-336E-42FD-92FE-0ACE3ABFB2E6}" presName="composite2" presStyleCnt="0"/>
      <dgm:spPr/>
    </dgm:pt>
    <dgm:pt modelId="{7B1BDDB0-6681-476D-B2E1-BBA85C8AC858}" type="pres">
      <dgm:prSet presAssocID="{987E525E-336E-42FD-92FE-0ACE3ABFB2E6}" presName="background2" presStyleLbl="node2" presStyleIdx="1" presStyleCnt="5"/>
      <dgm:spPr/>
    </dgm:pt>
    <dgm:pt modelId="{A71B5F55-6901-42C6-A8A1-DCB23FE2DD40}" type="pres">
      <dgm:prSet presAssocID="{987E525E-336E-42FD-92FE-0ACE3ABFB2E6}" presName="text2" presStyleLbl="fgAcc2" presStyleIdx="1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07EF2AE-6437-4016-87BE-FA96FF614110}" type="pres">
      <dgm:prSet presAssocID="{987E525E-336E-42FD-92FE-0ACE3ABFB2E6}" presName="hierChild3" presStyleCnt="0"/>
      <dgm:spPr/>
    </dgm:pt>
    <dgm:pt modelId="{5C333985-F852-444A-AD68-554E5A63A4E6}" type="pres">
      <dgm:prSet presAssocID="{31473EE8-AD53-48FF-BE99-E506B591835F}" presName="Name17" presStyleLbl="parChTrans1D3" presStyleIdx="0" presStyleCnt="4"/>
      <dgm:spPr/>
      <dgm:t>
        <a:bodyPr/>
        <a:lstStyle/>
        <a:p>
          <a:endParaRPr lang="en-GB"/>
        </a:p>
      </dgm:t>
    </dgm:pt>
    <dgm:pt modelId="{11979B21-910C-4B12-880E-DABDD8FA9EC7}" type="pres">
      <dgm:prSet presAssocID="{A4D08183-EE2D-4B04-95B5-A4868A8BAAD9}" presName="hierRoot3" presStyleCnt="0"/>
      <dgm:spPr/>
    </dgm:pt>
    <dgm:pt modelId="{CE383215-CFC6-4F26-A61A-8256F091D2F1}" type="pres">
      <dgm:prSet presAssocID="{A4D08183-EE2D-4B04-95B5-A4868A8BAAD9}" presName="composite3" presStyleCnt="0"/>
      <dgm:spPr/>
    </dgm:pt>
    <dgm:pt modelId="{31E93246-29BA-4FBF-AC80-2C9C9C5DF7F6}" type="pres">
      <dgm:prSet presAssocID="{A4D08183-EE2D-4B04-95B5-A4868A8BAAD9}" presName="background3" presStyleLbl="node3" presStyleIdx="0" presStyleCnt="4"/>
      <dgm:spPr/>
    </dgm:pt>
    <dgm:pt modelId="{20218E6F-A7E2-4F3E-BFD4-6EC919726B36}" type="pres">
      <dgm:prSet presAssocID="{A4D08183-EE2D-4B04-95B5-A4868A8BAAD9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FED27975-4C38-45A3-97AE-C71C63500F3A}" type="pres">
      <dgm:prSet presAssocID="{A4D08183-EE2D-4B04-95B5-A4868A8BAAD9}" presName="hierChild4" presStyleCnt="0"/>
      <dgm:spPr/>
    </dgm:pt>
    <dgm:pt modelId="{41F44BEB-E919-4DB0-9D4E-E1774C88DE87}" type="pres">
      <dgm:prSet presAssocID="{CBBD7244-5DD5-4D9E-A760-A9E2866CC1C9}" presName="Name10" presStyleLbl="parChTrans1D2" presStyleIdx="2" presStyleCnt="5"/>
      <dgm:spPr/>
      <dgm:t>
        <a:bodyPr/>
        <a:lstStyle/>
        <a:p>
          <a:endParaRPr lang="en-GB"/>
        </a:p>
      </dgm:t>
    </dgm:pt>
    <dgm:pt modelId="{E9FF6F11-3117-48B6-A5B6-8689307785A7}" type="pres">
      <dgm:prSet presAssocID="{A8BD5073-3353-452A-AE6C-49814DD26D18}" presName="hierRoot2" presStyleCnt="0"/>
      <dgm:spPr/>
    </dgm:pt>
    <dgm:pt modelId="{07F33142-8B65-4C80-9392-C5ECC8E97320}" type="pres">
      <dgm:prSet presAssocID="{A8BD5073-3353-452A-AE6C-49814DD26D18}" presName="composite2" presStyleCnt="0"/>
      <dgm:spPr/>
    </dgm:pt>
    <dgm:pt modelId="{1C2F8077-1494-4531-831B-97C6191D0230}" type="pres">
      <dgm:prSet presAssocID="{A8BD5073-3353-452A-AE6C-49814DD26D18}" presName="background2" presStyleLbl="node2" presStyleIdx="2" presStyleCnt="5"/>
      <dgm:spPr/>
    </dgm:pt>
    <dgm:pt modelId="{F7FF6AD2-9B5D-40BC-AFDC-EA299F38FA83}" type="pres">
      <dgm:prSet presAssocID="{A8BD5073-3353-452A-AE6C-49814DD26D18}" presName="text2" presStyleLbl="fgAcc2" presStyleIdx="2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3D08C32-1D9A-4641-9204-C448ACDDF122}" type="pres">
      <dgm:prSet presAssocID="{A8BD5073-3353-452A-AE6C-49814DD26D18}" presName="hierChild3" presStyleCnt="0"/>
      <dgm:spPr/>
    </dgm:pt>
    <dgm:pt modelId="{3BE1D1F9-75EA-4B11-BF32-C8BD34561866}" type="pres">
      <dgm:prSet presAssocID="{3ADC6809-49BF-45CD-8DB9-6092C4749AFC}" presName="Name17" presStyleLbl="parChTrans1D3" presStyleIdx="1" presStyleCnt="4"/>
      <dgm:spPr/>
      <dgm:t>
        <a:bodyPr/>
        <a:lstStyle/>
        <a:p>
          <a:endParaRPr lang="en-GB"/>
        </a:p>
      </dgm:t>
    </dgm:pt>
    <dgm:pt modelId="{84C3BC59-79AF-4DA3-9786-11EC90EEEDB6}" type="pres">
      <dgm:prSet presAssocID="{023E4942-1C48-4937-8DF8-7B6E3A208BA2}" presName="hierRoot3" presStyleCnt="0"/>
      <dgm:spPr/>
    </dgm:pt>
    <dgm:pt modelId="{717A566A-6361-4379-8D27-CDC076E6B521}" type="pres">
      <dgm:prSet presAssocID="{023E4942-1C48-4937-8DF8-7B6E3A208BA2}" presName="composite3" presStyleCnt="0"/>
      <dgm:spPr/>
    </dgm:pt>
    <dgm:pt modelId="{4535051C-1747-4237-B32C-EBC00AA8BC01}" type="pres">
      <dgm:prSet presAssocID="{023E4942-1C48-4937-8DF8-7B6E3A208BA2}" presName="background3" presStyleLbl="node3" presStyleIdx="1" presStyleCnt="4"/>
      <dgm:spPr/>
    </dgm:pt>
    <dgm:pt modelId="{9AB11691-F125-43D1-8FF3-22D2756AF0D1}" type="pres">
      <dgm:prSet presAssocID="{023E4942-1C48-4937-8DF8-7B6E3A208BA2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5AEDAA0-8058-4368-AA6A-9DF819B3D532}" type="pres">
      <dgm:prSet presAssocID="{023E4942-1C48-4937-8DF8-7B6E3A208BA2}" presName="hierChild4" presStyleCnt="0"/>
      <dgm:spPr/>
    </dgm:pt>
    <dgm:pt modelId="{D6C853D3-3939-44B8-9AF4-BA4D8658A477}" type="pres">
      <dgm:prSet presAssocID="{8B3BC62E-9B31-44EF-A6E2-FFE871945B53}" presName="Name10" presStyleLbl="parChTrans1D2" presStyleIdx="3" presStyleCnt="5"/>
      <dgm:spPr/>
      <dgm:t>
        <a:bodyPr/>
        <a:lstStyle/>
        <a:p>
          <a:endParaRPr lang="sv-SE"/>
        </a:p>
      </dgm:t>
    </dgm:pt>
    <dgm:pt modelId="{3EA8B7D9-F6A3-48DB-BAEC-949D4E9BEC14}" type="pres">
      <dgm:prSet presAssocID="{09D5DDF2-2F00-4C56-9757-8BCC3CFB4EC6}" presName="hierRoot2" presStyleCnt="0"/>
      <dgm:spPr/>
    </dgm:pt>
    <dgm:pt modelId="{E65823A5-8599-45CB-A972-4A15FE7540AF}" type="pres">
      <dgm:prSet presAssocID="{09D5DDF2-2F00-4C56-9757-8BCC3CFB4EC6}" presName="composite2" presStyleCnt="0"/>
      <dgm:spPr/>
    </dgm:pt>
    <dgm:pt modelId="{9177A9F1-9A93-4F98-98F9-35BD44EBBEEB}" type="pres">
      <dgm:prSet presAssocID="{09D5DDF2-2F00-4C56-9757-8BCC3CFB4EC6}" presName="background2" presStyleLbl="node2" presStyleIdx="3" presStyleCnt="5"/>
      <dgm:spPr/>
    </dgm:pt>
    <dgm:pt modelId="{891E07F2-2DAF-461E-9F04-084BE2F19A2D}" type="pres">
      <dgm:prSet presAssocID="{09D5DDF2-2F00-4C56-9757-8BCC3CFB4EC6}" presName="text2" presStyleLbl="fgAcc2" presStyleIdx="3" presStyleCnt="5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5358454A-8F3A-4619-A1C2-B1D36C87BE54}" type="pres">
      <dgm:prSet presAssocID="{09D5DDF2-2F00-4C56-9757-8BCC3CFB4EC6}" presName="hierChild3" presStyleCnt="0"/>
      <dgm:spPr/>
    </dgm:pt>
    <dgm:pt modelId="{D6D95E7F-5840-46E5-A917-0A4B9742D09C}" type="pres">
      <dgm:prSet presAssocID="{39300D9E-2C90-4210-AE8E-764C3A838771}" presName="Name17" presStyleLbl="parChTrans1D3" presStyleIdx="2" presStyleCnt="4"/>
      <dgm:spPr/>
      <dgm:t>
        <a:bodyPr/>
        <a:lstStyle/>
        <a:p>
          <a:endParaRPr lang="sv-SE"/>
        </a:p>
      </dgm:t>
    </dgm:pt>
    <dgm:pt modelId="{0C5FCEB3-4919-4CF7-9F43-6C341BC5176B}" type="pres">
      <dgm:prSet presAssocID="{31A85251-23D7-4A07-A0A7-3C34003184C4}" presName="hierRoot3" presStyleCnt="0"/>
      <dgm:spPr/>
    </dgm:pt>
    <dgm:pt modelId="{849FFB87-C249-4F3B-8043-BE097A4AD1A8}" type="pres">
      <dgm:prSet presAssocID="{31A85251-23D7-4A07-A0A7-3C34003184C4}" presName="composite3" presStyleCnt="0"/>
      <dgm:spPr/>
    </dgm:pt>
    <dgm:pt modelId="{DAD4C4DC-4380-44B4-8372-FA4F02CB2B12}" type="pres">
      <dgm:prSet presAssocID="{31A85251-23D7-4A07-A0A7-3C34003184C4}" presName="background3" presStyleLbl="node3" presStyleIdx="2" presStyleCnt="4"/>
      <dgm:spPr/>
    </dgm:pt>
    <dgm:pt modelId="{B8FD8E52-689B-47D8-8CE2-3356023D4470}" type="pres">
      <dgm:prSet presAssocID="{31A85251-23D7-4A07-A0A7-3C34003184C4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25936960-A0A0-4B9A-A3EA-49C57AF8635E}" type="pres">
      <dgm:prSet presAssocID="{31A85251-23D7-4A07-A0A7-3C34003184C4}" presName="hierChild4" presStyleCnt="0"/>
      <dgm:spPr/>
    </dgm:pt>
    <dgm:pt modelId="{7F4C93CB-6448-4679-8BC7-A81311CD6BDD}" type="pres">
      <dgm:prSet presAssocID="{99B90866-DB19-4E7C-87C0-60D927F41544}" presName="Name23" presStyleLbl="parChTrans1D4" presStyleIdx="0" presStyleCnt="2"/>
      <dgm:spPr/>
      <dgm:t>
        <a:bodyPr/>
        <a:lstStyle/>
        <a:p>
          <a:endParaRPr lang="sv-SE"/>
        </a:p>
      </dgm:t>
    </dgm:pt>
    <dgm:pt modelId="{BF0B93DD-FFC7-41C8-A1F6-E9D3D5236F27}" type="pres">
      <dgm:prSet presAssocID="{67BF8477-9C16-4994-9971-B78FB373D553}" presName="hierRoot4" presStyleCnt="0"/>
      <dgm:spPr/>
    </dgm:pt>
    <dgm:pt modelId="{71289A3A-69B2-46F2-8017-B61DCBD4B8C7}" type="pres">
      <dgm:prSet presAssocID="{67BF8477-9C16-4994-9971-B78FB373D553}" presName="composite4" presStyleCnt="0"/>
      <dgm:spPr/>
    </dgm:pt>
    <dgm:pt modelId="{CE0D4678-3E2E-4C04-BB11-6D84584C5AA7}" type="pres">
      <dgm:prSet presAssocID="{67BF8477-9C16-4994-9971-B78FB373D553}" presName="background4" presStyleLbl="node4" presStyleIdx="0" presStyleCnt="2"/>
      <dgm:spPr/>
    </dgm:pt>
    <dgm:pt modelId="{11C8E3C3-F2C9-4DB0-A89C-AC8091C51E31}" type="pres">
      <dgm:prSet presAssocID="{67BF8477-9C16-4994-9971-B78FB373D553}" presName="text4" presStyleLbl="fgAcc4" presStyleIdx="0" presStyleCnt="2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9D974B88-7F56-44FF-BB99-9A37014852CC}" type="pres">
      <dgm:prSet presAssocID="{67BF8477-9C16-4994-9971-B78FB373D553}" presName="hierChild5" presStyleCnt="0"/>
      <dgm:spPr/>
    </dgm:pt>
    <dgm:pt modelId="{5BF2F9A8-C616-4E16-83DC-05D9249CE223}" type="pres">
      <dgm:prSet presAssocID="{042DEF45-273A-4F76-B0EA-B537CF4125EE}" presName="Name10" presStyleLbl="parChTrans1D2" presStyleIdx="4" presStyleCnt="5"/>
      <dgm:spPr/>
      <dgm:t>
        <a:bodyPr/>
        <a:lstStyle/>
        <a:p>
          <a:endParaRPr lang="sv-SE"/>
        </a:p>
      </dgm:t>
    </dgm:pt>
    <dgm:pt modelId="{ED9A4049-F5B2-4A1D-945D-A46244720318}" type="pres">
      <dgm:prSet presAssocID="{11649091-16F3-404C-A307-7498ACB0B0C5}" presName="hierRoot2" presStyleCnt="0"/>
      <dgm:spPr/>
    </dgm:pt>
    <dgm:pt modelId="{9EAC0F06-4689-4D27-B364-ECF916867769}" type="pres">
      <dgm:prSet presAssocID="{11649091-16F3-404C-A307-7498ACB0B0C5}" presName="composite2" presStyleCnt="0"/>
      <dgm:spPr/>
    </dgm:pt>
    <dgm:pt modelId="{9665520C-E12D-4AB2-BA48-EA150B79B3E2}" type="pres">
      <dgm:prSet presAssocID="{11649091-16F3-404C-A307-7498ACB0B0C5}" presName="background2" presStyleLbl="node2" presStyleIdx="4" presStyleCnt="5"/>
      <dgm:spPr/>
    </dgm:pt>
    <dgm:pt modelId="{D4A5EE25-C371-446F-9F54-ED6A74DF6554}" type="pres">
      <dgm:prSet presAssocID="{11649091-16F3-404C-A307-7498ACB0B0C5}" presName="text2" presStyleLbl="fgAcc2" presStyleIdx="4" presStyleCnt="5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86F54B77-BFEE-49C6-9D5E-517425E45DD1}" type="pres">
      <dgm:prSet presAssocID="{11649091-16F3-404C-A307-7498ACB0B0C5}" presName="hierChild3" presStyleCnt="0"/>
      <dgm:spPr/>
    </dgm:pt>
    <dgm:pt modelId="{61415954-6CE2-4798-929D-71F6B042F8B0}" type="pres">
      <dgm:prSet presAssocID="{DEEECB70-365E-48A5-A7E6-1F411F657704}" presName="Name17" presStyleLbl="parChTrans1D3" presStyleIdx="3" presStyleCnt="4"/>
      <dgm:spPr/>
      <dgm:t>
        <a:bodyPr/>
        <a:lstStyle/>
        <a:p>
          <a:endParaRPr lang="sv-SE"/>
        </a:p>
      </dgm:t>
    </dgm:pt>
    <dgm:pt modelId="{B1C831A9-6591-470E-8C45-1463DFB3C0BB}" type="pres">
      <dgm:prSet presAssocID="{7DAE96B9-9D9A-4FCD-945F-2350E9D82BF5}" presName="hierRoot3" presStyleCnt="0"/>
      <dgm:spPr/>
    </dgm:pt>
    <dgm:pt modelId="{8415BDE4-B176-41CF-99B6-FCB34FADD977}" type="pres">
      <dgm:prSet presAssocID="{7DAE96B9-9D9A-4FCD-945F-2350E9D82BF5}" presName="composite3" presStyleCnt="0"/>
      <dgm:spPr/>
    </dgm:pt>
    <dgm:pt modelId="{5DD940D3-AFF4-46C9-8D23-9C765BCF92F1}" type="pres">
      <dgm:prSet presAssocID="{7DAE96B9-9D9A-4FCD-945F-2350E9D82BF5}" presName="background3" presStyleLbl="node3" presStyleIdx="3" presStyleCnt="4"/>
      <dgm:spPr/>
    </dgm:pt>
    <dgm:pt modelId="{94D17BB5-EDEA-4EF2-9E15-ECA85DB797E1}" type="pres">
      <dgm:prSet presAssocID="{7DAE96B9-9D9A-4FCD-945F-2350E9D82BF5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294713A9-8400-47CA-AEB5-EBF4A679A82C}" type="pres">
      <dgm:prSet presAssocID="{7DAE96B9-9D9A-4FCD-945F-2350E9D82BF5}" presName="hierChild4" presStyleCnt="0"/>
      <dgm:spPr/>
    </dgm:pt>
    <dgm:pt modelId="{D3672661-BA3A-4BC2-9E99-7CE62954E98E}" type="pres">
      <dgm:prSet presAssocID="{02D1E5B6-04BB-4726-A870-DFD95248151B}" presName="Name23" presStyleLbl="parChTrans1D4" presStyleIdx="1" presStyleCnt="2"/>
      <dgm:spPr/>
      <dgm:t>
        <a:bodyPr/>
        <a:lstStyle/>
        <a:p>
          <a:endParaRPr lang="sv-SE"/>
        </a:p>
      </dgm:t>
    </dgm:pt>
    <dgm:pt modelId="{BBF3748D-A85E-44FB-A6C5-29EE8DEF0ABA}" type="pres">
      <dgm:prSet presAssocID="{DB4A7F95-7B0B-4789-893D-E590FD3B3B0A}" presName="hierRoot4" presStyleCnt="0"/>
      <dgm:spPr/>
    </dgm:pt>
    <dgm:pt modelId="{68910C89-835E-4E90-86E2-F410E48B291F}" type="pres">
      <dgm:prSet presAssocID="{DB4A7F95-7B0B-4789-893D-E590FD3B3B0A}" presName="composite4" presStyleCnt="0"/>
      <dgm:spPr/>
    </dgm:pt>
    <dgm:pt modelId="{B9D067ED-9B48-4A43-8151-C89DAC23264B}" type="pres">
      <dgm:prSet presAssocID="{DB4A7F95-7B0B-4789-893D-E590FD3B3B0A}" presName="background4" presStyleLbl="node4" presStyleIdx="1" presStyleCnt="2"/>
      <dgm:spPr/>
    </dgm:pt>
    <dgm:pt modelId="{A7C85C2E-2384-4DBF-8EE4-9C16C04709F1}" type="pres">
      <dgm:prSet presAssocID="{DB4A7F95-7B0B-4789-893D-E590FD3B3B0A}" presName="text4" presStyleLbl="fgAcc4" presStyleIdx="1" presStyleCnt="2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DB6D044F-4002-4E86-BF34-049D10903C4E}" type="pres">
      <dgm:prSet presAssocID="{DB4A7F95-7B0B-4789-893D-E590FD3B3B0A}" presName="hierChild5" presStyleCnt="0"/>
      <dgm:spPr/>
    </dgm:pt>
  </dgm:ptLst>
  <dgm:cxnLst>
    <dgm:cxn modelId="{872A5F6A-51EC-48CE-B752-C64FE963CFFB}" srcId="{19192175-30B9-416D-AA81-1ADB2B5CF2FD}" destId="{6FD98839-FB79-497D-816E-C716DE5AE814}" srcOrd="0" destOrd="0" parTransId="{5FB3BF86-2E27-42BE-80F4-B400DEF4C885}" sibTransId="{18D689A5-1908-4031-B0B2-0B2EF9C19CD5}"/>
    <dgm:cxn modelId="{4B2E5F0F-C658-48EA-A414-14B796A8345A}" srcId="{19192175-30B9-416D-AA81-1ADB2B5CF2FD}" destId="{09D5DDF2-2F00-4C56-9757-8BCC3CFB4EC6}" srcOrd="3" destOrd="0" parTransId="{8B3BC62E-9B31-44EF-A6E2-FFE871945B53}" sibTransId="{C7B68537-3A77-4638-843A-28DF21C54BE5}"/>
    <dgm:cxn modelId="{45D3061B-F798-41D1-9C26-FB9F3C719B96}" srcId="{560FAD13-104E-46A4-AE57-4437894228FF}" destId="{19192175-30B9-416D-AA81-1ADB2B5CF2FD}" srcOrd="0" destOrd="0" parTransId="{5F30FA22-2D5C-4AFB-B62F-BD53A550E4A6}" sibTransId="{78EDBB78-E80F-4461-A03D-F7107326D017}"/>
    <dgm:cxn modelId="{877AE095-8B53-40AA-9633-D1EECA013225}" type="presOf" srcId="{19192175-30B9-416D-AA81-1ADB2B5CF2FD}" destId="{385CC216-82E1-4A92-A641-3992C2775F2E}" srcOrd="0" destOrd="0" presId="urn:microsoft.com/office/officeart/2005/8/layout/hierarchy1"/>
    <dgm:cxn modelId="{568BF8C3-927E-40EB-9A4E-534F2D6B3E99}" srcId="{11649091-16F3-404C-A307-7498ACB0B0C5}" destId="{7DAE96B9-9D9A-4FCD-945F-2350E9D82BF5}" srcOrd="0" destOrd="0" parTransId="{DEEECB70-365E-48A5-A7E6-1F411F657704}" sibTransId="{8892C3C9-BE48-49B1-AB26-A3B45FA858D0}"/>
    <dgm:cxn modelId="{6E2C538D-9865-459B-A15D-2D6AEC6E9C3D}" type="presOf" srcId="{DB4A7F95-7B0B-4789-893D-E590FD3B3B0A}" destId="{A7C85C2E-2384-4DBF-8EE4-9C16C04709F1}" srcOrd="0" destOrd="0" presId="urn:microsoft.com/office/officeart/2005/8/layout/hierarchy1"/>
    <dgm:cxn modelId="{8D2F158B-0063-42C8-B8D9-B35E218FC373}" type="presOf" srcId="{11649091-16F3-404C-A307-7498ACB0B0C5}" destId="{D4A5EE25-C371-446F-9F54-ED6A74DF6554}" srcOrd="0" destOrd="0" presId="urn:microsoft.com/office/officeart/2005/8/layout/hierarchy1"/>
    <dgm:cxn modelId="{916766C4-59C0-40B8-AB59-79949577909A}" type="presOf" srcId="{67BF8477-9C16-4994-9971-B78FB373D553}" destId="{11C8E3C3-F2C9-4DB0-A89C-AC8091C51E31}" srcOrd="0" destOrd="0" presId="urn:microsoft.com/office/officeart/2005/8/layout/hierarchy1"/>
    <dgm:cxn modelId="{30A0DFC7-C0B4-4841-BA4F-0ECF828B5217}" type="presOf" srcId="{A8BD5073-3353-452A-AE6C-49814DD26D18}" destId="{F7FF6AD2-9B5D-40BC-AFDC-EA299F38FA83}" srcOrd="0" destOrd="0" presId="urn:microsoft.com/office/officeart/2005/8/layout/hierarchy1"/>
    <dgm:cxn modelId="{B85EB5C7-C9CC-4A34-84D3-B692DA531D8C}" srcId="{19192175-30B9-416D-AA81-1ADB2B5CF2FD}" destId="{11649091-16F3-404C-A307-7498ACB0B0C5}" srcOrd="4" destOrd="0" parTransId="{042DEF45-273A-4F76-B0EA-B537CF4125EE}" sibTransId="{C21493AA-2129-40E7-B5B2-C7D806452014}"/>
    <dgm:cxn modelId="{6FFD9632-66FA-427E-AEC5-F9B2425B9204}" srcId="{31A85251-23D7-4A07-A0A7-3C34003184C4}" destId="{67BF8477-9C16-4994-9971-B78FB373D553}" srcOrd="0" destOrd="0" parTransId="{99B90866-DB19-4E7C-87C0-60D927F41544}" sibTransId="{A9B91B42-A78A-416E-AA86-6D6D977F59C6}"/>
    <dgm:cxn modelId="{E4F461F2-5BC1-46CF-A32E-2040FE5ADA13}" srcId="{19192175-30B9-416D-AA81-1ADB2B5CF2FD}" destId="{A8BD5073-3353-452A-AE6C-49814DD26D18}" srcOrd="2" destOrd="0" parTransId="{CBBD7244-5DD5-4D9E-A760-A9E2866CC1C9}" sibTransId="{36257BCD-61F3-41F5-9020-A0072EF27A39}"/>
    <dgm:cxn modelId="{24F3ACE1-C317-4993-BA6A-F37E65C86ECC}" type="presOf" srcId="{042DEF45-273A-4F76-B0EA-B537CF4125EE}" destId="{5BF2F9A8-C616-4E16-83DC-05D9249CE223}" srcOrd="0" destOrd="0" presId="urn:microsoft.com/office/officeart/2005/8/layout/hierarchy1"/>
    <dgm:cxn modelId="{FD325574-5E5C-43EF-9E90-C18A79BFBDE2}" type="presOf" srcId="{7DAE96B9-9D9A-4FCD-945F-2350E9D82BF5}" destId="{94D17BB5-EDEA-4EF2-9E15-ECA85DB797E1}" srcOrd="0" destOrd="0" presId="urn:microsoft.com/office/officeart/2005/8/layout/hierarchy1"/>
    <dgm:cxn modelId="{87AED653-552A-4DAC-8D73-1B09A02E64A5}" type="presOf" srcId="{3ADC6809-49BF-45CD-8DB9-6092C4749AFC}" destId="{3BE1D1F9-75EA-4B11-BF32-C8BD34561866}" srcOrd="0" destOrd="0" presId="urn:microsoft.com/office/officeart/2005/8/layout/hierarchy1"/>
    <dgm:cxn modelId="{F5B8D18C-9602-4C1E-AC94-4A5DD112FB9E}" type="presOf" srcId="{560FAD13-104E-46A4-AE57-4437894228FF}" destId="{8DABA6CD-307E-4D77-A2E6-4C4E1AB6C75A}" srcOrd="0" destOrd="0" presId="urn:microsoft.com/office/officeart/2005/8/layout/hierarchy1"/>
    <dgm:cxn modelId="{F1A995D8-4DBC-4F52-8734-A28844277D4D}" srcId="{09D5DDF2-2F00-4C56-9757-8BCC3CFB4EC6}" destId="{31A85251-23D7-4A07-A0A7-3C34003184C4}" srcOrd="0" destOrd="0" parTransId="{39300D9E-2C90-4210-AE8E-764C3A838771}" sibTransId="{16D2572B-60DC-4692-9397-1473FA0B15F0}"/>
    <dgm:cxn modelId="{02E7F19C-8CED-45A5-9D36-FC616F65C6F9}" srcId="{A8BD5073-3353-452A-AE6C-49814DD26D18}" destId="{023E4942-1C48-4937-8DF8-7B6E3A208BA2}" srcOrd="0" destOrd="0" parTransId="{3ADC6809-49BF-45CD-8DB9-6092C4749AFC}" sibTransId="{315A01B3-D4F9-474B-B8B5-64850956843F}"/>
    <dgm:cxn modelId="{6576763A-0E9C-4EE5-9AA2-93F2E7E46DD7}" type="presOf" srcId="{99B90866-DB19-4E7C-87C0-60D927F41544}" destId="{7F4C93CB-6448-4679-8BC7-A81311CD6BDD}" srcOrd="0" destOrd="0" presId="urn:microsoft.com/office/officeart/2005/8/layout/hierarchy1"/>
    <dgm:cxn modelId="{FCB5D4B6-B0BB-4DD8-8513-2C2889C166CA}" type="presOf" srcId="{8B3BC62E-9B31-44EF-A6E2-FFE871945B53}" destId="{D6C853D3-3939-44B8-9AF4-BA4D8658A477}" srcOrd="0" destOrd="0" presId="urn:microsoft.com/office/officeart/2005/8/layout/hierarchy1"/>
    <dgm:cxn modelId="{EC905CD9-C5EB-4E6C-AEBE-6ADF52E9F6AA}" type="presOf" srcId="{31A85251-23D7-4A07-A0A7-3C34003184C4}" destId="{B8FD8E52-689B-47D8-8CE2-3356023D4470}" srcOrd="0" destOrd="0" presId="urn:microsoft.com/office/officeart/2005/8/layout/hierarchy1"/>
    <dgm:cxn modelId="{2E8A13EA-BED2-4C80-ADA5-E2FD46CBDC74}" type="presOf" srcId="{09D5DDF2-2F00-4C56-9757-8BCC3CFB4EC6}" destId="{891E07F2-2DAF-461E-9F04-084BE2F19A2D}" srcOrd="0" destOrd="0" presId="urn:microsoft.com/office/officeart/2005/8/layout/hierarchy1"/>
    <dgm:cxn modelId="{5BEC6A22-11F0-40B8-B1EA-6177DC651B9A}" type="presOf" srcId="{31473EE8-AD53-48FF-BE99-E506B591835F}" destId="{5C333985-F852-444A-AD68-554E5A63A4E6}" srcOrd="0" destOrd="0" presId="urn:microsoft.com/office/officeart/2005/8/layout/hierarchy1"/>
    <dgm:cxn modelId="{D36A711D-2B51-47B2-BD50-A9716E870470}" type="presOf" srcId="{BE36ED3D-1A0A-4370-A7E4-53C1E9650292}" destId="{D52C049E-83D4-4969-9D83-870151E76FB7}" srcOrd="0" destOrd="0" presId="urn:microsoft.com/office/officeart/2005/8/layout/hierarchy1"/>
    <dgm:cxn modelId="{390CAF4D-72C6-4D52-AC48-83062F65D5DA}" srcId="{987E525E-336E-42FD-92FE-0ACE3ABFB2E6}" destId="{A4D08183-EE2D-4B04-95B5-A4868A8BAAD9}" srcOrd="0" destOrd="0" parTransId="{31473EE8-AD53-48FF-BE99-E506B591835F}" sibTransId="{351521FE-7060-481E-A8CE-3B4658208871}"/>
    <dgm:cxn modelId="{04100F48-80C4-429C-9438-8570C8C60382}" type="presOf" srcId="{5FB3BF86-2E27-42BE-80F4-B400DEF4C885}" destId="{F549DA74-03C5-4EBE-A73C-852B6D519905}" srcOrd="0" destOrd="0" presId="urn:microsoft.com/office/officeart/2005/8/layout/hierarchy1"/>
    <dgm:cxn modelId="{8545AB94-8739-4EF9-9AF5-59E8858DD987}" type="presOf" srcId="{DEEECB70-365E-48A5-A7E6-1F411F657704}" destId="{61415954-6CE2-4798-929D-71F6B042F8B0}" srcOrd="0" destOrd="0" presId="urn:microsoft.com/office/officeart/2005/8/layout/hierarchy1"/>
    <dgm:cxn modelId="{F9C55281-D178-4C40-B18E-B8A0B24E0F4F}" srcId="{19192175-30B9-416D-AA81-1ADB2B5CF2FD}" destId="{987E525E-336E-42FD-92FE-0ACE3ABFB2E6}" srcOrd="1" destOrd="0" parTransId="{BE36ED3D-1A0A-4370-A7E4-53C1E9650292}" sibTransId="{D4EE82AD-52ED-4ACA-80A4-E262131B37BE}"/>
    <dgm:cxn modelId="{D88782B5-6E69-437F-8CE0-4FF02F081AA4}" type="presOf" srcId="{02D1E5B6-04BB-4726-A870-DFD95248151B}" destId="{D3672661-BA3A-4BC2-9E99-7CE62954E98E}" srcOrd="0" destOrd="0" presId="urn:microsoft.com/office/officeart/2005/8/layout/hierarchy1"/>
    <dgm:cxn modelId="{E862DC8A-CF45-471B-B060-28FF933F552C}" type="presOf" srcId="{023E4942-1C48-4937-8DF8-7B6E3A208BA2}" destId="{9AB11691-F125-43D1-8FF3-22D2756AF0D1}" srcOrd="0" destOrd="0" presId="urn:microsoft.com/office/officeart/2005/8/layout/hierarchy1"/>
    <dgm:cxn modelId="{1EA1C631-E171-4815-B58D-51DB45408C59}" srcId="{7DAE96B9-9D9A-4FCD-945F-2350E9D82BF5}" destId="{DB4A7F95-7B0B-4789-893D-E590FD3B3B0A}" srcOrd="0" destOrd="0" parTransId="{02D1E5B6-04BB-4726-A870-DFD95248151B}" sibTransId="{8BB5CE63-0FB5-4EA9-A8F5-5D5AB6141AB8}"/>
    <dgm:cxn modelId="{C1B1C8A1-0D8B-458A-8F89-7F2BD8D3C53A}" type="presOf" srcId="{CBBD7244-5DD5-4D9E-A760-A9E2866CC1C9}" destId="{41F44BEB-E919-4DB0-9D4E-E1774C88DE87}" srcOrd="0" destOrd="0" presId="urn:microsoft.com/office/officeart/2005/8/layout/hierarchy1"/>
    <dgm:cxn modelId="{A2411C2C-161C-430C-B2CC-B1FBEE01D1F7}" type="presOf" srcId="{39300D9E-2C90-4210-AE8E-764C3A838771}" destId="{D6D95E7F-5840-46E5-A917-0A4B9742D09C}" srcOrd="0" destOrd="0" presId="urn:microsoft.com/office/officeart/2005/8/layout/hierarchy1"/>
    <dgm:cxn modelId="{243B0E33-6A7B-4206-B625-FEAAFC6E4727}" type="presOf" srcId="{6FD98839-FB79-497D-816E-C716DE5AE814}" destId="{4F559444-F741-45DB-AA56-382EBC6CF0D2}" srcOrd="0" destOrd="0" presId="urn:microsoft.com/office/officeart/2005/8/layout/hierarchy1"/>
    <dgm:cxn modelId="{EE7F452B-0FC7-4FE4-A19E-0E8DAB943AD6}" type="presOf" srcId="{987E525E-336E-42FD-92FE-0ACE3ABFB2E6}" destId="{A71B5F55-6901-42C6-A8A1-DCB23FE2DD40}" srcOrd="0" destOrd="0" presId="urn:microsoft.com/office/officeart/2005/8/layout/hierarchy1"/>
    <dgm:cxn modelId="{46869490-CAA6-4524-9E52-E1B3A5C36AB3}" type="presOf" srcId="{A4D08183-EE2D-4B04-95B5-A4868A8BAAD9}" destId="{20218E6F-A7E2-4F3E-BFD4-6EC919726B36}" srcOrd="0" destOrd="0" presId="urn:microsoft.com/office/officeart/2005/8/layout/hierarchy1"/>
    <dgm:cxn modelId="{B4AC9E9F-96E8-4B62-A57C-8211EE7F5F17}" type="presParOf" srcId="{8DABA6CD-307E-4D77-A2E6-4C4E1AB6C75A}" destId="{A1AF8089-2816-4943-9A52-027CC7F1E14D}" srcOrd="0" destOrd="0" presId="urn:microsoft.com/office/officeart/2005/8/layout/hierarchy1"/>
    <dgm:cxn modelId="{95276E86-35C0-4EAE-B739-E38032B24636}" type="presParOf" srcId="{A1AF8089-2816-4943-9A52-027CC7F1E14D}" destId="{8D354E02-C66D-4C9F-A6D2-F281725DBFE3}" srcOrd="0" destOrd="0" presId="urn:microsoft.com/office/officeart/2005/8/layout/hierarchy1"/>
    <dgm:cxn modelId="{842E7013-17F0-4FD8-B6B5-2134D6F76C6D}" type="presParOf" srcId="{8D354E02-C66D-4C9F-A6D2-F281725DBFE3}" destId="{7836BA9F-8CB9-4DA8-B4ED-720FFD059553}" srcOrd="0" destOrd="0" presId="urn:microsoft.com/office/officeart/2005/8/layout/hierarchy1"/>
    <dgm:cxn modelId="{C9720BFB-4521-4F4D-A05C-71FF27C5591D}" type="presParOf" srcId="{8D354E02-C66D-4C9F-A6D2-F281725DBFE3}" destId="{385CC216-82E1-4A92-A641-3992C2775F2E}" srcOrd="1" destOrd="0" presId="urn:microsoft.com/office/officeart/2005/8/layout/hierarchy1"/>
    <dgm:cxn modelId="{DDD7A65F-E8DB-4775-A226-9BB37C776C9A}" type="presParOf" srcId="{A1AF8089-2816-4943-9A52-027CC7F1E14D}" destId="{3836B224-5638-48A4-A9A7-6D901B518548}" srcOrd="1" destOrd="0" presId="urn:microsoft.com/office/officeart/2005/8/layout/hierarchy1"/>
    <dgm:cxn modelId="{A6ECDBDA-521F-493B-A014-7CF1136F862C}" type="presParOf" srcId="{3836B224-5638-48A4-A9A7-6D901B518548}" destId="{F549DA74-03C5-4EBE-A73C-852B6D519905}" srcOrd="0" destOrd="0" presId="urn:microsoft.com/office/officeart/2005/8/layout/hierarchy1"/>
    <dgm:cxn modelId="{480080FD-7AA7-4769-BF00-D4ABCE7F397A}" type="presParOf" srcId="{3836B224-5638-48A4-A9A7-6D901B518548}" destId="{C064BB86-1AA1-481D-8E97-F04C43A93141}" srcOrd="1" destOrd="0" presId="urn:microsoft.com/office/officeart/2005/8/layout/hierarchy1"/>
    <dgm:cxn modelId="{C752C429-74CA-4352-8E70-36328A3B437A}" type="presParOf" srcId="{C064BB86-1AA1-481D-8E97-F04C43A93141}" destId="{DABFB366-AC3A-442A-A56A-607E877A9963}" srcOrd="0" destOrd="0" presId="urn:microsoft.com/office/officeart/2005/8/layout/hierarchy1"/>
    <dgm:cxn modelId="{1F3D6DD1-306F-434B-9854-C7076EBDA4B5}" type="presParOf" srcId="{DABFB366-AC3A-442A-A56A-607E877A9963}" destId="{83B179BE-9A43-4C65-8A92-255AA32F12C8}" srcOrd="0" destOrd="0" presId="urn:microsoft.com/office/officeart/2005/8/layout/hierarchy1"/>
    <dgm:cxn modelId="{A814C92F-C187-4227-9F2C-476E8CB1FA3F}" type="presParOf" srcId="{DABFB366-AC3A-442A-A56A-607E877A9963}" destId="{4F559444-F741-45DB-AA56-382EBC6CF0D2}" srcOrd="1" destOrd="0" presId="urn:microsoft.com/office/officeart/2005/8/layout/hierarchy1"/>
    <dgm:cxn modelId="{0E17151F-B580-4F57-B27E-015B2A1D125B}" type="presParOf" srcId="{C064BB86-1AA1-481D-8E97-F04C43A93141}" destId="{CFE62EFC-A17E-481D-AE49-586CDE45622A}" srcOrd="1" destOrd="0" presId="urn:microsoft.com/office/officeart/2005/8/layout/hierarchy1"/>
    <dgm:cxn modelId="{A62FB006-1BE0-4E22-9C42-F1D677ED07AC}" type="presParOf" srcId="{3836B224-5638-48A4-A9A7-6D901B518548}" destId="{D52C049E-83D4-4969-9D83-870151E76FB7}" srcOrd="2" destOrd="0" presId="urn:microsoft.com/office/officeart/2005/8/layout/hierarchy1"/>
    <dgm:cxn modelId="{0E2C9787-267C-4069-8227-AD3A78BB6E7B}" type="presParOf" srcId="{3836B224-5638-48A4-A9A7-6D901B518548}" destId="{A2CCB57F-8EAE-44C6-B331-B63FD4D523A9}" srcOrd="3" destOrd="0" presId="urn:microsoft.com/office/officeart/2005/8/layout/hierarchy1"/>
    <dgm:cxn modelId="{FA212B17-53D0-4C96-B835-C57EEA36055D}" type="presParOf" srcId="{A2CCB57F-8EAE-44C6-B331-B63FD4D523A9}" destId="{385FD215-6E0E-4022-A1DC-F6506055FCD8}" srcOrd="0" destOrd="0" presId="urn:microsoft.com/office/officeart/2005/8/layout/hierarchy1"/>
    <dgm:cxn modelId="{61ECA719-3903-4648-80B5-70FBABA89F1E}" type="presParOf" srcId="{385FD215-6E0E-4022-A1DC-F6506055FCD8}" destId="{7B1BDDB0-6681-476D-B2E1-BBA85C8AC858}" srcOrd="0" destOrd="0" presId="urn:microsoft.com/office/officeart/2005/8/layout/hierarchy1"/>
    <dgm:cxn modelId="{3EAC9460-0E8D-4367-AFE1-9E7057F4BFC1}" type="presParOf" srcId="{385FD215-6E0E-4022-A1DC-F6506055FCD8}" destId="{A71B5F55-6901-42C6-A8A1-DCB23FE2DD40}" srcOrd="1" destOrd="0" presId="urn:microsoft.com/office/officeart/2005/8/layout/hierarchy1"/>
    <dgm:cxn modelId="{BDB53EC9-07B9-47B4-BD8E-4EBD0B151482}" type="presParOf" srcId="{A2CCB57F-8EAE-44C6-B331-B63FD4D523A9}" destId="{907EF2AE-6437-4016-87BE-FA96FF614110}" srcOrd="1" destOrd="0" presId="urn:microsoft.com/office/officeart/2005/8/layout/hierarchy1"/>
    <dgm:cxn modelId="{D496B9F8-864F-4022-B2A7-49B0A1E4DE2F}" type="presParOf" srcId="{907EF2AE-6437-4016-87BE-FA96FF614110}" destId="{5C333985-F852-444A-AD68-554E5A63A4E6}" srcOrd="0" destOrd="0" presId="urn:microsoft.com/office/officeart/2005/8/layout/hierarchy1"/>
    <dgm:cxn modelId="{D6C5C71F-D993-41BC-919C-CBB35D5AAD3C}" type="presParOf" srcId="{907EF2AE-6437-4016-87BE-FA96FF614110}" destId="{11979B21-910C-4B12-880E-DABDD8FA9EC7}" srcOrd="1" destOrd="0" presId="urn:microsoft.com/office/officeart/2005/8/layout/hierarchy1"/>
    <dgm:cxn modelId="{D4BADA0B-1A0B-433A-9820-C1E4ACD64E54}" type="presParOf" srcId="{11979B21-910C-4B12-880E-DABDD8FA9EC7}" destId="{CE383215-CFC6-4F26-A61A-8256F091D2F1}" srcOrd="0" destOrd="0" presId="urn:microsoft.com/office/officeart/2005/8/layout/hierarchy1"/>
    <dgm:cxn modelId="{3620FA93-C0B4-4466-A97B-5CEE3E02C1EE}" type="presParOf" srcId="{CE383215-CFC6-4F26-A61A-8256F091D2F1}" destId="{31E93246-29BA-4FBF-AC80-2C9C9C5DF7F6}" srcOrd="0" destOrd="0" presId="urn:microsoft.com/office/officeart/2005/8/layout/hierarchy1"/>
    <dgm:cxn modelId="{EEB14B7E-CD4D-4592-888B-C07389B3CD5C}" type="presParOf" srcId="{CE383215-CFC6-4F26-A61A-8256F091D2F1}" destId="{20218E6F-A7E2-4F3E-BFD4-6EC919726B36}" srcOrd="1" destOrd="0" presId="urn:microsoft.com/office/officeart/2005/8/layout/hierarchy1"/>
    <dgm:cxn modelId="{FBBC92A7-6D56-45DC-AC80-1B1451C2D429}" type="presParOf" srcId="{11979B21-910C-4B12-880E-DABDD8FA9EC7}" destId="{FED27975-4C38-45A3-97AE-C71C63500F3A}" srcOrd="1" destOrd="0" presId="urn:microsoft.com/office/officeart/2005/8/layout/hierarchy1"/>
    <dgm:cxn modelId="{DC9810A1-C196-4281-B183-E3A3609153C5}" type="presParOf" srcId="{3836B224-5638-48A4-A9A7-6D901B518548}" destId="{41F44BEB-E919-4DB0-9D4E-E1774C88DE87}" srcOrd="4" destOrd="0" presId="urn:microsoft.com/office/officeart/2005/8/layout/hierarchy1"/>
    <dgm:cxn modelId="{B761BA61-86FC-4FD6-92BB-D7993D986B68}" type="presParOf" srcId="{3836B224-5638-48A4-A9A7-6D901B518548}" destId="{E9FF6F11-3117-48B6-A5B6-8689307785A7}" srcOrd="5" destOrd="0" presId="urn:microsoft.com/office/officeart/2005/8/layout/hierarchy1"/>
    <dgm:cxn modelId="{63FB83A4-6D41-4428-9E07-65062CB925A5}" type="presParOf" srcId="{E9FF6F11-3117-48B6-A5B6-8689307785A7}" destId="{07F33142-8B65-4C80-9392-C5ECC8E97320}" srcOrd="0" destOrd="0" presId="urn:microsoft.com/office/officeart/2005/8/layout/hierarchy1"/>
    <dgm:cxn modelId="{BAD8D599-8E9A-4D3E-AA58-7C6B51B00ECA}" type="presParOf" srcId="{07F33142-8B65-4C80-9392-C5ECC8E97320}" destId="{1C2F8077-1494-4531-831B-97C6191D0230}" srcOrd="0" destOrd="0" presId="urn:microsoft.com/office/officeart/2005/8/layout/hierarchy1"/>
    <dgm:cxn modelId="{76503BD7-3558-4737-A397-C7D76C8433DD}" type="presParOf" srcId="{07F33142-8B65-4C80-9392-C5ECC8E97320}" destId="{F7FF6AD2-9B5D-40BC-AFDC-EA299F38FA83}" srcOrd="1" destOrd="0" presId="urn:microsoft.com/office/officeart/2005/8/layout/hierarchy1"/>
    <dgm:cxn modelId="{19F01DA0-D318-437F-8021-F2220B7A9EE5}" type="presParOf" srcId="{E9FF6F11-3117-48B6-A5B6-8689307785A7}" destId="{03D08C32-1D9A-4641-9204-C448ACDDF122}" srcOrd="1" destOrd="0" presId="urn:microsoft.com/office/officeart/2005/8/layout/hierarchy1"/>
    <dgm:cxn modelId="{85B524AD-1C58-40C2-9DC3-A361B9A6DAD4}" type="presParOf" srcId="{03D08C32-1D9A-4641-9204-C448ACDDF122}" destId="{3BE1D1F9-75EA-4B11-BF32-C8BD34561866}" srcOrd="0" destOrd="0" presId="urn:microsoft.com/office/officeart/2005/8/layout/hierarchy1"/>
    <dgm:cxn modelId="{DB632A36-40DB-456C-A9B7-D6BDA55FE115}" type="presParOf" srcId="{03D08C32-1D9A-4641-9204-C448ACDDF122}" destId="{84C3BC59-79AF-4DA3-9786-11EC90EEEDB6}" srcOrd="1" destOrd="0" presId="urn:microsoft.com/office/officeart/2005/8/layout/hierarchy1"/>
    <dgm:cxn modelId="{3B658BB0-96AA-496D-8EB5-804A6934680A}" type="presParOf" srcId="{84C3BC59-79AF-4DA3-9786-11EC90EEEDB6}" destId="{717A566A-6361-4379-8D27-CDC076E6B521}" srcOrd="0" destOrd="0" presId="urn:microsoft.com/office/officeart/2005/8/layout/hierarchy1"/>
    <dgm:cxn modelId="{FE46D4D2-CC59-4EEB-8165-E4B4243CEEC7}" type="presParOf" srcId="{717A566A-6361-4379-8D27-CDC076E6B521}" destId="{4535051C-1747-4237-B32C-EBC00AA8BC01}" srcOrd="0" destOrd="0" presId="urn:microsoft.com/office/officeart/2005/8/layout/hierarchy1"/>
    <dgm:cxn modelId="{CF9B4A7D-6837-4879-BF64-E66A14DEDD45}" type="presParOf" srcId="{717A566A-6361-4379-8D27-CDC076E6B521}" destId="{9AB11691-F125-43D1-8FF3-22D2756AF0D1}" srcOrd="1" destOrd="0" presId="urn:microsoft.com/office/officeart/2005/8/layout/hierarchy1"/>
    <dgm:cxn modelId="{5B1606C5-F2EF-4B2E-8FB5-646672D49C41}" type="presParOf" srcId="{84C3BC59-79AF-4DA3-9786-11EC90EEEDB6}" destId="{C5AEDAA0-8058-4368-AA6A-9DF819B3D532}" srcOrd="1" destOrd="0" presId="urn:microsoft.com/office/officeart/2005/8/layout/hierarchy1"/>
    <dgm:cxn modelId="{8519CD0B-E601-44E1-8DA1-708483477C08}" type="presParOf" srcId="{3836B224-5638-48A4-A9A7-6D901B518548}" destId="{D6C853D3-3939-44B8-9AF4-BA4D8658A477}" srcOrd="6" destOrd="0" presId="urn:microsoft.com/office/officeart/2005/8/layout/hierarchy1"/>
    <dgm:cxn modelId="{7D7F6556-76B1-48A8-BDF4-1C30CF534939}" type="presParOf" srcId="{3836B224-5638-48A4-A9A7-6D901B518548}" destId="{3EA8B7D9-F6A3-48DB-BAEC-949D4E9BEC14}" srcOrd="7" destOrd="0" presId="urn:microsoft.com/office/officeart/2005/8/layout/hierarchy1"/>
    <dgm:cxn modelId="{2BD75546-B289-4490-A9B6-025345E28B86}" type="presParOf" srcId="{3EA8B7D9-F6A3-48DB-BAEC-949D4E9BEC14}" destId="{E65823A5-8599-45CB-A972-4A15FE7540AF}" srcOrd="0" destOrd="0" presId="urn:microsoft.com/office/officeart/2005/8/layout/hierarchy1"/>
    <dgm:cxn modelId="{77A83776-9312-447C-BB9D-296371E06EB4}" type="presParOf" srcId="{E65823A5-8599-45CB-A972-4A15FE7540AF}" destId="{9177A9F1-9A93-4F98-98F9-35BD44EBBEEB}" srcOrd="0" destOrd="0" presId="urn:microsoft.com/office/officeart/2005/8/layout/hierarchy1"/>
    <dgm:cxn modelId="{16878499-85B8-4367-88CE-467AB03FBF5B}" type="presParOf" srcId="{E65823A5-8599-45CB-A972-4A15FE7540AF}" destId="{891E07F2-2DAF-461E-9F04-084BE2F19A2D}" srcOrd="1" destOrd="0" presId="urn:microsoft.com/office/officeart/2005/8/layout/hierarchy1"/>
    <dgm:cxn modelId="{9FBC0407-1D2B-49EF-8383-7F111AEFF909}" type="presParOf" srcId="{3EA8B7D9-F6A3-48DB-BAEC-949D4E9BEC14}" destId="{5358454A-8F3A-4619-A1C2-B1D36C87BE54}" srcOrd="1" destOrd="0" presId="urn:microsoft.com/office/officeart/2005/8/layout/hierarchy1"/>
    <dgm:cxn modelId="{00DEC674-529C-4DD1-8397-06DF410A7826}" type="presParOf" srcId="{5358454A-8F3A-4619-A1C2-B1D36C87BE54}" destId="{D6D95E7F-5840-46E5-A917-0A4B9742D09C}" srcOrd="0" destOrd="0" presId="urn:microsoft.com/office/officeart/2005/8/layout/hierarchy1"/>
    <dgm:cxn modelId="{DE20FBD6-07BA-4E02-B0CA-FC2DF523B293}" type="presParOf" srcId="{5358454A-8F3A-4619-A1C2-B1D36C87BE54}" destId="{0C5FCEB3-4919-4CF7-9F43-6C341BC5176B}" srcOrd="1" destOrd="0" presId="urn:microsoft.com/office/officeart/2005/8/layout/hierarchy1"/>
    <dgm:cxn modelId="{F5E9F399-842F-4DE1-A5D7-6A7E229D23AF}" type="presParOf" srcId="{0C5FCEB3-4919-4CF7-9F43-6C341BC5176B}" destId="{849FFB87-C249-4F3B-8043-BE097A4AD1A8}" srcOrd="0" destOrd="0" presId="urn:microsoft.com/office/officeart/2005/8/layout/hierarchy1"/>
    <dgm:cxn modelId="{75EE492A-294F-4CBF-9B50-7DF16A28500E}" type="presParOf" srcId="{849FFB87-C249-4F3B-8043-BE097A4AD1A8}" destId="{DAD4C4DC-4380-44B4-8372-FA4F02CB2B12}" srcOrd="0" destOrd="0" presId="urn:microsoft.com/office/officeart/2005/8/layout/hierarchy1"/>
    <dgm:cxn modelId="{4FE99594-7CA6-4660-BA1F-37A36ACCB10D}" type="presParOf" srcId="{849FFB87-C249-4F3B-8043-BE097A4AD1A8}" destId="{B8FD8E52-689B-47D8-8CE2-3356023D4470}" srcOrd="1" destOrd="0" presId="urn:microsoft.com/office/officeart/2005/8/layout/hierarchy1"/>
    <dgm:cxn modelId="{574624F8-8546-40DE-B14C-46931D7D1622}" type="presParOf" srcId="{0C5FCEB3-4919-4CF7-9F43-6C341BC5176B}" destId="{25936960-A0A0-4B9A-A3EA-49C57AF8635E}" srcOrd="1" destOrd="0" presId="urn:microsoft.com/office/officeart/2005/8/layout/hierarchy1"/>
    <dgm:cxn modelId="{4048BEC4-2C55-4225-A05E-285CA3A0EBD3}" type="presParOf" srcId="{25936960-A0A0-4B9A-A3EA-49C57AF8635E}" destId="{7F4C93CB-6448-4679-8BC7-A81311CD6BDD}" srcOrd="0" destOrd="0" presId="urn:microsoft.com/office/officeart/2005/8/layout/hierarchy1"/>
    <dgm:cxn modelId="{A41DBB13-98F4-41B2-BEDF-5571705D96DB}" type="presParOf" srcId="{25936960-A0A0-4B9A-A3EA-49C57AF8635E}" destId="{BF0B93DD-FFC7-41C8-A1F6-E9D3D5236F27}" srcOrd="1" destOrd="0" presId="urn:microsoft.com/office/officeart/2005/8/layout/hierarchy1"/>
    <dgm:cxn modelId="{9EFCCC5A-5684-4ED9-82C9-30C3A32B8853}" type="presParOf" srcId="{BF0B93DD-FFC7-41C8-A1F6-E9D3D5236F27}" destId="{71289A3A-69B2-46F2-8017-B61DCBD4B8C7}" srcOrd="0" destOrd="0" presId="urn:microsoft.com/office/officeart/2005/8/layout/hierarchy1"/>
    <dgm:cxn modelId="{E8CEEB8E-9596-4D73-B987-BC4BD583661F}" type="presParOf" srcId="{71289A3A-69B2-46F2-8017-B61DCBD4B8C7}" destId="{CE0D4678-3E2E-4C04-BB11-6D84584C5AA7}" srcOrd="0" destOrd="0" presId="urn:microsoft.com/office/officeart/2005/8/layout/hierarchy1"/>
    <dgm:cxn modelId="{009BF295-2BF7-4ACF-A753-46FE19C049CD}" type="presParOf" srcId="{71289A3A-69B2-46F2-8017-B61DCBD4B8C7}" destId="{11C8E3C3-F2C9-4DB0-A89C-AC8091C51E31}" srcOrd="1" destOrd="0" presId="urn:microsoft.com/office/officeart/2005/8/layout/hierarchy1"/>
    <dgm:cxn modelId="{AF93A857-AF2C-4B12-A622-C4E5FFD1A9C4}" type="presParOf" srcId="{BF0B93DD-FFC7-41C8-A1F6-E9D3D5236F27}" destId="{9D974B88-7F56-44FF-BB99-9A37014852CC}" srcOrd="1" destOrd="0" presId="urn:microsoft.com/office/officeart/2005/8/layout/hierarchy1"/>
    <dgm:cxn modelId="{4096320A-50D2-4CEF-B3B9-2B93611C03FC}" type="presParOf" srcId="{3836B224-5638-48A4-A9A7-6D901B518548}" destId="{5BF2F9A8-C616-4E16-83DC-05D9249CE223}" srcOrd="8" destOrd="0" presId="urn:microsoft.com/office/officeart/2005/8/layout/hierarchy1"/>
    <dgm:cxn modelId="{B6DC772F-7EF0-446A-BED6-387A43B725B7}" type="presParOf" srcId="{3836B224-5638-48A4-A9A7-6D901B518548}" destId="{ED9A4049-F5B2-4A1D-945D-A46244720318}" srcOrd="9" destOrd="0" presId="urn:microsoft.com/office/officeart/2005/8/layout/hierarchy1"/>
    <dgm:cxn modelId="{3AE2A994-8A19-473D-BBFD-B76F11A10818}" type="presParOf" srcId="{ED9A4049-F5B2-4A1D-945D-A46244720318}" destId="{9EAC0F06-4689-4D27-B364-ECF916867769}" srcOrd="0" destOrd="0" presId="urn:microsoft.com/office/officeart/2005/8/layout/hierarchy1"/>
    <dgm:cxn modelId="{B8DA23DC-7207-4FA2-8F4B-31B828A8C5DE}" type="presParOf" srcId="{9EAC0F06-4689-4D27-B364-ECF916867769}" destId="{9665520C-E12D-4AB2-BA48-EA150B79B3E2}" srcOrd="0" destOrd="0" presId="urn:microsoft.com/office/officeart/2005/8/layout/hierarchy1"/>
    <dgm:cxn modelId="{99B1F186-8DCE-4B25-B9BF-5D52BCB359FD}" type="presParOf" srcId="{9EAC0F06-4689-4D27-B364-ECF916867769}" destId="{D4A5EE25-C371-446F-9F54-ED6A74DF6554}" srcOrd="1" destOrd="0" presId="urn:microsoft.com/office/officeart/2005/8/layout/hierarchy1"/>
    <dgm:cxn modelId="{E8230BF3-2AA7-4E9E-8DEB-72E97D6068CA}" type="presParOf" srcId="{ED9A4049-F5B2-4A1D-945D-A46244720318}" destId="{86F54B77-BFEE-49C6-9D5E-517425E45DD1}" srcOrd="1" destOrd="0" presId="urn:microsoft.com/office/officeart/2005/8/layout/hierarchy1"/>
    <dgm:cxn modelId="{417FE57B-BAEB-4886-979E-C996D351A109}" type="presParOf" srcId="{86F54B77-BFEE-49C6-9D5E-517425E45DD1}" destId="{61415954-6CE2-4798-929D-71F6B042F8B0}" srcOrd="0" destOrd="0" presId="urn:microsoft.com/office/officeart/2005/8/layout/hierarchy1"/>
    <dgm:cxn modelId="{3BD3A47B-18E6-4ED2-B73F-782D242944E2}" type="presParOf" srcId="{86F54B77-BFEE-49C6-9D5E-517425E45DD1}" destId="{B1C831A9-6591-470E-8C45-1463DFB3C0BB}" srcOrd="1" destOrd="0" presId="urn:microsoft.com/office/officeart/2005/8/layout/hierarchy1"/>
    <dgm:cxn modelId="{1C5C9788-CB9D-42F4-A00A-2C0F7BF9CC45}" type="presParOf" srcId="{B1C831A9-6591-470E-8C45-1463DFB3C0BB}" destId="{8415BDE4-B176-41CF-99B6-FCB34FADD977}" srcOrd="0" destOrd="0" presId="urn:microsoft.com/office/officeart/2005/8/layout/hierarchy1"/>
    <dgm:cxn modelId="{7C954D02-BE20-45E3-9A14-7E470256FFBB}" type="presParOf" srcId="{8415BDE4-B176-41CF-99B6-FCB34FADD977}" destId="{5DD940D3-AFF4-46C9-8D23-9C765BCF92F1}" srcOrd="0" destOrd="0" presId="urn:microsoft.com/office/officeart/2005/8/layout/hierarchy1"/>
    <dgm:cxn modelId="{52151ECC-ADBA-415A-A6D9-1E4542099B99}" type="presParOf" srcId="{8415BDE4-B176-41CF-99B6-FCB34FADD977}" destId="{94D17BB5-EDEA-4EF2-9E15-ECA85DB797E1}" srcOrd="1" destOrd="0" presId="urn:microsoft.com/office/officeart/2005/8/layout/hierarchy1"/>
    <dgm:cxn modelId="{85C8C9FD-FD81-4935-B43C-9668396FCA8F}" type="presParOf" srcId="{B1C831A9-6591-470E-8C45-1463DFB3C0BB}" destId="{294713A9-8400-47CA-AEB5-EBF4A679A82C}" srcOrd="1" destOrd="0" presId="urn:microsoft.com/office/officeart/2005/8/layout/hierarchy1"/>
    <dgm:cxn modelId="{53BB24E6-C3FF-4A17-AC25-53157DF2B5EF}" type="presParOf" srcId="{294713A9-8400-47CA-AEB5-EBF4A679A82C}" destId="{D3672661-BA3A-4BC2-9E99-7CE62954E98E}" srcOrd="0" destOrd="0" presId="urn:microsoft.com/office/officeart/2005/8/layout/hierarchy1"/>
    <dgm:cxn modelId="{2DF6A1E9-A7FC-43AF-A995-84814B5341A6}" type="presParOf" srcId="{294713A9-8400-47CA-AEB5-EBF4A679A82C}" destId="{BBF3748D-A85E-44FB-A6C5-29EE8DEF0ABA}" srcOrd="1" destOrd="0" presId="urn:microsoft.com/office/officeart/2005/8/layout/hierarchy1"/>
    <dgm:cxn modelId="{ADC6597D-DA7F-46ED-8A6D-7FF1C0D7E933}" type="presParOf" srcId="{BBF3748D-A85E-44FB-A6C5-29EE8DEF0ABA}" destId="{68910C89-835E-4E90-86E2-F410E48B291F}" srcOrd="0" destOrd="0" presId="urn:microsoft.com/office/officeart/2005/8/layout/hierarchy1"/>
    <dgm:cxn modelId="{D29C9FEB-E188-4EAD-9669-9791916B6455}" type="presParOf" srcId="{68910C89-835E-4E90-86E2-F410E48B291F}" destId="{B9D067ED-9B48-4A43-8151-C89DAC23264B}" srcOrd="0" destOrd="0" presId="urn:microsoft.com/office/officeart/2005/8/layout/hierarchy1"/>
    <dgm:cxn modelId="{CE6A3466-9FD4-4760-925C-506CC2465999}" type="presParOf" srcId="{68910C89-835E-4E90-86E2-F410E48B291F}" destId="{A7C85C2E-2384-4DBF-8EE4-9C16C04709F1}" srcOrd="1" destOrd="0" presId="urn:microsoft.com/office/officeart/2005/8/layout/hierarchy1"/>
    <dgm:cxn modelId="{794E36DA-0D52-4940-84CC-245671891553}" type="presParOf" srcId="{BBF3748D-A85E-44FB-A6C5-29EE8DEF0ABA}" destId="{DB6D044F-4002-4E86-BF34-049D10903C4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8391E2-2DDC-4A76-A641-EA121DEA8854}">
      <dsp:nvSpPr>
        <dsp:cNvPr id="0" name=""/>
        <dsp:cNvSpPr/>
      </dsp:nvSpPr>
      <dsp:spPr>
        <a:xfrm>
          <a:off x="0" y="872433"/>
          <a:ext cx="5928659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7AA924-E3A2-45B6-A386-6CF465BBB8EC}">
      <dsp:nvSpPr>
        <dsp:cNvPr id="0" name=""/>
        <dsp:cNvSpPr/>
      </dsp:nvSpPr>
      <dsp:spPr>
        <a:xfrm>
          <a:off x="296432" y="680553"/>
          <a:ext cx="4150061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862" tIns="0" rIns="156862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Ordförande 			Johan Schwab</a:t>
          </a:r>
          <a:endParaRPr lang="en-US" sz="1300" kern="1200" dirty="0"/>
        </a:p>
      </dsp:txBody>
      <dsp:txXfrm>
        <a:off x="315166" y="699287"/>
        <a:ext cx="4112593" cy="346292"/>
      </dsp:txXfrm>
    </dsp:sp>
    <dsp:sp modelId="{A6C634D6-0127-41CE-85DA-49724652451A}">
      <dsp:nvSpPr>
        <dsp:cNvPr id="0" name=""/>
        <dsp:cNvSpPr/>
      </dsp:nvSpPr>
      <dsp:spPr>
        <a:xfrm>
          <a:off x="0" y="1462113"/>
          <a:ext cx="5928659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FD08A9-2E16-4787-AB1B-FF091729F20B}">
      <dsp:nvSpPr>
        <dsp:cNvPr id="0" name=""/>
        <dsp:cNvSpPr/>
      </dsp:nvSpPr>
      <dsp:spPr>
        <a:xfrm>
          <a:off x="296432" y="1270233"/>
          <a:ext cx="4150061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862" tIns="0" rIns="156862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Vice Ordförande/Ledamot	Jerry Skoglund</a:t>
          </a:r>
          <a:endParaRPr lang="en-US" sz="1300" kern="1200" dirty="0"/>
        </a:p>
      </dsp:txBody>
      <dsp:txXfrm>
        <a:off x="315166" y="1288967"/>
        <a:ext cx="4112593" cy="346292"/>
      </dsp:txXfrm>
    </dsp:sp>
    <dsp:sp modelId="{CC79C7C8-123F-40E6-B426-57FDC05426E3}">
      <dsp:nvSpPr>
        <dsp:cNvPr id="0" name=""/>
        <dsp:cNvSpPr/>
      </dsp:nvSpPr>
      <dsp:spPr>
        <a:xfrm>
          <a:off x="0" y="2051793"/>
          <a:ext cx="5928659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962775-0ADA-4A3E-A1F9-DB5B1C3338C5}">
      <dsp:nvSpPr>
        <dsp:cNvPr id="0" name=""/>
        <dsp:cNvSpPr/>
      </dsp:nvSpPr>
      <dsp:spPr>
        <a:xfrm>
          <a:off x="296432" y="1859913"/>
          <a:ext cx="4150061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862" tIns="0" rIns="156862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Kassör/Ledamot 			Evert Carlsson</a:t>
          </a:r>
          <a:endParaRPr lang="en-US" sz="1300" kern="1200" dirty="0"/>
        </a:p>
      </dsp:txBody>
      <dsp:txXfrm>
        <a:off x="315166" y="1878647"/>
        <a:ext cx="4112593" cy="346292"/>
      </dsp:txXfrm>
    </dsp:sp>
    <dsp:sp modelId="{84F60D08-CD78-490D-98F2-CE4EBBF93B2C}">
      <dsp:nvSpPr>
        <dsp:cNvPr id="0" name=""/>
        <dsp:cNvSpPr/>
      </dsp:nvSpPr>
      <dsp:spPr>
        <a:xfrm>
          <a:off x="0" y="2641473"/>
          <a:ext cx="5928659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22A620-5CFF-4511-B123-A8A8BF23160A}">
      <dsp:nvSpPr>
        <dsp:cNvPr id="0" name=""/>
        <dsp:cNvSpPr/>
      </dsp:nvSpPr>
      <dsp:spPr>
        <a:xfrm>
          <a:off x="296432" y="2449593"/>
          <a:ext cx="4150061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862" tIns="0" rIns="156862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Sekreterare/Ledamot 		Karolin Emanuelsson</a:t>
          </a:r>
          <a:endParaRPr lang="en-US" sz="1300" kern="1200" dirty="0"/>
        </a:p>
      </dsp:txBody>
      <dsp:txXfrm>
        <a:off x="315166" y="2468327"/>
        <a:ext cx="4112593" cy="346292"/>
      </dsp:txXfrm>
    </dsp:sp>
    <dsp:sp modelId="{3925B632-8180-4D32-9BEC-5D9951E12A0E}">
      <dsp:nvSpPr>
        <dsp:cNvPr id="0" name=""/>
        <dsp:cNvSpPr/>
      </dsp:nvSpPr>
      <dsp:spPr>
        <a:xfrm>
          <a:off x="0" y="3231153"/>
          <a:ext cx="5928659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9CB00A-9D86-4680-8FCE-4BF0381761F8}">
      <dsp:nvSpPr>
        <dsp:cNvPr id="0" name=""/>
        <dsp:cNvSpPr/>
      </dsp:nvSpPr>
      <dsp:spPr>
        <a:xfrm>
          <a:off x="296432" y="3039273"/>
          <a:ext cx="4150061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862" tIns="0" rIns="156862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Ledamot 			James Andersson</a:t>
          </a:r>
          <a:endParaRPr lang="en-US" sz="1300" kern="1200" dirty="0"/>
        </a:p>
      </dsp:txBody>
      <dsp:txXfrm>
        <a:off x="315166" y="3058007"/>
        <a:ext cx="4112593" cy="346292"/>
      </dsp:txXfrm>
    </dsp:sp>
    <dsp:sp modelId="{6AF97620-4369-4E1C-942E-F5CD2E4196CE}">
      <dsp:nvSpPr>
        <dsp:cNvPr id="0" name=""/>
        <dsp:cNvSpPr/>
      </dsp:nvSpPr>
      <dsp:spPr>
        <a:xfrm>
          <a:off x="0" y="3820833"/>
          <a:ext cx="5928659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7C1FF1-CDA6-4328-A27B-BB7CA500F0F0}">
      <dsp:nvSpPr>
        <dsp:cNvPr id="0" name=""/>
        <dsp:cNvSpPr/>
      </dsp:nvSpPr>
      <dsp:spPr>
        <a:xfrm>
          <a:off x="296432" y="3628953"/>
          <a:ext cx="4150061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862" tIns="0" rIns="156862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Suppleant 			Mikael </a:t>
          </a:r>
          <a:r>
            <a:rPr lang="sv-SE" sz="1300" kern="1200" dirty="0" err="1" smtClean="0"/>
            <a:t>Mähler</a:t>
          </a:r>
          <a:endParaRPr lang="en-US" sz="1300" kern="1200" dirty="0"/>
        </a:p>
      </dsp:txBody>
      <dsp:txXfrm>
        <a:off x="315166" y="3647687"/>
        <a:ext cx="4112593" cy="346292"/>
      </dsp:txXfrm>
    </dsp:sp>
    <dsp:sp modelId="{1799813B-4B90-4B5C-93B7-8B779B45FB21}">
      <dsp:nvSpPr>
        <dsp:cNvPr id="0" name=""/>
        <dsp:cNvSpPr/>
      </dsp:nvSpPr>
      <dsp:spPr>
        <a:xfrm>
          <a:off x="0" y="4410513"/>
          <a:ext cx="5928659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8475A2-17D7-4CC7-AC51-2D276A77D3B1}">
      <dsp:nvSpPr>
        <dsp:cNvPr id="0" name=""/>
        <dsp:cNvSpPr/>
      </dsp:nvSpPr>
      <dsp:spPr>
        <a:xfrm>
          <a:off x="296432" y="4218633"/>
          <a:ext cx="4150061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862" tIns="0" rIns="156862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Suppleant 			Fredrik Jansson</a:t>
          </a:r>
          <a:endParaRPr lang="en-US" sz="1300" kern="1200" dirty="0"/>
        </a:p>
      </dsp:txBody>
      <dsp:txXfrm>
        <a:off x="315166" y="4237367"/>
        <a:ext cx="4112593" cy="3462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8391E2-2DDC-4A76-A641-EA121DEA8854}">
      <dsp:nvSpPr>
        <dsp:cNvPr id="0" name=""/>
        <dsp:cNvSpPr/>
      </dsp:nvSpPr>
      <dsp:spPr>
        <a:xfrm>
          <a:off x="0" y="2152953"/>
          <a:ext cx="592865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7AA924-E3A2-45B6-A386-6CF465BBB8EC}">
      <dsp:nvSpPr>
        <dsp:cNvPr id="0" name=""/>
        <dsp:cNvSpPr/>
      </dsp:nvSpPr>
      <dsp:spPr>
        <a:xfrm>
          <a:off x="296432" y="1990593"/>
          <a:ext cx="4150061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862" tIns="0" rIns="156862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Ansvarig Ungdom Fotboll 			Tania Åkesson</a:t>
          </a:r>
          <a:endParaRPr lang="en-US" sz="1100" kern="1200" dirty="0"/>
        </a:p>
      </dsp:txBody>
      <dsp:txXfrm>
        <a:off x="312284" y="2006445"/>
        <a:ext cx="4118357" cy="293016"/>
      </dsp:txXfrm>
    </dsp:sp>
    <dsp:sp modelId="{A6C634D6-0127-41CE-85DA-49724652451A}">
      <dsp:nvSpPr>
        <dsp:cNvPr id="0" name=""/>
        <dsp:cNvSpPr/>
      </dsp:nvSpPr>
      <dsp:spPr>
        <a:xfrm>
          <a:off x="0" y="2651913"/>
          <a:ext cx="592865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FD08A9-2E16-4787-AB1B-FF091729F20B}">
      <dsp:nvSpPr>
        <dsp:cNvPr id="0" name=""/>
        <dsp:cNvSpPr/>
      </dsp:nvSpPr>
      <dsp:spPr>
        <a:xfrm>
          <a:off x="296432" y="2489553"/>
          <a:ext cx="4150061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862" tIns="0" rIns="156862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Ansvarig Ungdom Innebandy 		Johan Lindquist</a:t>
          </a:r>
          <a:endParaRPr lang="en-US" sz="1100" kern="1200" dirty="0"/>
        </a:p>
      </dsp:txBody>
      <dsp:txXfrm>
        <a:off x="312284" y="2505405"/>
        <a:ext cx="4118357" cy="293016"/>
      </dsp:txXfrm>
    </dsp:sp>
    <dsp:sp modelId="{CC79C7C8-123F-40E6-B426-57FDC05426E3}">
      <dsp:nvSpPr>
        <dsp:cNvPr id="0" name=""/>
        <dsp:cNvSpPr/>
      </dsp:nvSpPr>
      <dsp:spPr>
        <a:xfrm>
          <a:off x="0" y="3150873"/>
          <a:ext cx="592865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962775-0ADA-4A3E-A1F9-DB5B1C3338C5}">
      <dsp:nvSpPr>
        <dsp:cNvPr id="0" name=""/>
        <dsp:cNvSpPr/>
      </dsp:nvSpPr>
      <dsp:spPr>
        <a:xfrm>
          <a:off x="296432" y="2988513"/>
          <a:ext cx="4150061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862" tIns="0" rIns="156862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Ansvarig Anläggningsgrupp		Christer Johansson</a:t>
          </a:r>
          <a:endParaRPr lang="en-US" sz="1100" kern="1200" dirty="0"/>
        </a:p>
      </dsp:txBody>
      <dsp:txXfrm>
        <a:off x="312284" y="3004365"/>
        <a:ext cx="4118357" cy="2930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672661-BA3A-4BC2-9E99-7CE62954E98E}">
      <dsp:nvSpPr>
        <dsp:cNvPr id="0" name=""/>
        <dsp:cNvSpPr/>
      </dsp:nvSpPr>
      <dsp:spPr>
        <a:xfrm>
          <a:off x="7863346" y="3839829"/>
          <a:ext cx="91440" cy="4266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668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415954-6CE2-4798-929D-71F6B042F8B0}">
      <dsp:nvSpPr>
        <dsp:cNvPr id="0" name=""/>
        <dsp:cNvSpPr/>
      </dsp:nvSpPr>
      <dsp:spPr>
        <a:xfrm>
          <a:off x="7863346" y="2481536"/>
          <a:ext cx="91440" cy="4266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668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F2F9A8-C616-4E16-83DC-05D9249CE223}">
      <dsp:nvSpPr>
        <dsp:cNvPr id="0" name=""/>
        <dsp:cNvSpPr/>
      </dsp:nvSpPr>
      <dsp:spPr>
        <a:xfrm>
          <a:off x="4322814" y="1123243"/>
          <a:ext cx="3586251" cy="426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771"/>
              </a:lnTo>
              <a:lnTo>
                <a:pt x="3586251" y="290771"/>
              </a:lnTo>
              <a:lnTo>
                <a:pt x="3586251" y="4266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4C93CB-6448-4679-8BC7-A81311CD6BDD}">
      <dsp:nvSpPr>
        <dsp:cNvPr id="0" name=""/>
        <dsp:cNvSpPr/>
      </dsp:nvSpPr>
      <dsp:spPr>
        <a:xfrm>
          <a:off x="6070220" y="3839829"/>
          <a:ext cx="91440" cy="4266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668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D95E7F-5840-46E5-A917-0A4B9742D09C}">
      <dsp:nvSpPr>
        <dsp:cNvPr id="0" name=""/>
        <dsp:cNvSpPr/>
      </dsp:nvSpPr>
      <dsp:spPr>
        <a:xfrm>
          <a:off x="6070220" y="2481536"/>
          <a:ext cx="91440" cy="4266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668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C853D3-3939-44B8-9AF4-BA4D8658A477}">
      <dsp:nvSpPr>
        <dsp:cNvPr id="0" name=""/>
        <dsp:cNvSpPr/>
      </dsp:nvSpPr>
      <dsp:spPr>
        <a:xfrm>
          <a:off x="4322814" y="1123243"/>
          <a:ext cx="1793125" cy="426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771"/>
              </a:lnTo>
              <a:lnTo>
                <a:pt x="1793125" y="290771"/>
              </a:lnTo>
              <a:lnTo>
                <a:pt x="1793125" y="4266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E1D1F9-75EA-4B11-BF32-C8BD34561866}">
      <dsp:nvSpPr>
        <dsp:cNvPr id="0" name=""/>
        <dsp:cNvSpPr/>
      </dsp:nvSpPr>
      <dsp:spPr>
        <a:xfrm>
          <a:off x="4277094" y="2481536"/>
          <a:ext cx="91440" cy="4266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668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F44BEB-E919-4DB0-9D4E-E1774C88DE87}">
      <dsp:nvSpPr>
        <dsp:cNvPr id="0" name=""/>
        <dsp:cNvSpPr/>
      </dsp:nvSpPr>
      <dsp:spPr>
        <a:xfrm>
          <a:off x="4277094" y="1123243"/>
          <a:ext cx="91440" cy="4266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66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333985-F852-444A-AD68-554E5A63A4E6}">
      <dsp:nvSpPr>
        <dsp:cNvPr id="0" name=""/>
        <dsp:cNvSpPr/>
      </dsp:nvSpPr>
      <dsp:spPr>
        <a:xfrm>
          <a:off x="2483968" y="2481536"/>
          <a:ext cx="91440" cy="4266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668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2C049E-83D4-4969-9D83-870151E76FB7}">
      <dsp:nvSpPr>
        <dsp:cNvPr id="0" name=""/>
        <dsp:cNvSpPr/>
      </dsp:nvSpPr>
      <dsp:spPr>
        <a:xfrm>
          <a:off x="2529688" y="1123243"/>
          <a:ext cx="1793125" cy="426682"/>
        </a:xfrm>
        <a:custGeom>
          <a:avLst/>
          <a:gdLst/>
          <a:ahLst/>
          <a:cxnLst/>
          <a:rect l="0" t="0" r="0" b="0"/>
          <a:pathLst>
            <a:path>
              <a:moveTo>
                <a:pt x="1793125" y="0"/>
              </a:moveTo>
              <a:lnTo>
                <a:pt x="1793125" y="290771"/>
              </a:lnTo>
              <a:lnTo>
                <a:pt x="0" y="290771"/>
              </a:lnTo>
              <a:lnTo>
                <a:pt x="0" y="4266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49DA74-03C5-4EBE-A73C-852B6D519905}">
      <dsp:nvSpPr>
        <dsp:cNvPr id="0" name=""/>
        <dsp:cNvSpPr/>
      </dsp:nvSpPr>
      <dsp:spPr>
        <a:xfrm>
          <a:off x="736562" y="1123243"/>
          <a:ext cx="3586251" cy="426682"/>
        </a:xfrm>
        <a:custGeom>
          <a:avLst/>
          <a:gdLst/>
          <a:ahLst/>
          <a:cxnLst/>
          <a:rect l="0" t="0" r="0" b="0"/>
          <a:pathLst>
            <a:path>
              <a:moveTo>
                <a:pt x="3586251" y="0"/>
              </a:moveTo>
              <a:lnTo>
                <a:pt x="3586251" y="290771"/>
              </a:lnTo>
              <a:lnTo>
                <a:pt x="0" y="290771"/>
              </a:lnTo>
              <a:lnTo>
                <a:pt x="0" y="4266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36BA9F-8CB9-4DA8-B4ED-720FFD059553}">
      <dsp:nvSpPr>
        <dsp:cNvPr id="0" name=""/>
        <dsp:cNvSpPr/>
      </dsp:nvSpPr>
      <dsp:spPr>
        <a:xfrm>
          <a:off x="3589262" y="191632"/>
          <a:ext cx="1467103" cy="9316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5CC216-82E1-4A92-A641-3992C2775F2E}">
      <dsp:nvSpPr>
        <dsp:cNvPr id="0" name=""/>
        <dsp:cNvSpPr/>
      </dsp:nvSpPr>
      <dsp:spPr>
        <a:xfrm>
          <a:off x="3752274" y="346493"/>
          <a:ext cx="1467103" cy="9316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Styrelsen</a:t>
          </a:r>
          <a:endParaRPr lang="sv-SE" sz="1300" kern="1200" dirty="0"/>
        </a:p>
      </dsp:txBody>
      <dsp:txXfrm>
        <a:off x="3779560" y="373779"/>
        <a:ext cx="1412531" cy="877038"/>
      </dsp:txXfrm>
    </dsp:sp>
    <dsp:sp modelId="{83B179BE-9A43-4C65-8A92-255AA32F12C8}">
      <dsp:nvSpPr>
        <dsp:cNvPr id="0" name=""/>
        <dsp:cNvSpPr/>
      </dsp:nvSpPr>
      <dsp:spPr>
        <a:xfrm>
          <a:off x="3010" y="1549925"/>
          <a:ext cx="1467103" cy="9316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559444-F741-45DB-AA56-382EBC6CF0D2}">
      <dsp:nvSpPr>
        <dsp:cNvPr id="0" name=""/>
        <dsp:cNvSpPr/>
      </dsp:nvSpPr>
      <dsp:spPr>
        <a:xfrm>
          <a:off x="166022" y="1704786"/>
          <a:ext cx="1467103" cy="9316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Sponsoransvarig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?</a:t>
          </a:r>
          <a:endParaRPr lang="sv-SE" sz="1300" kern="1200" dirty="0"/>
        </a:p>
      </dsp:txBody>
      <dsp:txXfrm>
        <a:off x="193308" y="1732072"/>
        <a:ext cx="1412531" cy="877038"/>
      </dsp:txXfrm>
    </dsp:sp>
    <dsp:sp modelId="{7B1BDDB0-6681-476D-B2E1-BBA85C8AC858}">
      <dsp:nvSpPr>
        <dsp:cNvPr id="0" name=""/>
        <dsp:cNvSpPr/>
      </dsp:nvSpPr>
      <dsp:spPr>
        <a:xfrm>
          <a:off x="1796136" y="1549925"/>
          <a:ext cx="1467103" cy="9316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1B5F55-6901-42C6-A8A1-DCB23FE2DD40}">
      <dsp:nvSpPr>
        <dsp:cNvPr id="0" name=""/>
        <dsp:cNvSpPr/>
      </dsp:nvSpPr>
      <dsp:spPr>
        <a:xfrm>
          <a:off x="1959148" y="1704786"/>
          <a:ext cx="1467103" cy="9316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Plankommitté       ?</a:t>
          </a:r>
          <a:endParaRPr lang="sv-SE" sz="1300" kern="1200" dirty="0"/>
        </a:p>
      </dsp:txBody>
      <dsp:txXfrm>
        <a:off x="1986434" y="1732072"/>
        <a:ext cx="1412531" cy="877038"/>
      </dsp:txXfrm>
    </dsp:sp>
    <dsp:sp modelId="{31E93246-29BA-4FBF-AC80-2C9C9C5DF7F6}">
      <dsp:nvSpPr>
        <dsp:cNvPr id="0" name=""/>
        <dsp:cNvSpPr/>
      </dsp:nvSpPr>
      <dsp:spPr>
        <a:xfrm>
          <a:off x="1796136" y="2908218"/>
          <a:ext cx="1467103" cy="9316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218E6F-A7E2-4F3E-BFD4-6EC919726B36}">
      <dsp:nvSpPr>
        <dsp:cNvPr id="0" name=""/>
        <dsp:cNvSpPr/>
      </dsp:nvSpPr>
      <dsp:spPr>
        <a:xfrm>
          <a:off x="1959148" y="3063079"/>
          <a:ext cx="1467103" cy="9316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Ett gäng goa gubbar</a:t>
          </a:r>
          <a:endParaRPr lang="sv-SE" sz="1300" kern="1200" dirty="0"/>
        </a:p>
      </dsp:txBody>
      <dsp:txXfrm>
        <a:off x="1986434" y="3090365"/>
        <a:ext cx="1412531" cy="877038"/>
      </dsp:txXfrm>
    </dsp:sp>
    <dsp:sp modelId="{1C2F8077-1494-4531-831B-97C6191D0230}">
      <dsp:nvSpPr>
        <dsp:cNvPr id="0" name=""/>
        <dsp:cNvSpPr/>
      </dsp:nvSpPr>
      <dsp:spPr>
        <a:xfrm>
          <a:off x="3589262" y="1549925"/>
          <a:ext cx="1467103" cy="9316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FF6AD2-9B5D-40BC-AFDC-EA299F38FA83}">
      <dsp:nvSpPr>
        <dsp:cNvPr id="0" name=""/>
        <dsp:cNvSpPr/>
      </dsp:nvSpPr>
      <dsp:spPr>
        <a:xfrm>
          <a:off x="3752274" y="1704786"/>
          <a:ext cx="1467103" cy="9316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Skötsel anläggningen Christer Johansson</a:t>
          </a:r>
          <a:endParaRPr lang="sv-SE" sz="1300" kern="1200" dirty="0"/>
        </a:p>
      </dsp:txBody>
      <dsp:txXfrm>
        <a:off x="3779560" y="1732072"/>
        <a:ext cx="1412531" cy="877038"/>
      </dsp:txXfrm>
    </dsp:sp>
    <dsp:sp modelId="{4535051C-1747-4237-B32C-EBC00AA8BC01}">
      <dsp:nvSpPr>
        <dsp:cNvPr id="0" name=""/>
        <dsp:cNvSpPr/>
      </dsp:nvSpPr>
      <dsp:spPr>
        <a:xfrm>
          <a:off x="3589262" y="2908218"/>
          <a:ext cx="1467103" cy="9316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B11691-F125-43D1-8FF3-22D2756AF0D1}">
      <dsp:nvSpPr>
        <dsp:cNvPr id="0" name=""/>
        <dsp:cNvSpPr/>
      </dsp:nvSpPr>
      <dsp:spPr>
        <a:xfrm>
          <a:off x="3752274" y="3063079"/>
          <a:ext cx="1467103" cy="9316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Ett gäng goa gubbar</a:t>
          </a:r>
          <a:endParaRPr lang="sv-SE" sz="1300" kern="1200" dirty="0"/>
        </a:p>
      </dsp:txBody>
      <dsp:txXfrm>
        <a:off x="3779560" y="3090365"/>
        <a:ext cx="1412531" cy="877038"/>
      </dsp:txXfrm>
    </dsp:sp>
    <dsp:sp modelId="{9177A9F1-9A93-4F98-98F9-35BD44EBBEEB}">
      <dsp:nvSpPr>
        <dsp:cNvPr id="0" name=""/>
        <dsp:cNvSpPr/>
      </dsp:nvSpPr>
      <dsp:spPr>
        <a:xfrm>
          <a:off x="5382388" y="1549925"/>
          <a:ext cx="1467103" cy="9316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1E07F2-2DAF-461E-9F04-084BE2F19A2D}">
      <dsp:nvSpPr>
        <dsp:cNvPr id="0" name=""/>
        <dsp:cNvSpPr/>
      </dsp:nvSpPr>
      <dsp:spPr>
        <a:xfrm>
          <a:off x="5545400" y="1704786"/>
          <a:ext cx="1467103" cy="9316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Innebandy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Johan Lindqvist</a:t>
          </a:r>
          <a:endParaRPr lang="sv-SE" sz="1300" kern="1200" dirty="0"/>
        </a:p>
      </dsp:txBody>
      <dsp:txXfrm>
        <a:off x="5572686" y="1732072"/>
        <a:ext cx="1412531" cy="877038"/>
      </dsp:txXfrm>
    </dsp:sp>
    <dsp:sp modelId="{DAD4C4DC-4380-44B4-8372-FA4F02CB2B12}">
      <dsp:nvSpPr>
        <dsp:cNvPr id="0" name=""/>
        <dsp:cNvSpPr/>
      </dsp:nvSpPr>
      <dsp:spPr>
        <a:xfrm>
          <a:off x="5382388" y="2908218"/>
          <a:ext cx="1467103" cy="9316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FD8E52-689B-47D8-8CE2-3356023D4470}">
      <dsp:nvSpPr>
        <dsp:cNvPr id="0" name=""/>
        <dsp:cNvSpPr/>
      </dsp:nvSpPr>
      <dsp:spPr>
        <a:xfrm>
          <a:off x="5545400" y="3063079"/>
          <a:ext cx="1467103" cy="9316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Ledare/Lagledare</a:t>
          </a:r>
          <a:endParaRPr lang="sv-SE" sz="1300" kern="1200" dirty="0"/>
        </a:p>
      </dsp:txBody>
      <dsp:txXfrm>
        <a:off x="5572686" y="3090365"/>
        <a:ext cx="1412531" cy="877038"/>
      </dsp:txXfrm>
    </dsp:sp>
    <dsp:sp modelId="{CE0D4678-3E2E-4C04-BB11-6D84584C5AA7}">
      <dsp:nvSpPr>
        <dsp:cNvPr id="0" name=""/>
        <dsp:cNvSpPr/>
      </dsp:nvSpPr>
      <dsp:spPr>
        <a:xfrm>
          <a:off x="5382388" y="4266511"/>
          <a:ext cx="1467103" cy="9316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C8E3C3-F2C9-4DB0-A89C-AC8091C51E31}">
      <dsp:nvSpPr>
        <dsp:cNvPr id="0" name=""/>
        <dsp:cNvSpPr/>
      </dsp:nvSpPr>
      <dsp:spPr>
        <a:xfrm>
          <a:off x="5545400" y="4421372"/>
          <a:ext cx="1467103" cy="9316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Föräldrar/Barn</a:t>
          </a:r>
          <a:endParaRPr lang="sv-SE" sz="1300" kern="1200" dirty="0"/>
        </a:p>
      </dsp:txBody>
      <dsp:txXfrm>
        <a:off x="5572686" y="4448658"/>
        <a:ext cx="1412531" cy="877038"/>
      </dsp:txXfrm>
    </dsp:sp>
    <dsp:sp modelId="{9665520C-E12D-4AB2-BA48-EA150B79B3E2}">
      <dsp:nvSpPr>
        <dsp:cNvPr id="0" name=""/>
        <dsp:cNvSpPr/>
      </dsp:nvSpPr>
      <dsp:spPr>
        <a:xfrm>
          <a:off x="7175514" y="1549925"/>
          <a:ext cx="1467103" cy="9316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A5EE25-C371-446F-9F54-ED6A74DF6554}">
      <dsp:nvSpPr>
        <dsp:cNvPr id="0" name=""/>
        <dsp:cNvSpPr/>
      </dsp:nvSpPr>
      <dsp:spPr>
        <a:xfrm>
          <a:off x="7338526" y="1704786"/>
          <a:ext cx="1467103" cy="9316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Fotboll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Tania Åkesson </a:t>
          </a:r>
          <a:endParaRPr lang="sv-SE" sz="1300" kern="1200" dirty="0"/>
        </a:p>
      </dsp:txBody>
      <dsp:txXfrm>
        <a:off x="7365812" y="1732072"/>
        <a:ext cx="1412531" cy="877038"/>
      </dsp:txXfrm>
    </dsp:sp>
    <dsp:sp modelId="{5DD940D3-AFF4-46C9-8D23-9C765BCF92F1}">
      <dsp:nvSpPr>
        <dsp:cNvPr id="0" name=""/>
        <dsp:cNvSpPr/>
      </dsp:nvSpPr>
      <dsp:spPr>
        <a:xfrm>
          <a:off x="7175514" y="2908218"/>
          <a:ext cx="1467103" cy="9316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D17BB5-EDEA-4EF2-9E15-ECA85DB797E1}">
      <dsp:nvSpPr>
        <dsp:cNvPr id="0" name=""/>
        <dsp:cNvSpPr/>
      </dsp:nvSpPr>
      <dsp:spPr>
        <a:xfrm>
          <a:off x="7338526" y="3063079"/>
          <a:ext cx="1467103" cy="9316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Ledare/Lagledare</a:t>
          </a:r>
          <a:endParaRPr lang="sv-SE" sz="1300" kern="1200" dirty="0"/>
        </a:p>
      </dsp:txBody>
      <dsp:txXfrm>
        <a:off x="7365812" y="3090365"/>
        <a:ext cx="1412531" cy="877038"/>
      </dsp:txXfrm>
    </dsp:sp>
    <dsp:sp modelId="{B9D067ED-9B48-4A43-8151-C89DAC23264B}">
      <dsp:nvSpPr>
        <dsp:cNvPr id="0" name=""/>
        <dsp:cNvSpPr/>
      </dsp:nvSpPr>
      <dsp:spPr>
        <a:xfrm>
          <a:off x="7175514" y="4266511"/>
          <a:ext cx="1467103" cy="9316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C85C2E-2384-4DBF-8EE4-9C16C04709F1}">
      <dsp:nvSpPr>
        <dsp:cNvPr id="0" name=""/>
        <dsp:cNvSpPr/>
      </dsp:nvSpPr>
      <dsp:spPr>
        <a:xfrm>
          <a:off x="7338526" y="4421372"/>
          <a:ext cx="1467103" cy="9316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Föräldrar/Barn</a:t>
          </a:r>
          <a:endParaRPr lang="sv-SE" sz="1300" kern="1200" dirty="0"/>
        </a:p>
      </dsp:txBody>
      <dsp:txXfrm>
        <a:off x="7365812" y="4448658"/>
        <a:ext cx="1412531" cy="8770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49D2D1-39D7-4508-98EC-EBD9ABFACD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6FAF9C1-6BF1-49E9-9D6C-08271E01C1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656787D-47AA-4323-AD4D-DC4877E2E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2705-F0F2-45E9-9981-1C0D39380CBE}" type="datetimeFigureOut">
              <a:rPr lang="sv-SE" smtClean="0"/>
              <a:t>2019-02-05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E9BC87-1C7A-4592-BA44-EE11991FF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88F10DC-546E-402F-BC51-5A2D86884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CCEA-5935-4717-984C-3787854ECA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3786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5AEF11-CD0A-43A4-A2EA-8892BE787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992D37E-0E28-4017-8843-12A265982D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5E38A59-75C0-4F16-B493-C8ECEE2E6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2705-F0F2-45E9-9981-1C0D39380CBE}" type="datetimeFigureOut">
              <a:rPr lang="sv-SE" smtClean="0"/>
              <a:t>2019-02-05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1C697BD-787E-4384-AAE7-8D4D1A59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988BBEF-F72E-4286-B313-79390FF5F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CCEA-5935-4717-984C-3787854ECA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0816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5E1F1BA1-4D8E-46A6-8281-89208C72A2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9DD89B2-7A08-464D-BD28-523BB2294C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42E0DE8-88FC-4448-B44A-9A76312E7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2705-F0F2-45E9-9981-1C0D39380CBE}" type="datetimeFigureOut">
              <a:rPr lang="sv-SE" smtClean="0"/>
              <a:t>2019-02-05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9321B8F-E20C-4282-9639-035B2E326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8CD6773-87C4-4390-8B70-3FC1A7849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CCEA-5935-4717-984C-3787854ECA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715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C9D5EB-629B-4152-B544-9472E5E53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5EA9EC-FE15-4BB8-971E-A0CB95F46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891C124-57B6-4DD0-BABE-4D2370D04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2705-F0F2-45E9-9981-1C0D39380CBE}" type="datetimeFigureOut">
              <a:rPr lang="sv-SE" smtClean="0"/>
              <a:t>2019-02-05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1237EC-8481-44D6-BEBD-3ECA2271B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76BA3D2-CA7D-4EDF-9C48-0DA5219AE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CCEA-5935-4717-984C-3787854ECA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492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2864773-4D55-4C1C-9F57-FDFF93F05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43ECA91-090E-4430-9A52-48F97E3F4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8D950D5-15F5-41C2-90EC-C0F0E8E4D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2705-F0F2-45E9-9981-1C0D39380CBE}" type="datetimeFigureOut">
              <a:rPr lang="sv-SE" smtClean="0"/>
              <a:t>2019-02-05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619BF0C-9D04-43CC-8CCA-F7B650DBD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7A78CB-6024-4A83-BBB1-5C7F1F9AD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CCEA-5935-4717-984C-3787854ECA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6275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D23236-49AD-4E1D-9D77-14A731C38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3C2B024-9DC6-48D5-90E3-D10E721DB7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F9462D0-FEB5-4C72-B8F3-8A1ACAC70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302A6EF-8BB1-4B05-9C6C-73C23FA49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2705-F0F2-45E9-9981-1C0D39380CBE}" type="datetimeFigureOut">
              <a:rPr lang="sv-SE" smtClean="0"/>
              <a:t>2019-02-05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89C2468-A88F-4907-8D38-BB759A60F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6472197-9842-40B1-8CAF-42E87C2A6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CCEA-5935-4717-984C-3787854ECA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075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80AB84-CFE0-4423-8A0D-24B6E53C9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F6E4EF2-DF00-4622-BA79-BC2D57222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C16FE47-03A2-4A58-AF44-76DE00B8ED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A23D52F-9828-459D-8D8B-4FA4AAF26A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1270FD5-31C1-4CAE-8DEE-AF2D684C69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A2A1225-C1D4-4F39-9FF5-FE66AA5E1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2705-F0F2-45E9-9981-1C0D39380CBE}" type="datetimeFigureOut">
              <a:rPr lang="sv-SE" smtClean="0"/>
              <a:t>2019-02-05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9AE5D38-0B0E-4485-8E07-20F1B917C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8F66F96-0935-4971-A8C8-4325A4EFD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CCEA-5935-4717-984C-3787854ECA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6961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C9C0CA-AED7-451A-B528-90C55DEC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415FEF8-6E3D-4227-B3EA-73F7787B7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2705-F0F2-45E9-9981-1C0D39380CBE}" type="datetimeFigureOut">
              <a:rPr lang="sv-SE" smtClean="0"/>
              <a:t>2019-02-05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48A93CC-2E8E-49E1-938A-BB32B4948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A5B82BD-C850-41F3-A701-E1A4CE8B3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CCEA-5935-4717-984C-3787854ECA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4276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A535FEB-6093-46B6-98DF-B4A1E550E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2705-F0F2-45E9-9981-1C0D39380CBE}" type="datetimeFigureOut">
              <a:rPr lang="sv-SE" smtClean="0"/>
              <a:t>2019-02-05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B5CCBDB-CAA3-485C-AC1A-724F4AB09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40365A2-010E-4E48-BB83-DCD4C0474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CCEA-5935-4717-984C-3787854ECA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7873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5580B7-766E-46E0-B170-72ECADAA0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D10034C-708C-41CA-B14F-3A964B72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2A9835C-AEFC-4870-84D0-16EAD4583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BEFBA5D-4289-4F32-BCDC-AE196EA33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2705-F0F2-45E9-9981-1C0D39380CBE}" type="datetimeFigureOut">
              <a:rPr lang="sv-SE" smtClean="0"/>
              <a:t>2019-02-05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865225C-C86D-435F-B345-CC9310687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2227C1F-D26E-4E10-AD75-89D566302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CCEA-5935-4717-984C-3787854ECA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7203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97291F-A8C6-4954-804C-DBE26CFE7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C025DD8-A515-4647-A7BE-A5D19ADC6E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81DD87A-05D7-488C-B8C2-A650084AA7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F554B8A-4B77-4827-A626-2F340BEB6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2705-F0F2-45E9-9981-1C0D39380CBE}" type="datetimeFigureOut">
              <a:rPr lang="sv-SE" smtClean="0"/>
              <a:t>2019-02-05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66B437E-6D9C-4E83-AB38-5EEC202C0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696BA-F4AE-4AD5-B86C-C68F4948B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CCEA-5935-4717-984C-3787854ECA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5404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DA2E4E4-A61E-4634-9CC4-0E0A12243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BDAE5D5-7304-4F8A-B251-FE119B6AE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BFCB976-4E13-4EA7-A96F-5DC8D2E666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D2705-F0F2-45E9-9981-1C0D39380CBE}" type="datetimeFigureOut">
              <a:rPr lang="sv-SE" smtClean="0"/>
              <a:t>2019-02-05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8D81E0-6667-4513-BAE9-55B0D2CFAA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14CB4ED-CC06-4A1F-9EB9-F839772B8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DCCEA-5935-4717-984C-3787854ECA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9122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2549" y="1324647"/>
            <a:ext cx="3901439" cy="4363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355463" y="-121903"/>
            <a:ext cx="9380185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v-SE" sz="880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Informationsträff</a:t>
            </a:r>
            <a:endParaRPr lang="en-US" sz="8800" b="0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83177" y="5371286"/>
            <a:ext cx="9380185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v-SE" sz="880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Välkomna!</a:t>
            </a:r>
            <a:endParaRPr lang="en-US" sz="8800" b="0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77288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F4735A65-5BE7-410E-9138-99EEA7559C31}"/>
              </a:ext>
            </a:extLst>
          </p:cNvPr>
          <p:cNvSpPr txBox="1"/>
          <p:nvPr/>
        </p:nvSpPr>
        <p:spPr>
          <a:xfrm>
            <a:off x="2117324" y="1579616"/>
            <a:ext cx="9401453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/>
              <a:t>Inget A-lag.</a:t>
            </a:r>
          </a:p>
          <a:p>
            <a:endParaRPr lang="sv-SE" sz="4000" dirty="0"/>
          </a:p>
          <a:p>
            <a:r>
              <a:rPr lang="sv-SE" sz="4800" dirty="0"/>
              <a:t>P04/05/06</a:t>
            </a:r>
          </a:p>
          <a:p>
            <a:r>
              <a:rPr lang="sv-SE" sz="4000" dirty="0"/>
              <a:t>Ett 11-manna serie och ett 9-manna serie.</a:t>
            </a:r>
          </a:p>
          <a:p>
            <a:endParaRPr lang="sv-SE" sz="4000" dirty="0"/>
          </a:p>
          <a:p>
            <a:r>
              <a:rPr lang="sv-SE" sz="4000" dirty="0"/>
              <a:t>Vi måste ha en lagledare.</a:t>
            </a:r>
          </a:p>
          <a:p>
            <a:endParaRPr lang="sv-SE" sz="4000" dirty="0"/>
          </a:p>
          <a:p>
            <a:endParaRPr lang="sv-SE" sz="4000" dirty="0"/>
          </a:p>
          <a:p>
            <a:endParaRPr lang="sv-SE" sz="4000" dirty="0"/>
          </a:p>
          <a:p>
            <a:endParaRPr lang="sv-SE" sz="4000" dirty="0"/>
          </a:p>
          <a:p>
            <a:endParaRPr lang="sv-SE" sz="4000" dirty="0"/>
          </a:p>
        </p:txBody>
      </p:sp>
      <p:pic>
        <p:nvPicPr>
          <p:cNvPr id="4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8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357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8027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372CBF40-82AF-453C-B544-C734E918C6B3}"/>
              </a:ext>
            </a:extLst>
          </p:cNvPr>
          <p:cNvSpPr txBox="1"/>
          <p:nvPr/>
        </p:nvSpPr>
        <p:spPr>
          <a:xfrm>
            <a:off x="2406961" y="1074414"/>
            <a:ext cx="8343951" cy="6494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800" dirty="0"/>
              <a:t>P07/08</a:t>
            </a:r>
          </a:p>
          <a:p>
            <a:endParaRPr lang="sv-SE" sz="4000" dirty="0"/>
          </a:p>
          <a:p>
            <a:r>
              <a:rPr lang="sv-SE" sz="4000" dirty="0"/>
              <a:t>Behov av en tränare till.</a:t>
            </a:r>
          </a:p>
          <a:p>
            <a:r>
              <a:rPr lang="sv-SE" sz="4000" dirty="0"/>
              <a:t>Kommer spela seriespel som förra året.</a:t>
            </a:r>
          </a:p>
          <a:p>
            <a:endParaRPr lang="sv-SE" sz="4000" dirty="0"/>
          </a:p>
          <a:p>
            <a:endParaRPr lang="sv-SE" sz="4000" dirty="0"/>
          </a:p>
          <a:p>
            <a:r>
              <a:rPr lang="sv-SE" sz="4800" dirty="0"/>
              <a:t>F-10/11</a:t>
            </a:r>
          </a:p>
          <a:p>
            <a:r>
              <a:rPr lang="sv-SE" sz="4000" dirty="0"/>
              <a:t>Behöver en lagledare.</a:t>
            </a:r>
          </a:p>
          <a:p>
            <a:endParaRPr lang="sv-SE" sz="4000" dirty="0"/>
          </a:p>
          <a:p>
            <a:endParaRPr lang="sv-SE" sz="4000" dirty="0"/>
          </a:p>
        </p:txBody>
      </p:sp>
      <p:pic>
        <p:nvPicPr>
          <p:cNvPr id="3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8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357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1184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472CE314-AC30-4585-8BF8-9E859EFBB6BF}"/>
              </a:ext>
            </a:extLst>
          </p:cNvPr>
          <p:cNvSpPr txBox="1"/>
          <p:nvPr/>
        </p:nvSpPr>
        <p:spPr>
          <a:xfrm>
            <a:off x="2509073" y="298011"/>
            <a:ext cx="8402428" cy="85869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800" dirty="0"/>
              <a:t>P/F-11/12</a:t>
            </a:r>
          </a:p>
          <a:p>
            <a:endParaRPr lang="sv-SE" sz="4800" dirty="0"/>
          </a:p>
          <a:p>
            <a:r>
              <a:rPr lang="sv-SE" sz="4800" dirty="0"/>
              <a:t>F-04/09</a:t>
            </a:r>
          </a:p>
          <a:p>
            <a:endParaRPr lang="sv-SE" sz="4800" dirty="0"/>
          </a:p>
          <a:p>
            <a:r>
              <a:rPr lang="sv-SE" sz="4000" dirty="0"/>
              <a:t>Träningarna kommer igång i mars.</a:t>
            </a:r>
          </a:p>
          <a:p>
            <a:endParaRPr lang="sv-SE" sz="4000" dirty="0"/>
          </a:p>
          <a:p>
            <a:r>
              <a:rPr lang="sv-SE" sz="4000" dirty="0"/>
              <a:t>Föräldrar möte i april för respektive lag.</a:t>
            </a:r>
          </a:p>
          <a:p>
            <a:endParaRPr lang="sv-SE" sz="4000" dirty="0"/>
          </a:p>
          <a:p>
            <a:r>
              <a:rPr lang="sv-SE" sz="4000" dirty="0"/>
              <a:t>Omklädningsrummen/anläggningen.</a:t>
            </a:r>
          </a:p>
          <a:p>
            <a:endParaRPr lang="sv-SE" sz="4000" dirty="0"/>
          </a:p>
          <a:p>
            <a:endParaRPr lang="sv-SE" sz="4000" dirty="0"/>
          </a:p>
          <a:p>
            <a:endParaRPr lang="sv-SE" sz="4000" dirty="0"/>
          </a:p>
          <a:p>
            <a:endParaRPr lang="sv-SE" sz="4000" dirty="0"/>
          </a:p>
        </p:txBody>
      </p:sp>
      <p:pic>
        <p:nvPicPr>
          <p:cNvPr id="3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8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357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4198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20D50F4A-C288-4623-8813-42FB19E64AF3}"/>
              </a:ext>
            </a:extLst>
          </p:cNvPr>
          <p:cNvSpPr txBox="1"/>
          <p:nvPr/>
        </p:nvSpPr>
        <p:spPr>
          <a:xfrm flipH="1">
            <a:off x="3384524" y="2216792"/>
            <a:ext cx="788212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4000" dirty="0"/>
          </a:p>
          <a:p>
            <a:r>
              <a:rPr lang="sv-SE" sz="4000" dirty="0"/>
              <a:t>Poolspel F-10/11.</a:t>
            </a:r>
          </a:p>
          <a:p>
            <a:endParaRPr lang="sv-SE" sz="4000" dirty="0"/>
          </a:p>
          <a:p>
            <a:r>
              <a:rPr lang="sv-SE" sz="4000" dirty="0"/>
              <a:t>Gemensamma försäljningar.</a:t>
            </a:r>
          </a:p>
          <a:p>
            <a:endParaRPr lang="sv-SE" sz="4000" dirty="0"/>
          </a:p>
          <a:p>
            <a:endParaRPr lang="sv-SE" sz="4000" dirty="0"/>
          </a:p>
          <a:p>
            <a:endParaRPr lang="sv-SE" sz="4000" dirty="0"/>
          </a:p>
        </p:txBody>
      </p:sp>
      <p:pic>
        <p:nvPicPr>
          <p:cNvPr id="4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8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357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8828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5380C80C-08A2-4244-A8EA-EA7DB5E66520}"/>
              </a:ext>
            </a:extLst>
          </p:cNvPr>
          <p:cNvSpPr txBox="1"/>
          <p:nvPr/>
        </p:nvSpPr>
        <p:spPr>
          <a:xfrm>
            <a:off x="2970538" y="1159821"/>
            <a:ext cx="678254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/>
              <a:t>Rekommendationer till föräldrar!</a:t>
            </a:r>
          </a:p>
          <a:p>
            <a:r>
              <a:rPr lang="sv-SE" sz="2800" dirty="0"/>
              <a:t>Uppmuntra både i med och motgångar. Kritisera inte.</a:t>
            </a:r>
          </a:p>
          <a:p>
            <a:endParaRPr lang="sv-SE" sz="2800" dirty="0"/>
          </a:p>
          <a:p>
            <a:r>
              <a:rPr lang="sv-SE" sz="2800" dirty="0"/>
              <a:t>Respektera tränarnas matchning av laget.</a:t>
            </a:r>
          </a:p>
          <a:p>
            <a:r>
              <a:rPr lang="sv-SE" sz="2800" dirty="0"/>
              <a:t>Försök inte påverka under match/träning.</a:t>
            </a:r>
          </a:p>
          <a:p>
            <a:endParaRPr lang="sv-SE" sz="2800" dirty="0"/>
          </a:p>
          <a:p>
            <a:r>
              <a:rPr lang="sv-SE" sz="2800" dirty="0"/>
              <a:t>Hjälpa ditt barn att tåla både seger och förlust.</a:t>
            </a:r>
          </a:p>
          <a:p>
            <a:endParaRPr lang="sv-SE" sz="2800" dirty="0"/>
          </a:p>
          <a:p>
            <a:endParaRPr lang="sv-SE" sz="2800" dirty="0"/>
          </a:p>
          <a:p>
            <a:endParaRPr lang="sv-SE" sz="2800" dirty="0"/>
          </a:p>
          <a:p>
            <a:endParaRPr lang="sv-SE" sz="2800" dirty="0"/>
          </a:p>
          <a:p>
            <a:endParaRPr lang="sv-SE" sz="2800" dirty="0"/>
          </a:p>
        </p:txBody>
      </p:sp>
      <p:pic>
        <p:nvPicPr>
          <p:cNvPr id="3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8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357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2371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45918DFC-B9BC-4293-AEBF-05F2E39815D7}"/>
              </a:ext>
            </a:extLst>
          </p:cNvPr>
          <p:cNvSpPr txBox="1"/>
          <p:nvPr/>
        </p:nvSpPr>
        <p:spPr>
          <a:xfrm>
            <a:off x="2150779" y="2573218"/>
            <a:ext cx="815857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Se domare som en vägledare, kritisera inte hans/hennes bedömningar.</a:t>
            </a:r>
          </a:p>
          <a:p>
            <a:endParaRPr lang="sv-SE" sz="2800" dirty="0"/>
          </a:p>
          <a:p>
            <a:r>
              <a:rPr lang="sv-SE" sz="2800" dirty="0"/>
              <a:t>Positiva tillrop till spelare och domare.</a:t>
            </a:r>
          </a:p>
          <a:p>
            <a:endParaRPr lang="sv-SE" sz="2800" dirty="0"/>
          </a:p>
          <a:p>
            <a:r>
              <a:rPr lang="sv-SE" sz="2800" dirty="0"/>
              <a:t>Kolla på träningar och matcherna så mycket du/ni kan.</a:t>
            </a:r>
          </a:p>
        </p:txBody>
      </p:sp>
      <p:pic>
        <p:nvPicPr>
          <p:cNvPr id="3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8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357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8299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BBFA4FD6-489B-48A0-A945-B2637E727413}"/>
              </a:ext>
            </a:extLst>
          </p:cNvPr>
          <p:cNvSpPr txBox="1"/>
          <p:nvPr/>
        </p:nvSpPr>
        <p:spPr>
          <a:xfrm>
            <a:off x="2508552" y="364072"/>
            <a:ext cx="8745836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/>
              <a:t>Krav till föräldrar!</a:t>
            </a:r>
          </a:p>
          <a:p>
            <a:r>
              <a:rPr lang="sv-SE" sz="2800" dirty="0"/>
              <a:t>Meddela om man inte kommer på träning/match.</a:t>
            </a:r>
          </a:p>
          <a:p>
            <a:endParaRPr lang="sv-SE" sz="2800" dirty="0"/>
          </a:p>
          <a:p>
            <a:r>
              <a:rPr lang="sv-SE" sz="2800" dirty="0"/>
              <a:t>Kolla på hemsidan så man inte missar information.</a:t>
            </a:r>
          </a:p>
          <a:p>
            <a:endParaRPr lang="sv-SE" sz="2800" dirty="0"/>
          </a:p>
          <a:p>
            <a:r>
              <a:rPr lang="sv-SE" sz="2800" dirty="0"/>
              <a:t>Se till så barnet har rätt utrustning.</a:t>
            </a:r>
          </a:p>
          <a:p>
            <a:endParaRPr lang="sv-SE" sz="2800" dirty="0"/>
          </a:p>
          <a:p>
            <a:r>
              <a:rPr lang="sv-SE" sz="2800" dirty="0"/>
              <a:t>Köra till bortamatcherna.</a:t>
            </a:r>
          </a:p>
          <a:p>
            <a:endParaRPr lang="sv-SE" sz="2800" dirty="0"/>
          </a:p>
          <a:p>
            <a:r>
              <a:rPr lang="sv-SE" sz="2800" dirty="0"/>
              <a:t>Stå i kiosken.</a:t>
            </a:r>
          </a:p>
          <a:p>
            <a:endParaRPr lang="sv-SE" sz="2800" dirty="0"/>
          </a:p>
          <a:p>
            <a:r>
              <a:rPr lang="sv-SE" sz="2800" dirty="0"/>
              <a:t>Följa lagets arbetsschema.</a:t>
            </a:r>
          </a:p>
          <a:p>
            <a:endParaRPr lang="sv-SE" sz="2800" dirty="0"/>
          </a:p>
          <a:p>
            <a:r>
              <a:rPr lang="sv-SE" sz="2800" dirty="0"/>
              <a:t>Betala medlems/träningsavgiften.</a:t>
            </a:r>
          </a:p>
        </p:txBody>
      </p:sp>
      <p:pic>
        <p:nvPicPr>
          <p:cNvPr id="3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8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357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3602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0905C6A3-96B2-4C45-BAF9-388C8AD6E0CE}"/>
              </a:ext>
            </a:extLst>
          </p:cNvPr>
          <p:cNvSpPr/>
          <p:nvPr/>
        </p:nvSpPr>
        <p:spPr>
          <a:xfrm>
            <a:off x="2880636" y="913530"/>
            <a:ext cx="632090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4000" dirty="0"/>
              <a:t>Träningsavgiften 800kr (Serie)</a:t>
            </a:r>
          </a:p>
          <a:p>
            <a:r>
              <a:rPr lang="sv-SE" sz="4000" dirty="0"/>
              <a:t>Träningsavgiften 200kr (Ej serie)</a:t>
            </a:r>
          </a:p>
          <a:p>
            <a:r>
              <a:rPr lang="sv-SE" sz="4000" dirty="0"/>
              <a:t>Medlemsavgift 150kr/spelare</a:t>
            </a:r>
          </a:p>
          <a:p>
            <a:r>
              <a:rPr lang="sv-SE" sz="4000" dirty="0"/>
              <a:t>Familj 350kr (Skrivna på samma adress)</a:t>
            </a:r>
          </a:p>
          <a:p>
            <a:endParaRPr lang="sv-SE" sz="4000" dirty="0"/>
          </a:p>
          <a:p>
            <a:r>
              <a:rPr lang="sv-SE" sz="4000" dirty="0"/>
              <a:t>Fakturan skickas via mail.</a:t>
            </a:r>
          </a:p>
          <a:p>
            <a:r>
              <a:rPr lang="sv-SE" sz="4000" dirty="0"/>
              <a:t>Ska vara betald den 1:e maj.</a:t>
            </a:r>
          </a:p>
        </p:txBody>
      </p:sp>
      <p:pic>
        <p:nvPicPr>
          <p:cNvPr id="3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8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357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5574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6730F4-64E7-4803-8379-08DC7A56D4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5816" y="268222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Tack för visat intresse</a:t>
            </a:r>
            <a:br>
              <a:rPr lang="sv-SE" dirty="0" smtClean="0"/>
            </a:br>
            <a:r>
              <a:rPr lang="sv-SE" dirty="0" smtClean="0"/>
              <a:t>Nu ser vi fram emot en rolig fotbollssäsong 2019</a:t>
            </a:r>
            <a:endParaRPr lang="sv-SE" dirty="0"/>
          </a:p>
        </p:txBody>
      </p:sp>
      <p:pic>
        <p:nvPicPr>
          <p:cNvPr id="4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8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357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821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0903" y="1527586"/>
            <a:ext cx="62501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/>
              <a:t>Idrottsförening bildad 1925</a:t>
            </a:r>
          </a:p>
          <a:p>
            <a:endParaRPr lang="en-US" sz="4000" dirty="0"/>
          </a:p>
        </p:txBody>
      </p:sp>
      <p:pic>
        <p:nvPicPr>
          <p:cNvPr id="6" name="Picture 5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8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357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2020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7017" y="3105835"/>
            <a:ext cx="10972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4000" dirty="0"/>
              <a:t>Terränglöpning, bandy, ishockey, tennis, gång, orientering, handboll mm.</a:t>
            </a:r>
            <a:endParaRPr lang="sv-SE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970903" y="1527586"/>
            <a:ext cx="62501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/>
              <a:t>Idrottsförening bildad 1925</a:t>
            </a:r>
          </a:p>
          <a:p>
            <a:endParaRPr lang="en-US" sz="4000" dirty="0"/>
          </a:p>
        </p:txBody>
      </p:sp>
      <p:pic>
        <p:nvPicPr>
          <p:cNvPr id="4" name="Picture 3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8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357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4450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8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357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627017" y="3105835"/>
            <a:ext cx="10972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4000" dirty="0"/>
              <a:t>Terränglöpning, bandy, ishockey, tennis, gång, orientering, handboll mm.</a:t>
            </a:r>
            <a:endParaRPr lang="sv-SE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2970903" y="1527586"/>
            <a:ext cx="62501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/>
              <a:t>Idrottsförening bildad 1925</a:t>
            </a:r>
          </a:p>
          <a:p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627017" y="4684084"/>
            <a:ext cx="9843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4000" dirty="0" smtClean="0"/>
              <a:t>Inga </a:t>
            </a:r>
            <a:r>
              <a:rPr lang="sv-SE" sz="4000" dirty="0"/>
              <a:t>nedlagda sektioner utan bara vilande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52815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8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357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627017" y="3105835"/>
            <a:ext cx="10972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4000" dirty="0"/>
              <a:t>Terränglöpning, bandy, ishockey, tennis, gång, orientering, handboll mm.</a:t>
            </a:r>
            <a:endParaRPr lang="sv-SE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2970903" y="1527586"/>
            <a:ext cx="62501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/>
              <a:t>Idrottsförening bildad 1925</a:t>
            </a:r>
          </a:p>
          <a:p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627017" y="4684084"/>
            <a:ext cx="9843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4000" dirty="0" smtClean="0"/>
              <a:t>Inga </a:t>
            </a:r>
            <a:r>
              <a:rPr lang="sv-SE" sz="4000" dirty="0"/>
              <a:t>nedlagda sektioner utan bara vilande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27017" y="5698863"/>
            <a:ext cx="9144000" cy="11591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/>
            <a:r>
              <a:rPr lang="sv-SE" sz="4000" smtClean="0"/>
              <a:t>Idag Innebandy och Fotboll</a:t>
            </a:r>
          </a:p>
          <a:p>
            <a:endParaRPr lang="en-US" sz="4000" smtClean="0"/>
          </a:p>
          <a:p>
            <a:endParaRPr lang="sv-SE" sz="4000" dirty="0" smtClean="0"/>
          </a:p>
        </p:txBody>
      </p:sp>
    </p:spTree>
    <p:extLst>
      <p:ext uri="{BB962C8B-B14F-4D97-AF65-F5344CB8AC3E}">
        <p14:creationId xmlns:p14="http://schemas.microsoft.com/office/powerpoint/2010/main" val="4231091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546541229"/>
              </p:ext>
            </p:extLst>
          </p:nvPr>
        </p:nvGraphicFramePr>
        <p:xfrm>
          <a:off x="3021702" y="-150612"/>
          <a:ext cx="592865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877703235"/>
              </p:ext>
            </p:extLst>
          </p:nvPr>
        </p:nvGraphicFramePr>
        <p:xfrm>
          <a:off x="3021702" y="2927867"/>
          <a:ext cx="592865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5" name="Picture 4" descr="Logotype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8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ogotype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357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726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163176462"/>
              </p:ext>
            </p:extLst>
          </p:nvPr>
        </p:nvGraphicFramePr>
        <p:xfrm>
          <a:off x="1723478" y="1198306"/>
          <a:ext cx="880864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Logotyp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8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Logotyp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357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9202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ChangeArrowheads="1"/>
          </p:cNvSpPr>
          <p:nvPr/>
        </p:nvSpPr>
        <p:spPr bwMode="auto">
          <a:xfrm>
            <a:off x="2266225" y="1765221"/>
            <a:ext cx="4478819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sv-SE" i="1" dirty="0" smtClean="0">
                <a:cs typeface="Arial" pitchFamily="34" charset="0"/>
              </a:rPr>
              <a:t>Ordföranden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 smtClean="0">
                <a:cs typeface="Arial" pitchFamily="34" charset="0"/>
              </a:rPr>
              <a:t>Vice ordföranden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 smtClean="0">
                <a:cs typeface="Arial" pitchFamily="34" charset="0"/>
              </a:rPr>
              <a:t>Kassör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 smtClean="0">
                <a:cs typeface="Arial" pitchFamily="34" charset="0"/>
              </a:rPr>
              <a:t>Sekreterare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 smtClean="0">
                <a:cs typeface="Arial" pitchFamily="34" charset="0"/>
              </a:rPr>
              <a:t>Ledamot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 smtClean="0">
                <a:cs typeface="Arial" pitchFamily="34" charset="0"/>
              </a:rPr>
              <a:t>Suppleant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 smtClean="0">
                <a:cs typeface="Arial" pitchFamily="34" charset="0"/>
              </a:rPr>
              <a:t>Sektionsansvarig Plankommitté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 smtClean="0">
                <a:cs typeface="Arial" pitchFamily="34" charset="0"/>
              </a:rPr>
              <a:t>Plankommitté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 smtClean="0">
                <a:cs typeface="Arial" pitchFamily="34" charset="0"/>
              </a:rPr>
              <a:t>Sektionsansvarig Anläggningsgrupp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 smtClean="0">
                <a:cs typeface="Arial" pitchFamily="34" charset="0"/>
              </a:rPr>
              <a:t>Anläggningsgrupp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 smtClean="0">
                <a:cs typeface="Arial" pitchFamily="34" charset="0"/>
              </a:rPr>
              <a:t>Sektionsansvarig Fotboll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 smtClean="0">
                <a:cs typeface="Arial" pitchFamily="34" charset="0"/>
              </a:rPr>
              <a:t>Ledare/Lagledare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 smtClean="0"/>
              <a:t>Sektionsansvarig Innebandy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 smtClean="0"/>
              <a:t>Ledare/Lagledare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 smtClean="0"/>
              <a:t>Valberedning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 smtClean="0"/>
              <a:t>IT-ansvarig</a:t>
            </a:r>
          </a:p>
          <a:p>
            <a:pPr marL="285750" indent="-285750">
              <a:buFont typeface="Arial" charset="0"/>
              <a:buChar char="•"/>
            </a:pPr>
            <a:endParaRPr lang="sv-SE" i="1" dirty="0" smtClean="0"/>
          </a:p>
          <a:p>
            <a:pPr marL="285750" indent="-285750">
              <a:buFont typeface="Arial" charset="0"/>
              <a:buChar char="•"/>
            </a:pPr>
            <a:endParaRPr lang="sv-SE" i="1" dirty="0" smtClean="0"/>
          </a:p>
          <a:p>
            <a:pPr marL="285750" indent="-285750">
              <a:buFont typeface="Arial" charset="0"/>
              <a:buChar char="•"/>
            </a:pPr>
            <a:endParaRPr lang="sv-SE" i="1" dirty="0"/>
          </a:p>
        </p:txBody>
      </p:sp>
      <p:sp>
        <p:nvSpPr>
          <p:cNvPr id="3" name="Rectangle 2"/>
          <p:cNvSpPr/>
          <p:nvPr/>
        </p:nvSpPr>
        <p:spPr>
          <a:xfrm>
            <a:off x="6637467" y="1765221"/>
            <a:ext cx="387992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sv-SE" i="1" dirty="0"/>
              <a:t>GDPR-ansvarig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/>
              <a:t>Revisorer</a:t>
            </a:r>
          </a:p>
          <a:p>
            <a:endParaRPr lang="sv-SE" i="1" dirty="0" smtClean="0"/>
          </a:p>
          <a:p>
            <a:pPr marL="285750" indent="-285750">
              <a:buFont typeface="Arial" charset="0"/>
              <a:buChar char="•"/>
            </a:pPr>
            <a:r>
              <a:rPr lang="sv-SE" i="1" dirty="0" smtClean="0"/>
              <a:t>Kioskansvarig </a:t>
            </a:r>
            <a:r>
              <a:rPr lang="sv-SE" i="1" dirty="0"/>
              <a:t>Övergripande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/>
              <a:t>Kioskansvarig Fotboll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/>
              <a:t>Kioskansvarig Innebandy</a:t>
            </a:r>
          </a:p>
          <a:p>
            <a:pPr marL="285750" indent="-285750">
              <a:buFont typeface="Arial" charset="0"/>
              <a:buChar char="•"/>
            </a:pPr>
            <a:endParaRPr lang="sv-SE" i="1" dirty="0"/>
          </a:p>
          <a:p>
            <a:pPr marL="285750" indent="-285750">
              <a:buFont typeface="Arial" charset="0"/>
              <a:buChar char="•"/>
            </a:pPr>
            <a:r>
              <a:rPr lang="sv-SE" i="1" dirty="0"/>
              <a:t>Lagledare Fotboll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/>
              <a:t>Lagledare Innebandy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/>
              <a:t>Tränare Fotboll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/>
              <a:t>Tränare Innebandy</a:t>
            </a:r>
          </a:p>
          <a:p>
            <a:endParaRPr lang="sv-SE" i="1" dirty="0"/>
          </a:p>
          <a:p>
            <a:pPr marL="285750" indent="-285750">
              <a:buFont typeface="Arial" charset="0"/>
              <a:buChar char="•"/>
            </a:pPr>
            <a:r>
              <a:rPr lang="sv-SE" i="1" dirty="0"/>
              <a:t>Ansvarig kläder innebandy</a:t>
            </a:r>
          </a:p>
          <a:p>
            <a:pPr marL="285750" indent="-285750">
              <a:buFont typeface="Arial" charset="0"/>
              <a:buChar char="•"/>
            </a:pPr>
            <a:r>
              <a:rPr lang="sv-SE" i="1" dirty="0"/>
              <a:t>Ansvarig kläder fotboll</a:t>
            </a:r>
          </a:p>
          <a:p>
            <a:pPr marL="285750" indent="-285750">
              <a:buFont typeface="Arial" charset="0"/>
              <a:buChar char="•"/>
            </a:pPr>
            <a:endParaRPr lang="sv-SE" i="1" dirty="0"/>
          </a:p>
          <a:p>
            <a:pPr marL="285750" indent="-285750">
              <a:buFont typeface="Arial" charset="0"/>
              <a:buChar char="•"/>
            </a:pPr>
            <a:r>
              <a:rPr lang="sv-SE" i="1" dirty="0"/>
              <a:t>Ansvarig buss</a:t>
            </a:r>
          </a:p>
        </p:txBody>
      </p:sp>
      <p:pic>
        <p:nvPicPr>
          <p:cNvPr id="4" name="Picture 3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8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357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156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6730F4-64E7-4803-8379-08DC7A56D4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Fotbollssäsong 2019</a:t>
            </a:r>
          </a:p>
        </p:txBody>
      </p:sp>
      <p:pic>
        <p:nvPicPr>
          <p:cNvPr id="4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8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Logo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357" y="174954"/>
            <a:ext cx="1692188" cy="1969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6978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372</Words>
  <Application>Microsoft Office PowerPoint</Application>
  <PresentationFormat>Widescreen</PresentationFormat>
  <Paragraphs>141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Office-tema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Fotbollssäsong 2019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Tack för visat intresse Nu ser vi fram emot en rolig fotbollssäsong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Fotbollssäsong 2019</dc:title>
  <dc:creator>Tania Åkesson</dc:creator>
  <cp:lastModifiedBy>Schwab Johan</cp:lastModifiedBy>
  <cp:revision>11</cp:revision>
  <dcterms:created xsi:type="dcterms:W3CDTF">2019-02-03T18:32:04Z</dcterms:created>
  <dcterms:modified xsi:type="dcterms:W3CDTF">2019-02-05T18:26:15Z</dcterms:modified>
</cp:coreProperties>
</file>