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94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8C5CD2-E0DA-4A11-8385-B0BF19CC7185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F9AD6-1CD7-4CB5-89EC-5B2136D08D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3278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F9AD6-1CD7-4CB5-89EC-5B2136D08D41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8604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54F8-B8DE-4D1D-BBB3-A87F30C73BA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6BF99-277E-4161-84B2-1DAFE06E9A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088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54F8-B8DE-4D1D-BBB3-A87F30C73BA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6BF99-277E-4161-84B2-1DAFE06E9A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79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54F8-B8DE-4D1D-BBB3-A87F30C73BA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6BF99-277E-4161-84B2-1DAFE06E9A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2484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54F8-B8DE-4D1D-BBB3-A87F30C73BA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6BF99-277E-4161-84B2-1DAFE06E9A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609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54F8-B8DE-4D1D-BBB3-A87F30C73BA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6BF99-277E-4161-84B2-1DAFE06E9A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7429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54F8-B8DE-4D1D-BBB3-A87F30C73BA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6BF99-277E-4161-84B2-1DAFE06E9A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7195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54F8-B8DE-4D1D-BBB3-A87F30C73BA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6BF99-277E-4161-84B2-1DAFE06E9A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2605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54F8-B8DE-4D1D-BBB3-A87F30C73BA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6BF99-277E-4161-84B2-1DAFE06E9A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7667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54F8-B8DE-4D1D-BBB3-A87F30C73BA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6BF99-277E-4161-84B2-1DAFE06E9A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4355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54F8-B8DE-4D1D-BBB3-A87F30C73BA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6BF99-277E-4161-84B2-1DAFE06E9A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0854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C54F8-B8DE-4D1D-BBB3-A87F30C73BA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6BF99-277E-4161-84B2-1DAFE06E9A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0298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C54F8-B8DE-4D1D-BBB3-A87F30C73BA8}" type="datetimeFigureOut">
              <a:rPr lang="sv-SE" smtClean="0"/>
              <a:t>2018-04-30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6BF99-277E-4161-84B2-1DAFE06E9A8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3142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7098"/>
            <a:ext cx="5184576" cy="174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252129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Välj flik förening</a:t>
            </a:r>
          </a:p>
        </p:txBody>
      </p:sp>
      <p:cxnSp>
        <p:nvCxnSpPr>
          <p:cNvPr id="6" name="Straight Arrow Connector 5"/>
          <p:cNvCxnSpPr>
            <a:stCxn id="4" idx="2"/>
          </p:cNvCxnSpPr>
          <p:nvPr/>
        </p:nvCxnSpPr>
        <p:spPr>
          <a:xfrm>
            <a:off x="1547664" y="621461"/>
            <a:ext cx="72008" cy="43132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81" t="-2477" r="1681" b="2477"/>
          <a:stretch/>
        </p:blipFill>
        <p:spPr bwMode="auto">
          <a:xfrm>
            <a:off x="827584" y="2916560"/>
            <a:ext cx="5785470" cy="3759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55576" y="2563748"/>
            <a:ext cx="891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Välj Lag</a:t>
            </a:r>
            <a:endParaRPr lang="sv-SE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331640" y="2852936"/>
            <a:ext cx="216024" cy="576064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020272" y="3573016"/>
            <a:ext cx="17281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Välj </a:t>
            </a:r>
          </a:p>
          <a:p>
            <a:r>
              <a:rPr lang="sv-SE" dirty="0" smtClean="0"/>
              <a:t>Fotboll</a:t>
            </a:r>
          </a:p>
          <a:p>
            <a:r>
              <a:rPr lang="sv-SE" dirty="0" smtClean="0"/>
              <a:t>Ungdom</a:t>
            </a:r>
          </a:p>
          <a:p>
            <a:endParaRPr lang="sv-SE" dirty="0"/>
          </a:p>
          <a:p>
            <a:r>
              <a:rPr lang="sv-SE" dirty="0" smtClean="0"/>
              <a:t>Visa</a:t>
            </a:r>
            <a:endParaRPr lang="sv-SE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5004048" y="3861048"/>
            <a:ext cx="2016224" cy="144016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4" idx="1"/>
          </p:cNvCxnSpPr>
          <p:nvPr/>
        </p:nvCxnSpPr>
        <p:spPr>
          <a:xfrm flipH="1" flipV="1">
            <a:off x="5173960" y="4149245"/>
            <a:ext cx="1846312" cy="162435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2483768" y="4509121"/>
            <a:ext cx="4536504" cy="360039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012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7430234" cy="5292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587727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Klicka på ditt lag</a:t>
            </a:r>
            <a:endParaRPr lang="sv-SE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051720" y="4293096"/>
            <a:ext cx="576064" cy="1656184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780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7651457" cy="316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158223"/>
            <a:ext cx="1934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Klicka på flik Trupp</a:t>
            </a:r>
            <a:endParaRPr lang="sv-SE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483768" y="476672"/>
            <a:ext cx="3600400" cy="1224136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946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864" y="1628800"/>
            <a:ext cx="6707005" cy="5111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116632"/>
            <a:ext cx="73448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Ta bort spelare	</a:t>
            </a:r>
          </a:p>
          <a:p>
            <a:r>
              <a:rPr lang="sv-SE" dirty="0" smtClean="0"/>
              <a:t>Markera kryssrutan på den spelare som du vill ta bort och tryck Spara trupp</a:t>
            </a:r>
          </a:p>
          <a:p>
            <a:endParaRPr lang="sv-SE" dirty="0"/>
          </a:p>
          <a:p>
            <a:r>
              <a:rPr lang="sv-SE" dirty="0" smtClean="0"/>
              <a:t>Lägg till ny spelare</a:t>
            </a:r>
          </a:p>
          <a:p>
            <a:r>
              <a:rPr lang="sv-SE" dirty="0" smtClean="0"/>
              <a:t>Tryck på lägg till egen spelare</a:t>
            </a:r>
            <a:endParaRPr lang="sv-SE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796166" y="1484784"/>
            <a:ext cx="479690" cy="144016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79512" y="3429000"/>
            <a:ext cx="25202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Lägg in tröjnummer på alla spelare</a:t>
            </a:r>
          </a:p>
          <a:p>
            <a:endParaRPr lang="sv-SE" dirty="0"/>
          </a:p>
          <a:p>
            <a:endParaRPr lang="sv-SE" dirty="0" smtClean="0"/>
          </a:p>
          <a:p>
            <a:r>
              <a:rPr lang="sv-SE" dirty="0" smtClean="0"/>
              <a:t>Även kapten om ni har en fast, annars är det smidigare att kryssa på utskrivit matchprotokoll</a:t>
            </a:r>
            <a:endParaRPr lang="sv-SE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2004078" y="3429000"/>
            <a:ext cx="1631818" cy="504056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86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335835" cy="2787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404664"/>
            <a:ext cx="62688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Här kan du sortera på födelseår för att få en minder lista att leta i</a:t>
            </a:r>
          </a:p>
          <a:p>
            <a:r>
              <a:rPr lang="sv-SE" dirty="0" smtClean="0"/>
              <a:t>Markera en eller flera spelare och tryck Lägg till valda spelare</a:t>
            </a:r>
          </a:p>
          <a:p>
            <a:r>
              <a:rPr lang="sv-SE" dirty="0" smtClean="0"/>
              <a:t>Tryck Stäng</a:t>
            </a:r>
            <a:endParaRPr lang="sv-SE" dirty="0"/>
          </a:p>
          <a:p>
            <a:endParaRPr lang="sv-SE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93096"/>
            <a:ext cx="264795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1403648" y="980728"/>
            <a:ext cx="3456384" cy="3384376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97219" y="5299081"/>
            <a:ext cx="30643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Tänk på att spara trupp när du </a:t>
            </a:r>
          </a:p>
          <a:p>
            <a:r>
              <a:rPr lang="sv-SE" dirty="0" smtClean="0"/>
              <a:t>kommer tillbaka till ditt lag </a:t>
            </a:r>
            <a:endParaRPr lang="sv-SE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94" y="3531062"/>
            <a:ext cx="4312982" cy="326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>
            <a:off x="3131840" y="5733256"/>
            <a:ext cx="1512168" cy="864096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1403648" y="1268760"/>
            <a:ext cx="792088" cy="3096344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938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219998"/>
            <a:ext cx="68585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Om inte spelaren finns med i lista så måste man lägga till dem manuellt</a:t>
            </a:r>
          </a:p>
          <a:p>
            <a:r>
              <a:rPr lang="sv-SE" dirty="0" smtClean="0"/>
              <a:t>Välj flik Spelare</a:t>
            </a:r>
            <a:endParaRPr lang="sv-SE" dirty="0"/>
          </a:p>
          <a:p>
            <a:r>
              <a:rPr lang="sv-SE" dirty="0" smtClean="0"/>
              <a:t>Tryck på Registrera ny spelare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94" y="1412776"/>
            <a:ext cx="6827358" cy="3957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3059832" y="1143328"/>
            <a:ext cx="288032" cy="1421576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555776" y="764704"/>
            <a:ext cx="936104" cy="1224136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958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20688"/>
            <a:ext cx="6120680" cy="5292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75655" y="158913"/>
            <a:ext cx="4542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smtClean="0"/>
              <a:t>Skriv in personnummer och tryck Hämta namn</a:t>
            </a:r>
            <a:endParaRPr lang="sv-SE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896036" y="528245"/>
            <a:ext cx="216024" cy="1574884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91680" y="6086777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Tryck spara och visa spelarlista</a:t>
            </a:r>
          </a:p>
          <a:p>
            <a:r>
              <a:rPr lang="sv-SE" dirty="0" smtClean="0"/>
              <a:t>Börja om från blad 4 och lägg till spelare</a:t>
            </a:r>
            <a:endParaRPr lang="sv-SE" dirty="0"/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3059832" y="5733550"/>
            <a:ext cx="936104" cy="36004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059832" y="497330"/>
            <a:ext cx="216024" cy="1574884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08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127</Words>
  <Application>Microsoft Office PowerPoint</Application>
  <PresentationFormat>On-screen Show (4:3)</PresentationFormat>
  <Paragraphs>30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Volvo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Skoglund Jerry</dc:creator>
  <cp:lastModifiedBy>Skoglund Jerry</cp:lastModifiedBy>
  <cp:revision>5</cp:revision>
  <dcterms:created xsi:type="dcterms:W3CDTF">2018-04-30T09:56:31Z</dcterms:created>
  <dcterms:modified xsi:type="dcterms:W3CDTF">2018-04-30T10:39:14Z</dcterms:modified>
</cp:coreProperties>
</file>