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C5CD2-E0DA-4A11-8385-B0BF19CC7185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F9AD6-1CD7-4CB5-89EC-5B2136D08D4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2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F9AD6-1CD7-4CB5-89EC-5B2136D08D4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8604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08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79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48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6097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7429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7195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605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766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43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0854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298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C54F8-B8DE-4D1D-BBB3-A87F30C73BA8}" type="datetimeFigureOut">
              <a:rPr lang="sv-SE" smtClean="0"/>
              <a:t>2018-04-30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6BF99-277E-4161-84B2-1DAFE06E9A8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14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837098"/>
            <a:ext cx="5184576" cy="174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252129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Välj flik förening</a:t>
            </a: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>
            <a:off x="1547664" y="621461"/>
            <a:ext cx="72008" cy="43132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81" t="-2477" r="1681" b="2477"/>
          <a:stretch/>
        </p:blipFill>
        <p:spPr bwMode="auto">
          <a:xfrm>
            <a:off x="827584" y="2916560"/>
            <a:ext cx="5785470" cy="3759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55576" y="2563748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Välj Lag</a:t>
            </a:r>
            <a:endParaRPr lang="sv-S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331640" y="2852936"/>
            <a:ext cx="216024" cy="57606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20272" y="3573016"/>
            <a:ext cx="17281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Välj </a:t>
            </a:r>
          </a:p>
          <a:p>
            <a:r>
              <a:rPr lang="sv-SE" dirty="0" smtClean="0"/>
              <a:t>Fotboll</a:t>
            </a:r>
          </a:p>
          <a:p>
            <a:r>
              <a:rPr lang="sv-SE" dirty="0" smtClean="0"/>
              <a:t>Ungdom</a:t>
            </a:r>
          </a:p>
          <a:p>
            <a:endParaRPr lang="sv-SE" dirty="0"/>
          </a:p>
          <a:p>
            <a:r>
              <a:rPr lang="sv-SE" dirty="0" smtClean="0"/>
              <a:t>Visa</a:t>
            </a:r>
            <a:endParaRPr lang="sv-SE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5004048" y="3861048"/>
            <a:ext cx="2016224" cy="14401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1"/>
          </p:cNvCxnSpPr>
          <p:nvPr/>
        </p:nvCxnSpPr>
        <p:spPr>
          <a:xfrm flipH="1" flipV="1">
            <a:off x="5173960" y="4149245"/>
            <a:ext cx="1846312" cy="16243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483768" y="4509121"/>
            <a:ext cx="4536504" cy="360039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12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7430234" cy="5292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5877272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Klicka på ditt lag</a:t>
            </a:r>
            <a:endParaRPr lang="sv-SE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051720" y="4293096"/>
            <a:ext cx="576064" cy="165618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780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20688"/>
            <a:ext cx="7651457" cy="3166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158223"/>
            <a:ext cx="1934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Klicka på flik Trupp</a:t>
            </a:r>
            <a:endParaRPr lang="sv-S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483768" y="476672"/>
            <a:ext cx="3600400" cy="12241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946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864" y="1628800"/>
            <a:ext cx="6707005" cy="511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16632"/>
            <a:ext cx="7344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Ta bort spelare	</a:t>
            </a:r>
          </a:p>
          <a:p>
            <a:r>
              <a:rPr lang="sv-SE" dirty="0" smtClean="0"/>
              <a:t>Markera kryssrutan på den spelare som du vill ta bort och tryck Spara trupp</a:t>
            </a:r>
          </a:p>
          <a:p>
            <a:endParaRPr lang="sv-SE" dirty="0"/>
          </a:p>
          <a:p>
            <a:r>
              <a:rPr lang="sv-SE" dirty="0" smtClean="0"/>
              <a:t>Lägg till ny spelare</a:t>
            </a:r>
          </a:p>
          <a:p>
            <a:r>
              <a:rPr lang="sv-SE" dirty="0" smtClean="0"/>
              <a:t>Tryck på lägg till egen spelare</a:t>
            </a:r>
            <a:endParaRPr lang="sv-S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96166" y="1484784"/>
            <a:ext cx="479690" cy="144016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512" y="3429000"/>
            <a:ext cx="2520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Lägg in tröjnummer på alla spelare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Även kapten om ni har en fast, annars är det smidigare att kryssa på utskrivit matchprotokoll</a:t>
            </a:r>
            <a:endParaRPr lang="sv-SE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004078" y="3429000"/>
            <a:ext cx="1631818" cy="50405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86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335835" cy="2787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404664"/>
            <a:ext cx="62688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Här kan du sortera på födelseår för att få en minder lista att leta i</a:t>
            </a:r>
          </a:p>
          <a:p>
            <a:r>
              <a:rPr lang="sv-SE" dirty="0" smtClean="0"/>
              <a:t>Markera en eller flera spelare och tryck Lägg till valda spelare</a:t>
            </a:r>
          </a:p>
          <a:p>
            <a:r>
              <a:rPr lang="sv-SE" dirty="0" smtClean="0"/>
              <a:t>Tryck Stäng</a:t>
            </a:r>
            <a:endParaRPr lang="sv-SE" dirty="0"/>
          </a:p>
          <a:p>
            <a:endParaRPr lang="sv-SE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93096"/>
            <a:ext cx="26479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>
            <a:off x="1403648" y="980728"/>
            <a:ext cx="3456384" cy="338437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7219" y="5299081"/>
            <a:ext cx="30643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Tänk på att spara trupp när du </a:t>
            </a:r>
          </a:p>
          <a:p>
            <a:r>
              <a:rPr lang="sv-SE" dirty="0" smtClean="0"/>
              <a:t>kommer tillbaka till ditt lag </a:t>
            </a:r>
            <a:endParaRPr lang="sv-SE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94" y="3531062"/>
            <a:ext cx="4312982" cy="3267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131840" y="5733256"/>
            <a:ext cx="1512168" cy="86409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403648" y="1268760"/>
            <a:ext cx="792088" cy="309634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38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219998"/>
            <a:ext cx="68585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Om inte spelaren finns med i lista så måste man lägga till dem manuellt</a:t>
            </a:r>
          </a:p>
          <a:p>
            <a:r>
              <a:rPr lang="sv-SE" dirty="0" smtClean="0"/>
              <a:t>Välj flik Spelare</a:t>
            </a:r>
            <a:endParaRPr lang="sv-SE" dirty="0"/>
          </a:p>
          <a:p>
            <a:r>
              <a:rPr lang="sv-SE" dirty="0" smtClean="0"/>
              <a:t>Tryck på Registrera ny spelare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94" y="1412776"/>
            <a:ext cx="6827358" cy="3957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>
            <a:off x="3059832" y="1143328"/>
            <a:ext cx="288032" cy="142157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55776" y="764704"/>
            <a:ext cx="936104" cy="1224136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5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120680" cy="5292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5" y="158913"/>
            <a:ext cx="454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Skriv in personnummer och tryck Hämta namn</a:t>
            </a:r>
            <a:endParaRPr lang="sv-S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896036" y="528245"/>
            <a:ext cx="216024" cy="157488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91680" y="6086777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Tryck spara och visa spelarlista</a:t>
            </a:r>
          </a:p>
          <a:p>
            <a:r>
              <a:rPr lang="sv-SE" dirty="0" smtClean="0"/>
              <a:t>Börja om från blad 4 och lägg till spelare</a:t>
            </a:r>
            <a:endParaRPr lang="sv-SE" dirty="0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3059832" y="5733550"/>
            <a:ext cx="936104" cy="36004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59832" y="497330"/>
            <a:ext cx="216024" cy="157488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08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127</Words>
  <Application>Microsoft Office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Volvo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Skoglund Jerry</dc:creator>
  <cp:lastModifiedBy>Skoglund Jerry</cp:lastModifiedBy>
  <cp:revision>5</cp:revision>
  <dcterms:created xsi:type="dcterms:W3CDTF">2018-04-30T09:56:31Z</dcterms:created>
  <dcterms:modified xsi:type="dcterms:W3CDTF">2018-04-30T10:39:14Z</dcterms:modified>
</cp:coreProperties>
</file>