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6" r:id="rId2"/>
    <p:sldId id="257" r:id="rId3"/>
    <p:sldId id="258" r:id="rId4"/>
    <p:sldId id="259" r:id="rId5"/>
    <p:sldId id="260" r:id="rId6"/>
    <p:sldId id="262" r:id="rId7"/>
    <p:sldId id="272" r:id="rId8"/>
    <p:sldId id="273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61" r:id="rId19"/>
  </p:sldIdLst>
  <p:sldSz cx="9144000" cy="6858000" type="screen4x3"/>
  <p:notesSz cx="6858000" cy="9144000"/>
  <p:defaultTextStyle>
    <a:defPPr>
      <a:defRPr lang="sv-S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419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419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1267724D-D230-4E7C-A537-8FA7EFC9420E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906533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noProof="0" smtClean="0"/>
              <a:t>Klicka här för att ändra format på bakgrundstexten</a:t>
            </a:r>
          </a:p>
          <a:p>
            <a:pPr lvl="1"/>
            <a:r>
              <a:rPr lang="sv-SE" noProof="0" smtClean="0"/>
              <a:t>Nivå två</a:t>
            </a:r>
          </a:p>
          <a:p>
            <a:pPr lvl="2"/>
            <a:r>
              <a:rPr lang="sv-SE" noProof="0" smtClean="0"/>
              <a:t>Nivå tre</a:t>
            </a:r>
          </a:p>
          <a:p>
            <a:pPr lvl="3"/>
            <a:r>
              <a:rPr lang="sv-SE" noProof="0" smtClean="0"/>
              <a:t>Nivå fyra</a:t>
            </a:r>
          </a:p>
          <a:p>
            <a:pPr lvl="4"/>
            <a:r>
              <a:rPr lang="sv-SE" noProof="0" smtClean="0"/>
              <a:t>Nivå fem</a:t>
            </a:r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204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DE9A7B7A-88B4-4CC9-82C1-5E358D4DA8A2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0834422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DF04E0C-FB71-4275-B83E-F445903B7196}" type="slidenum">
              <a:rPr lang="sv-SE"/>
              <a:pPr/>
              <a:t>1</a:t>
            </a:fld>
            <a:endParaRPr lang="sv-SE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sv-SE" smtClean="0"/>
          </a:p>
        </p:txBody>
      </p:sp>
    </p:spTree>
    <p:extLst>
      <p:ext uri="{BB962C8B-B14F-4D97-AF65-F5344CB8AC3E}">
        <p14:creationId xmlns:p14="http://schemas.microsoft.com/office/powerpoint/2010/main" val="278583618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60E2F49-B2AB-447F-92C8-B866DDE156A3}" type="slidenum">
              <a:rPr lang="sv-SE"/>
              <a:pPr/>
              <a:t>12</a:t>
            </a:fld>
            <a:endParaRPr lang="sv-SE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sv-SE" smtClean="0"/>
          </a:p>
        </p:txBody>
      </p:sp>
    </p:spTree>
    <p:extLst>
      <p:ext uri="{BB962C8B-B14F-4D97-AF65-F5344CB8AC3E}">
        <p14:creationId xmlns:p14="http://schemas.microsoft.com/office/powerpoint/2010/main" val="261602776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AC9957E-A49C-41E6-9D88-053123526B18}" type="slidenum">
              <a:rPr lang="sv-SE"/>
              <a:pPr/>
              <a:t>13</a:t>
            </a:fld>
            <a:endParaRPr lang="sv-SE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sv-SE" smtClean="0"/>
          </a:p>
        </p:txBody>
      </p:sp>
    </p:spTree>
    <p:extLst>
      <p:ext uri="{BB962C8B-B14F-4D97-AF65-F5344CB8AC3E}">
        <p14:creationId xmlns:p14="http://schemas.microsoft.com/office/powerpoint/2010/main" val="319194302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145CDED-F13D-4B14-B502-AE5ED9B5C1AC}" type="slidenum">
              <a:rPr lang="sv-SE"/>
              <a:pPr/>
              <a:t>14</a:t>
            </a:fld>
            <a:endParaRPr lang="sv-SE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sv-SE" smtClean="0"/>
          </a:p>
        </p:txBody>
      </p:sp>
    </p:spTree>
    <p:extLst>
      <p:ext uri="{BB962C8B-B14F-4D97-AF65-F5344CB8AC3E}">
        <p14:creationId xmlns:p14="http://schemas.microsoft.com/office/powerpoint/2010/main" val="103840748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E14EBBC-9020-4724-88BD-A7708B9F42C0}" type="slidenum">
              <a:rPr lang="sv-SE"/>
              <a:pPr/>
              <a:t>15</a:t>
            </a:fld>
            <a:endParaRPr lang="sv-SE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sv-SE" smtClean="0"/>
          </a:p>
        </p:txBody>
      </p:sp>
    </p:spTree>
    <p:extLst>
      <p:ext uri="{BB962C8B-B14F-4D97-AF65-F5344CB8AC3E}">
        <p14:creationId xmlns:p14="http://schemas.microsoft.com/office/powerpoint/2010/main" val="190943652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DC5BA14-3D58-42FA-B64B-947DC950D32F}" type="slidenum">
              <a:rPr lang="sv-SE"/>
              <a:pPr/>
              <a:t>16</a:t>
            </a:fld>
            <a:endParaRPr lang="sv-SE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sv-SE" smtClean="0"/>
          </a:p>
        </p:txBody>
      </p:sp>
    </p:spTree>
    <p:extLst>
      <p:ext uri="{BB962C8B-B14F-4D97-AF65-F5344CB8AC3E}">
        <p14:creationId xmlns:p14="http://schemas.microsoft.com/office/powerpoint/2010/main" val="398420600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D6EB8D8-C6C6-4B11-934C-3DCD02F2EA7A}" type="slidenum">
              <a:rPr lang="sv-SE"/>
              <a:pPr/>
              <a:t>17</a:t>
            </a:fld>
            <a:endParaRPr lang="sv-SE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sv-SE" smtClean="0"/>
          </a:p>
        </p:txBody>
      </p:sp>
    </p:spTree>
    <p:extLst>
      <p:ext uri="{BB962C8B-B14F-4D97-AF65-F5344CB8AC3E}">
        <p14:creationId xmlns:p14="http://schemas.microsoft.com/office/powerpoint/2010/main" val="155947089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7744E41-0013-44C9-8CC3-665D7F4DDF57}" type="slidenum">
              <a:rPr lang="sv-SE"/>
              <a:pPr/>
              <a:t>18</a:t>
            </a:fld>
            <a:endParaRPr lang="sv-SE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sv-SE" smtClean="0"/>
          </a:p>
        </p:txBody>
      </p:sp>
    </p:spTree>
    <p:extLst>
      <p:ext uri="{BB962C8B-B14F-4D97-AF65-F5344CB8AC3E}">
        <p14:creationId xmlns:p14="http://schemas.microsoft.com/office/powerpoint/2010/main" val="16758910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87DB0E1-3983-4405-8CD1-07D03019FA16}" type="slidenum">
              <a:rPr lang="sv-SE"/>
              <a:pPr/>
              <a:t>2</a:t>
            </a:fld>
            <a:endParaRPr lang="sv-SE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sv-SE" smtClean="0"/>
          </a:p>
        </p:txBody>
      </p:sp>
    </p:spTree>
    <p:extLst>
      <p:ext uri="{BB962C8B-B14F-4D97-AF65-F5344CB8AC3E}">
        <p14:creationId xmlns:p14="http://schemas.microsoft.com/office/powerpoint/2010/main" val="8985454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AB0D31B-AEB9-4596-96D9-AEA5EA6C9F4B}" type="slidenum">
              <a:rPr lang="sv-SE"/>
              <a:pPr/>
              <a:t>3</a:t>
            </a:fld>
            <a:endParaRPr lang="sv-SE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sv-SE" smtClean="0"/>
          </a:p>
        </p:txBody>
      </p:sp>
    </p:spTree>
    <p:extLst>
      <p:ext uri="{BB962C8B-B14F-4D97-AF65-F5344CB8AC3E}">
        <p14:creationId xmlns:p14="http://schemas.microsoft.com/office/powerpoint/2010/main" val="36679760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776A68C-A81F-4BBC-B00F-4605F27C7FE4}" type="slidenum">
              <a:rPr lang="sv-SE"/>
              <a:pPr/>
              <a:t>4</a:t>
            </a:fld>
            <a:endParaRPr lang="sv-SE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sv-SE" smtClean="0"/>
          </a:p>
        </p:txBody>
      </p:sp>
    </p:spTree>
    <p:extLst>
      <p:ext uri="{BB962C8B-B14F-4D97-AF65-F5344CB8AC3E}">
        <p14:creationId xmlns:p14="http://schemas.microsoft.com/office/powerpoint/2010/main" val="19972254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60B416C-CEB8-47AD-A039-727D002ACEE6}" type="slidenum">
              <a:rPr lang="sv-SE"/>
              <a:pPr/>
              <a:t>5</a:t>
            </a:fld>
            <a:endParaRPr lang="sv-SE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sv-SE" smtClean="0"/>
          </a:p>
        </p:txBody>
      </p:sp>
    </p:spTree>
    <p:extLst>
      <p:ext uri="{BB962C8B-B14F-4D97-AF65-F5344CB8AC3E}">
        <p14:creationId xmlns:p14="http://schemas.microsoft.com/office/powerpoint/2010/main" val="394301925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2982511-766C-4277-9973-98376ECF9349}" type="slidenum">
              <a:rPr lang="sv-SE"/>
              <a:pPr/>
              <a:t>6</a:t>
            </a:fld>
            <a:endParaRPr lang="sv-SE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sv-SE" smtClean="0"/>
          </a:p>
        </p:txBody>
      </p:sp>
    </p:spTree>
    <p:extLst>
      <p:ext uri="{BB962C8B-B14F-4D97-AF65-F5344CB8AC3E}">
        <p14:creationId xmlns:p14="http://schemas.microsoft.com/office/powerpoint/2010/main" val="84006888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19E28AB-0F58-402D-AB2E-56D5F002B566}" type="slidenum">
              <a:rPr lang="sv-SE"/>
              <a:pPr/>
              <a:t>9</a:t>
            </a:fld>
            <a:endParaRPr lang="sv-SE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sv-SE" smtClean="0"/>
          </a:p>
        </p:txBody>
      </p:sp>
    </p:spTree>
    <p:extLst>
      <p:ext uri="{BB962C8B-B14F-4D97-AF65-F5344CB8AC3E}">
        <p14:creationId xmlns:p14="http://schemas.microsoft.com/office/powerpoint/2010/main" val="244705598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A72DFF3-4F2E-4CE8-966C-470CF889D360}" type="slidenum">
              <a:rPr lang="sv-SE"/>
              <a:pPr/>
              <a:t>10</a:t>
            </a:fld>
            <a:endParaRPr lang="sv-SE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sv-SE" smtClean="0"/>
          </a:p>
        </p:txBody>
      </p:sp>
    </p:spTree>
    <p:extLst>
      <p:ext uri="{BB962C8B-B14F-4D97-AF65-F5344CB8AC3E}">
        <p14:creationId xmlns:p14="http://schemas.microsoft.com/office/powerpoint/2010/main" val="192329303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296E8DF-DE79-4672-8001-2E1129C876FD}" type="slidenum">
              <a:rPr lang="sv-SE"/>
              <a:pPr/>
              <a:t>11</a:t>
            </a:fld>
            <a:endParaRPr lang="sv-SE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sv-SE" smtClean="0"/>
          </a:p>
        </p:txBody>
      </p:sp>
    </p:spTree>
    <p:extLst>
      <p:ext uri="{BB962C8B-B14F-4D97-AF65-F5344CB8AC3E}">
        <p14:creationId xmlns:p14="http://schemas.microsoft.com/office/powerpoint/2010/main" val="37314614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3F1723-4A01-4A06-B819-2CE1E6F80CE0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D51F5E-55E8-489A-8C20-2C96B5345BB7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064187-4C97-412F-BA4C-CF2A76B27A12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Rubrik, text och Clip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ClipArt 3"/>
          <p:cNvSpPr>
            <a:spLocks noGrp="1"/>
          </p:cNvSpPr>
          <p:nvPr>
            <p:ph type="clipArt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endParaRPr lang="sv-SE" noProof="0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D6C97B-939F-4102-98C9-1E567D39AE94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2EF6FA-543B-44F5-96B6-5E9B12047AA5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BE5432-4F96-48D6-B3F9-8320053FBD23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D35296-E3BB-48F3-AFCB-4314174380D8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562CC1-CAB7-42AF-BA5E-3631B72697AE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8BFEEF-8123-4425-9875-CE54DDF204AE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8D3784-F501-458F-9140-271A11F56F3E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CF931A-5ADF-4ED6-B7DD-CEE1D50A4F8A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v-SE" noProof="0" smtClean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454549-AC26-464A-A4FE-D74ADC8058A9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2000">
              <a:schemeClr val="accent6">
                <a:lumMod val="5000"/>
                <a:lumOff val="95000"/>
              </a:schemeClr>
            </a:gs>
            <a:gs pos="83000">
              <a:schemeClr val="accent6">
                <a:lumMod val="45000"/>
                <a:lumOff val="55000"/>
              </a:schemeClr>
            </a:gs>
            <a:gs pos="83000">
              <a:schemeClr val="accent6">
                <a:lumMod val="45000"/>
                <a:lumOff val="55000"/>
              </a:schemeClr>
            </a:gs>
            <a:gs pos="100000">
              <a:schemeClr val="accent6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Klicka här för att ändra format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7D6D577A-4CA4-4205-B9FE-0AFDDC65AAA0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hyperlink" Target="http://www.smalands-ishockey.g.se/t1.asp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malands-ishockey.g.se/t1.asp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malands-ishockey.g.se/t1.asp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malands-ishockey.g.se/t1.asp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malands-ishockey.g.se/t1.asp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malands-ishockey.g.se/t1.asp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malands-ishockey.g.se/t1.asp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malands-ishockey.g.se/t1.asp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malands-ishockey.g.se/t1.asp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2.png"/><Relationship Id="rId4" Type="http://schemas.openxmlformats.org/officeDocument/2006/relationships/hyperlink" Target="http://www.smalands-ishockey.g.se/t1.asp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malands-ishockey.g.se/t1.asp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malands-ishockey.g.se/t1.asp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malands-ishockey.g.se/t1.asp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malands-ishockey.g.se/t1.asp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malands-ishockey.g.se/t1.asp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smalands-ishockey.g.se/t1.asp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smalands-ishockey.g.se/t1.asp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malands-ishockey.g.se/t1.asp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06" descr="Time-out ny"/>
          <p:cNvPicPr>
            <a:picLocks noChangeAspect="1" noChangeArrowheads="1"/>
          </p:cNvPicPr>
          <p:nvPr/>
        </p:nvPicPr>
        <p:blipFill>
          <a:blip r:embed="rId3">
            <a:lum bright="70000" contrast="-70000"/>
          </a:blip>
          <a:srcRect/>
          <a:stretch>
            <a:fillRect/>
          </a:stretch>
        </p:blipFill>
        <p:spPr bwMode="auto">
          <a:xfrm>
            <a:off x="3851275" y="188913"/>
            <a:ext cx="4659313" cy="6408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sv-SE" smtClean="0">
                <a:solidFill>
                  <a:srgbClr val="FF0000"/>
                </a:solidFill>
              </a:rPr>
              <a:t/>
            </a:r>
            <a:br>
              <a:rPr lang="sv-SE" smtClean="0">
                <a:solidFill>
                  <a:srgbClr val="FF0000"/>
                </a:solidFill>
              </a:rPr>
            </a:br>
            <a:r>
              <a:rPr lang="sv-SE" smtClean="0">
                <a:solidFill>
                  <a:srgbClr val="FF0000"/>
                </a:solidFill>
              </a:rPr>
              <a:t>Matchfunktionärer</a:t>
            </a: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sv-SE" smtClean="0"/>
          </a:p>
        </p:txBody>
      </p:sp>
      <p:grpSp>
        <p:nvGrpSpPr>
          <p:cNvPr id="2053" name="Group 5"/>
          <p:cNvGrpSpPr>
            <a:grpSpLocks/>
          </p:cNvGrpSpPr>
          <p:nvPr/>
        </p:nvGrpSpPr>
        <p:grpSpPr bwMode="auto">
          <a:xfrm>
            <a:off x="611188" y="620713"/>
            <a:ext cx="1657350" cy="1368425"/>
            <a:chOff x="68" y="68"/>
            <a:chExt cx="727" cy="728"/>
          </a:xfrm>
        </p:grpSpPr>
        <p:sp>
          <p:nvSpPr>
            <p:cNvPr id="2055" name="Freeform 6"/>
            <p:cNvSpPr>
              <a:spLocks/>
            </p:cNvSpPr>
            <p:nvPr/>
          </p:nvSpPr>
          <p:spPr bwMode="auto">
            <a:xfrm>
              <a:off x="68" y="68"/>
              <a:ext cx="364" cy="364"/>
            </a:xfrm>
            <a:custGeom>
              <a:avLst/>
              <a:gdLst>
                <a:gd name="T0" fmla="*/ 1 w 1091"/>
                <a:gd name="T1" fmla="*/ 1051 h 1091"/>
                <a:gd name="T2" fmla="*/ 5 w 1091"/>
                <a:gd name="T3" fmla="*/ 1009 h 1091"/>
                <a:gd name="T4" fmla="*/ 8 w 1091"/>
                <a:gd name="T5" fmla="*/ 959 h 1091"/>
                <a:gd name="T6" fmla="*/ 12 w 1091"/>
                <a:gd name="T7" fmla="*/ 924 h 1091"/>
                <a:gd name="T8" fmla="*/ 19 w 1091"/>
                <a:gd name="T9" fmla="*/ 889 h 1091"/>
                <a:gd name="T10" fmla="*/ 25 w 1091"/>
                <a:gd name="T11" fmla="*/ 860 h 1091"/>
                <a:gd name="T12" fmla="*/ 26 w 1091"/>
                <a:gd name="T13" fmla="*/ 845 h 1091"/>
                <a:gd name="T14" fmla="*/ 43 w 1091"/>
                <a:gd name="T15" fmla="*/ 788 h 1091"/>
                <a:gd name="T16" fmla="*/ 49 w 1091"/>
                <a:gd name="T17" fmla="*/ 765 h 1091"/>
                <a:gd name="T18" fmla="*/ 52 w 1091"/>
                <a:gd name="T19" fmla="*/ 761 h 1091"/>
                <a:gd name="T20" fmla="*/ 59 w 1091"/>
                <a:gd name="T21" fmla="*/ 739 h 1091"/>
                <a:gd name="T22" fmla="*/ 62 w 1091"/>
                <a:gd name="T23" fmla="*/ 726 h 1091"/>
                <a:gd name="T24" fmla="*/ 68 w 1091"/>
                <a:gd name="T25" fmla="*/ 713 h 1091"/>
                <a:gd name="T26" fmla="*/ 78 w 1091"/>
                <a:gd name="T27" fmla="*/ 684 h 1091"/>
                <a:gd name="T28" fmla="*/ 85 w 1091"/>
                <a:gd name="T29" fmla="*/ 671 h 1091"/>
                <a:gd name="T30" fmla="*/ 92 w 1091"/>
                <a:gd name="T31" fmla="*/ 655 h 1091"/>
                <a:gd name="T32" fmla="*/ 101 w 1091"/>
                <a:gd name="T33" fmla="*/ 637 h 1091"/>
                <a:gd name="T34" fmla="*/ 106 w 1091"/>
                <a:gd name="T35" fmla="*/ 627 h 1091"/>
                <a:gd name="T36" fmla="*/ 114 w 1091"/>
                <a:gd name="T37" fmla="*/ 607 h 1091"/>
                <a:gd name="T38" fmla="*/ 125 w 1091"/>
                <a:gd name="T39" fmla="*/ 580 h 1091"/>
                <a:gd name="T40" fmla="*/ 143 w 1091"/>
                <a:gd name="T41" fmla="*/ 548 h 1091"/>
                <a:gd name="T42" fmla="*/ 168 w 1091"/>
                <a:gd name="T43" fmla="*/ 507 h 1091"/>
                <a:gd name="T44" fmla="*/ 185 w 1091"/>
                <a:gd name="T45" fmla="*/ 486 h 1091"/>
                <a:gd name="T46" fmla="*/ 226 w 1091"/>
                <a:gd name="T47" fmla="*/ 428 h 1091"/>
                <a:gd name="T48" fmla="*/ 280 w 1091"/>
                <a:gd name="T49" fmla="*/ 359 h 1091"/>
                <a:gd name="T50" fmla="*/ 324 w 1091"/>
                <a:gd name="T51" fmla="*/ 314 h 1091"/>
                <a:gd name="T52" fmla="*/ 378 w 1091"/>
                <a:gd name="T53" fmla="*/ 266 h 1091"/>
                <a:gd name="T54" fmla="*/ 431 w 1091"/>
                <a:gd name="T55" fmla="*/ 220 h 1091"/>
                <a:gd name="T56" fmla="*/ 463 w 1091"/>
                <a:gd name="T57" fmla="*/ 197 h 1091"/>
                <a:gd name="T58" fmla="*/ 543 w 1091"/>
                <a:gd name="T59" fmla="*/ 147 h 1091"/>
                <a:gd name="T60" fmla="*/ 567 w 1091"/>
                <a:gd name="T61" fmla="*/ 135 h 1091"/>
                <a:gd name="T62" fmla="*/ 588 w 1091"/>
                <a:gd name="T63" fmla="*/ 122 h 1091"/>
                <a:gd name="T64" fmla="*/ 624 w 1091"/>
                <a:gd name="T65" fmla="*/ 105 h 1091"/>
                <a:gd name="T66" fmla="*/ 647 w 1091"/>
                <a:gd name="T67" fmla="*/ 94 h 1091"/>
                <a:gd name="T68" fmla="*/ 662 w 1091"/>
                <a:gd name="T69" fmla="*/ 87 h 1091"/>
                <a:gd name="T70" fmla="*/ 677 w 1091"/>
                <a:gd name="T71" fmla="*/ 78 h 1091"/>
                <a:gd name="T72" fmla="*/ 694 w 1091"/>
                <a:gd name="T73" fmla="*/ 74 h 1091"/>
                <a:gd name="T74" fmla="*/ 701 w 1091"/>
                <a:gd name="T75" fmla="*/ 72 h 1091"/>
                <a:gd name="T76" fmla="*/ 707 w 1091"/>
                <a:gd name="T77" fmla="*/ 71 h 1091"/>
                <a:gd name="T78" fmla="*/ 717 w 1091"/>
                <a:gd name="T79" fmla="*/ 68 h 1091"/>
                <a:gd name="T80" fmla="*/ 736 w 1091"/>
                <a:gd name="T81" fmla="*/ 58 h 1091"/>
                <a:gd name="T82" fmla="*/ 786 w 1091"/>
                <a:gd name="T83" fmla="*/ 44 h 1091"/>
                <a:gd name="T84" fmla="*/ 809 w 1091"/>
                <a:gd name="T85" fmla="*/ 35 h 1091"/>
                <a:gd name="T86" fmla="*/ 834 w 1091"/>
                <a:gd name="T87" fmla="*/ 30 h 1091"/>
                <a:gd name="T88" fmla="*/ 856 w 1091"/>
                <a:gd name="T89" fmla="*/ 25 h 1091"/>
                <a:gd name="T90" fmla="*/ 872 w 1091"/>
                <a:gd name="T91" fmla="*/ 23 h 1091"/>
                <a:gd name="T92" fmla="*/ 914 w 1091"/>
                <a:gd name="T93" fmla="*/ 15 h 1091"/>
                <a:gd name="T94" fmla="*/ 943 w 1091"/>
                <a:gd name="T95" fmla="*/ 10 h 1091"/>
                <a:gd name="T96" fmla="*/ 961 w 1091"/>
                <a:gd name="T97" fmla="*/ 7 h 1091"/>
                <a:gd name="T98" fmla="*/ 999 w 1091"/>
                <a:gd name="T99" fmla="*/ 5 h 1091"/>
                <a:gd name="T100" fmla="*/ 1060 w 1091"/>
                <a:gd name="T101" fmla="*/ 0 h 1091"/>
                <a:gd name="T102" fmla="*/ 1072 w 1091"/>
                <a:gd name="T103" fmla="*/ 0 h 1091"/>
                <a:gd name="T104" fmla="*/ 1091 w 1091"/>
                <a:gd name="T105" fmla="*/ 0 h 1091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1091"/>
                <a:gd name="T160" fmla="*/ 0 h 1091"/>
                <a:gd name="T161" fmla="*/ 1091 w 1091"/>
                <a:gd name="T162" fmla="*/ 1091 h 1091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1091" h="1091">
                  <a:moveTo>
                    <a:pt x="0" y="1091"/>
                  </a:moveTo>
                  <a:lnTo>
                    <a:pt x="0" y="1089"/>
                  </a:lnTo>
                  <a:lnTo>
                    <a:pt x="1" y="1051"/>
                  </a:lnTo>
                  <a:lnTo>
                    <a:pt x="4" y="1048"/>
                  </a:lnTo>
                  <a:lnTo>
                    <a:pt x="5" y="1027"/>
                  </a:lnTo>
                  <a:lnTo>
                    <a:pt x="5" y="1009"/>
                  </a:lnTo>
                  <a:lnTo>
                    <a:pt x="6" y="978"/>
                  </a:lnTo>
                  <a:lnTo>
                    <a:pt x="8" y="971"/>
                  </a:lnTo>
                  <a:lnTo>
                    <a:pt x="8" y="959"/>
                  </a:lnTo>
                  <a:lnTo>
                    <a:pt x="10" y="943"/>
                  </a:lnTo>
                  <a:lnTo>
                    <a:pt x="12" y="937"/>
                  </a:lnTo>
                  <a:lnTo>
                    <a:pt x="12" y="924"/>
                  </a:lnTo>
                  <a:lnTo>
                    <a:pt x="16" y="910"/>
                  </a:lnTo>
                  <a:lnTo>
                    <a:pt x="18" y="893"/>
                  </a:lnTo>
                  <a:lnTo>
                    <a:pt x="19" y="889"/>
                  </a:lnTo>
                  <a:lnTo>
                    <a:pt x="20" y="876"/>
                  </a:lnTo>
                  <a:lnTo>
                    <a:pt x="24" y="872"/>
                  </a:lnTo>
                  <a:lnTo>
                    <a:pt x="25" y="860"/>
                  </a:lnTo>
                  <a:lnTo>
                    <a:pt x="25" y="854"/>
                  </a:lnTo>
                  <a:lnTo>
                    <a:pt x="26" y="851"/>
                  </a:lnTo>
                  <a:lnTo>
                    <a:pt x="26" y="845"/>
                  </a:lnTo>
                  <a:lnTo>
                    <a:pt x="41" y="795"/>
                  </a:lnTo>
                  <a:lnTo>
                    <a:pt x="42" y="788"/>
                  </a:lnTo>
                  <a:lnTo>
                    <a:pt x="43" y="788"/>
                  </a:lnTo>
                  <a:lnTo>
                    <a:pt x="42" y="788"/>
                  </a:lnTo>
                  <a:lnTo>
                    <a:pt x="46" y="780"/>
                  </a:lnTo>
                  <a:lnTo>
                    <a:pt x="49" y="765"/>
                  </a:lnTo>
                  <a:lnTo>
                    <a:pt x="52" y="764"/>
                  </a:lnTo>
                  <a:lnTo>
                    <a:pt x="49" y="763"/>
                  </a:lnTo>
                  <a:lnTo>
                    <a:pt x="52" y="761"/>
                  </a:lnTo>
                  <a:lnTo>
                    <a:pt x="53" y="758"/>
                  </a:lnTo>
                  <a:lnTo>
                    <a:pt x="56" y="743"/>
                  </a:lnTo>
                  <a:lnTo>
                    <a:pt x="59" y="739"/>
                  </a:lnTo>
                  <a:lnTo>
                    <a:pt x="61" y="733"/>
                  </a:lnTo>
                  <a:lnTo>
                    <a:pt x="61" y="729"/>
                  </a:lnTo>
                  <a:lnTo>
                    <a:pt x="62" y="726"/>
                  </a:lnTo>
                  <a:lnTo>
                    <a:pt x="62" y="723"/>
                  </a:lnTo>
                  <a:lnTo>
                    <a:pt x="65" y="719"/>
                  </a:lnTo>
                  <a:lnTo>
                    <a:pt x="68" y="713"/>
                  </a:lnTo>
                  <a:lnTo>
                    <a:pt x="74" y="695"/>
                  </a:lnTo>
                  <a:lnTo>
                    <a:pt x="77" y="691"/>
                  </a:lnTo>
                  <a:lnTo>
                    <a:pt x="78" y="684"/>
                  </a:lnTo>
                  <a:lnTo>
                    <a:pt x="82" y="679"/>
                  </a:lnTo>
                  <a:lnTo>
                    <a:pt x="84" y="673"/>
                  </a:lnTo>
                  <a:lnTo>
                    <a:pt x="85" y="671"/>
                  </a:lnTo>
                  <a:lnTo>
                    <a:pt x="86" y="668"/>
                  </a:lnTo>
                  <a:lnTo>
                    <a:pt x="90" y="657"/>
                  </a:lnTo>
                  <a:lnTo>
                    <a:pt x="92" y="655"/>
                  </a:lnTo>
                  <a:lnTo>
                    <a:pt x="94" y="648"/>
                  </a:lnTo>
                  <a:lnTo>
                    <a:pt x="96" y="643"/>
                  </a:lnTo>
                  <a:lnTo>
                    <a:pt x="101" y="637"/>
                  </a:lnTo>
                  <a:lnTo>
                    <a:pt x="101" y="633"/>
                  </a:lnTo>
                  <a:lnTo>
                    <a:pt x="104" y="631"/>
                  </a:lnTo>
                  <a:lnTo>
                    <a:pt x="106" y="627"/>
                  </a:lnTo>
                  <a:lnTo>
                    <a:pt x="107" y="623"/>
                  </a:lnTo>
                  <a:lnTo>
                    <a:pt x="107" y="620"/>
                  </a:lnTo>
                  <a:lnTo>
                    <a:pt x="114" y="607"/>
                  </a:lnTo>
                  <a:lnTo>
                    <a:pt x="125" y="585"/>
                  </a:lnTo>
                  <a:lnTo>
                    <a:pt x="126" y="583"/>
                  </a:lnTo>
                  <a:lnTo>
                    <a:pt x="125" y="580"/>
                  </a:lnTo>
                  <a:lnTo>
                    <a:pt x="142" y="553"/>
                  </a:lnTo>
                  <a:lnTo>
                    <a:pt x="142" y="552"/>
                  </a:lnTo>
                  <a:lnTo>
                    <a:pt x="143" y="548"/>
                  </a:lnTo>
                  <a:lnTo>
                    <a:pt x="145" y="543"/>
                  </a:lnTo>
                  <a:lnTo>
                    <a:pt x="168" y="511"/>
                  </a:lnTo>
                  <a:lnTo>
                    <a:pt x="168" y="507"/>
                  </a:lnTo>
                  <a:lnTo>
                    <a:pt x="172" y="502"/>
                  </a:lnTo>
                  <a:lnTo>
                    <a:pt x="173" y="500"/>
                  </a:lnTo>
                  <a:lnTo>
                    <a:pt x="185" y="486"/>
                  </a:lnTo>
                  <a:lnTo>
                    <a:pt x="195" y="468"/>
                  </a:lnTo>
                  <a:lnTo>
                    <a:pt x="204" y="456"/>
                  </a:lnTo>
                  <a:lnTo>
                    <a:pt x="226" y="428"/>
                  </a:lnTo>
                  <a:lnTo>
                    <a:pt x="226" y="424"/>
                  </a:lnTo>
                  <a:lnTo>
                    <a:pt x="229" y="420"/>
                  </a:lnTo>
                  <a:lnTo>
                    <a:pt x="280" y="359"/>
                  </a:lnTo>
                  <a:lnTo>
                    <a:pt x="303" y="335"/>
                  </a:lnTo>
                  <a:lnTo>
                    <a:pt x="322" y="315"/>
                  </a:lnTo>
                  <a:lnTo>
                    <a:pt x="324" y="314"/>
                  </a:lnTo>
                  <a:lnTo>
                    <a:pt x="373" y="268"/>
                  </a:lnTo>
                  <a:lnTo>
                    <a:pt x="375" y="267"/>
                  </a:lnTo>
                  <a:lnTo>
                    <a:pt x="378" y="266"/>
                  </a:lnTo>
                  <a:lnTo>
                    <a:pt x="382" y="262"/>
                  </a:lnTo>
                  <a:lnTo>
                    <a:pt x="427" y="224"/>
                  </a:lnTo>
                  <a:lnTo>
                    <a:pt x="431" y="220"/>
                  </a:lnTo>
                  <a:lnTo>
                    <a:pt x="435" y="220"/>
                  </a:lnTo>
                  <a:lnTo>
                    <a:pt x="448" y="209"/>
                  </a:lnTo>
                  <a:lnTo>
                    <a:pt x="463" y="197"/>
                  </a:lnTo>
                  <a:lnTo>
                    <a:pt x="511" y="165"/>
                  </a:lnTo>
                  <a:lnTo>
                    <a:pt x="539" y="150"/>
                  </a:lnTo>
                  <a:lnTo>
                    <a:pt x="543" y="147"/>
                  </a:lnTo>
                  <a:lnTo>
                    <a:pt x="552" y="141"/>
                  </a:lnTo>
                  <a:lnTo>
                    <a:pt x="560" y="138"/>
                  </a:lnTo>
                  <a:lnTo>
                    <a:pt x="567" y="135"/>
                  </a:lnTo>
                  <a:lnTo>
                    <a:pt x="572" y="130"/>
                  </a:lnTo>
                  <a:lnTo>
                    <a:pt x="582" y="124"/>
                  </a:lnTo>
                  <a:lnTo>
                    <a:pt x="588" y="122"/>
                  </a:lnTo>
                  <a:lnTo>
                    <a:pt x="615" y="110"/>
                  </a:lnTo>
                  <a:lnTo>
                    <a:pt x="621" y="106"/>
                  </a:lnTo>
                  <a:lnTo>
                    <a:pt x="624" y="105"/>
                  </a:lnTo>
                  <a:lnTo>
                    <a:pt x="632" y="104"/>
                  </a:lnTo>
                  <a:lnTo>
                    <a:pt x="639" y="96"/>
                  </a:lnTo>
                  <a:lnTo>
                    <a:pt x="647" y="94"/>
                  </a:lnTo>
                  <a:lnTo>
                    <a:pt x="653" y="92"/>
                  </a:lnTo>
                  <a:lnTo>
                    <a:pt x="659" y="89"/>
                  </a:lnTo>
                  <a:lnTo>
                    <a:pt x="662" y="87"/>
                  </a:lnTo>
                  <a:lnTo>
                    <a:pt x="663" y="88"/>
                  </a:lnTo>
                  <a:lnTo>
                    <a:pt x="676" y="83"/>
                  </a:lnTo>
                  <a:lnTo>
                    <a:pt x="677" y="78"/>
                  </a:lnTo>
                  <a:lnTo>
                    <a:pt x="681" y="77"/>
                  </a:lnTo>
                  <a:lnTo>
                    <a:pt x="686" y="77"/>
                  </a:lnTo>
                  <a:lnTo>
                    <a:pt x="694" y="74"/>
                  </a:lnTo>
                  <a:lnTo>
                    <a:pt x="696" y="74"/>
                  </a:lnTo>
                  <a:lnTo>
                    <a:pt x="698" y="74"/>
                  </a:lnTo>
                  <a:lnTo>
                    <a:pt x="701" y="72"/>
                  </a:lnTo>
                  <a:lnTo>
                    <a:pt x="705" y="71"/>
                  </a:lnTo>
                  <a:lnTo>
                    <a:pt x="706" y="70"/>
                  </a:lnTo>
                  <a:lnTo>
                    <a:pt x="707" y="71"/>
                  </a:lnTo>
                  <a:lnTo>
                    <a:pt x="708" y="70"/>
                  </a:lnTo>
                  <a:lnTo>
                    <a:pt x="708" y="71"/>
                  </a:lnTo>
                  <a:lnTo>
                    <a:pt x="717" y="68"/>
                  </a:lnTo>
                  <a:lnTo>
                    <a:pt x="722" y="64"/>
                  </a:lnTo>
                  <a:lnTo>
                    <a:pt x="732" y="60"/>
                  </a:lnTo>
                  <a:lnTo>
                    <a:pt x="736" y="58"/>
                  </a:lnTo>
                  <a:lnTo>
                    <a:pt x="768" y="48"/>
                  </a:lnTo>
                  <a:lnTo>
                    <a:pt x="779" y="45"/>
                  </a:lnTo>
                  <a:lnTo>
                    <a:pt x="786" y="44"/>
                  </a:lnTo>
                  <a:lnTo>
                    <a:pt x="794" y="41"/>
                  </a:lnTo>
                  <a:lnTo>
                    <a:pt x="803" y="40"/>
                  </a:lnTo>
                  <a:lnTo>
                    <a:pt x="809" y="35"/>
                  </a:lnTo>
                  <a:lnTo>
                    <a:pt x="821" y="35"/>
                  </a:lnTo>
                  <a:lnTo>
                    <a:pt x="822" y="30"/>
                  </a:lnTo>
                  <a:lnTo>
                    <a:pt x="834" y="30"/>
                  </a:lnTo>
                  <a:lnTo>
                    <a:pt x="845" y="28"/>
                  </a:lnTo>
                  <a:lnTo>
                    <a:pt x="851" y="25"/>
                  </a:lnTo>
                  <a:lnTo>
                    <a:pt x="856" y="25"/>
                  </a:lnTo>
                  <a:lnTo>
                    <a:pt x="862" y="24"/>
                  </a:lnTo>
                  <a:lnTo>
                    <a:pt x="868" y="23"/>
                  </a:lnTo>
                  <a:lnTo>
                    <a:pt x="872" y="23"/>
                  </a:lnTo>
                  <a:lnTo>
                    <a:pt x="876" y="23"/>
                  </a:lnTo>
                  <a:lnTo>
                    <a:pt x="886" y="19"/>
                  </a:lnTo>
                  <a:lnTo>
                    <a:pt x="914" y="15"/>
                  </a:lnTo>
                  <a:lnTo>
                    <a:pt x="920" y="15"/>
                  </a:lnTo>
                  <a:lnTo>
                    <a:pt x="925" y="11"/>
                  </a:lnTo>
                  <a:lnTo>
                    <a:pt x="943" y="10"/>
                  </a:lnTo>
                  <a:lnTo>
                    <a:pt x="949" y="9"/>
                  </a:lnTo>
                  <a:lnTo>
                    <a:pt x="953" y="7"/>
                  </a:lnTo>
                  <a:lnTo>
                    <a:pt x="961" y="7"/>
                  </a:lnTo>
                  <a:lnTo>
                    <a:pt x="987" y="5"/>
                  </a:lnTo>
                  <a:lnTo>
                    <a:pt x="995" y="5"/>
                  </a:lnTo>
                  <a:lnTo>
                    <a:pt x="999" y="5"/>
                  </a:lnTo>
                  <a:lnTo>
                    <a:pt x="1025" y="3"/>
                  </a:lnTo>
                  <a:lnTo>
                    <a:pt x="1060" y="1"/>
                  </a:lnTo>
                  <a:lnTo>
                    <a:pt x="1060" y="0"/>
                  </a:lnTo>
                  <a:lnTo>
                    <a:pt x="1063" y="1"/>
                  </a:lnTo>
                  <a:lnTo>
                    <a:pt x="1067" y="1"/>
                  </a:lnTo>
                  <a:lnTo>
                    <a:pt x="1072" y="0"/>
                  </a:lnTo>
                  <a:lnTo>
                    <a:pt x="1081" y="0"/>
                  </a:lnTo>
                  <a:lnTo>
                    <a:pt x="1091" y="0"/>
                  </a:lnTo>
                  <a:lnTo>
                    <a:pt x="1091" y="1091"/>
                  </a:lnTo>
                  <a:lnTo>
                    <a:pt x="0" y="1091"/>
                  </a:lnTo>
                  <a:close/>
                </a:path>
              </a:pathLst>
            </a:custGeom>
            <a:solidFill>
              <a:srgbClr val="0000B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2056" name="Freeform 7"/>
            <p:cNvSpPr>
              <a:spLocks/>
            </p:cNvSpPr>
            <p:nvPr/>
          </p:nvSpPr>
          <p:spPr bwMode="auto">
            <a:xfrm>
              <a:off x="68" y="432"/>
              <a:ext cx="364" cy="364"/>
            </a:xfrm>
            <a:custGeom>
              <a:avLst/>
              <a:gdLst>
                <a:gd name="T0" fmla="*/ 5 w 1091"/>
                <a:gd name="T1" fmla="*/ 86 h 1091"/>
                <a:gd name="T2" fmla="*/ 10 w 1091"/>
                <a:gd name="T3" fmla="*/ 135 h 1091"/>
                <a:gd name="T4" fmla="*/ 19 w 1091"/>
                <a:gd name="T5" fmla="*/ 187 h 1091"/>
                <a:gd name="T6" fmla="*/ 24 w 1091"/>
                <a:gd name="T7" fmla="*/ 215 h 1091"/>
                <a:gd name="T8" fmla="*/ 29 w 1091"/>
                <a:gd name="T9" fmla="*/ 249 h 1091"/>
                <a:gd name="T10" fmla="*/ 36 w 1091"/>
                <a:gd name="T11" fmla="*/ 273 h 1091"/>
                <a:gd name="T12" fmla="*/ 46 w 1091"/>
                <a:gd name="T13" fmla="*/ 308 h 1091"/>
                <a:gd name="T14" fmla="*/ 54 w 1091"/>
                <a:gd name="T15" fmla="*/ 327 h 1091"/>
                <a:gd name="T16" fmla="*/ 62 w 1091"/>
                <a:gd name="T17" fmla="*/ 356 h 1091"/>
                <a:gd name="T18" fmla="*/ 73 w 1091"/>
                <a:gd name="T19" fmla="*/ 382 h 1091"/>
                <a:gd name="T20" fmla="*/ 80 w 1091"/>
                <a:gd name="T21" fmla="*/ 400 h 1091"/>
                <a:gd name="T22" fmla="*/ 92 w 1091"/>
                <a:gd name="T23" fmla="*/ 430 h 1091"/>
                <a:gd name="T24" fmla="*/ 104 w 1091"/>
                <a:gd name="T25" fmla="*/ 455 h 1091"/>
                <a:gd name="T26" fmla="*/ 110 w 1091"/>
                <a:gd name="T27" fmla="*/ 474 h 1091"/>
                <a:gd name="T28" fmla="*/ 122 w 1091"/>
                <a:gd name="T29" fmla="*/ 494 h 1091"/>
                <a:gd name="T30" fmla="*/ 147 w 1091"/>
                <a:gd name="T31" fmla="*/ 539 h 1091"/>
                <a:gd name="T32" fmla="*/ 160 w 1091"/>
                <a:gd name="T33" fmla="*/ 562 h 1091"/>
                <a:gd name="T34" fmla="*/ 175 w 1091"/>
                <a:gd name="T35" fmla="*/ 586 h 1091"/>
                <a:gd name="T36" fmla="*/ 195 w 1091"/>
                <a:gd name="T37" fmla="*/ 614 h 1091"/>
                <a:gd name="T38" fmla="*/ 209 w 1091"/>
                <a:gd name="T39" fmla="*/ 634 h 1091"/>
                <a:gd name="T40" fmla="*/ 222 w 1091"/>
                <a:gd name="T41" fmla="*/ 653 h 1091"/>
                <a:gd name="T42" fmla="*/ 239 w 1091"/>
                <a:gd name="T43" fmla="*/ 678 h 1091"/>
                <a:gd name="T44" fmla="*/ 265 w 1091"/>
                <a:gd name="T45" fmla="*/ 710 h 1091"/>
                <a:gd name="T46" fmla="*/ 281 w 1091"/>
                <a:gd name="T47" fmla="*/ 727 h 1091"/>
                <a:gd name="T48" fmla="*/ 305 w 1091"/>
                <a:gd name="T49" fmla="*/ 754 h 1091"/>
                <a:gd name="T50" fmla="*/ 327 w 1091"/>
                <a:gd name="T51" fmla="*/ 776 h 1091"/>
                <a:gd name="T52" fmla="*/ 343 w 1091"/>
                <a:gd name="T53" fmla="*/ 789 h 1091"/>
                <a:gd name="T54" fmla="*/ 364 w 1091"/>
                <a:gd name="T55" fmla="*/ 810 h 1091"/>
                <a:gd name="T56" fmla="*/ 383 w 1091"/>
                <a:gd name="T57" fmla="*/ 829 h 1091"/>
                <a:gd name="T58" fmla="*/ 399 w 1091"/>
                <a:gd name="T59" fmla="*/ 843 h 1091"/>
                <a:gd name="T60" fmla="*/ 427 w 1091"/>
                <a:gd name="T61" fmla="*/ 866 h 1091"/>
                <a:gd name="T62" fmla="*/ 449 w 1091"/>
                <a:gd name="T63" fmla="*/ 882 h 1091"/>
                <a:gd name="T64" fmla="*/ 480 w 1091"/>
                <a:gd name="T65" fmla="*/ 903 h 1091"/>
                <a:gd name="T66" fmla="*/ 498 w 1091"/>
                <a:gd name="T67" fmla="*/ 915 h 1091"/>
                <a:gd name="T68" fmla="*/ 520 w 1091"/>
                <a:gd name="T69" fmla="*/ 930 h 1091"/>
                <a:gd name="T70" fmla="*/ 545 w 1091"/>
                <a:gd name="T71" fmla="*/ 943 h 1091"/>
                <a:gd name="T72" fmla="*/ 561 w 1091"/>
                <a:gd name="T73" fmla="*/ 950 h 1091"/>
                <a:gd name="T74" fmla="*/ 578 w 1091"/>
                <a:gd name="T75" fmla="*/ 962 h 1091"/>
                <a:gd name="T76" fmla="*/ 593 w 1091"/>
                <a:gd name="T77" fmla="*/ 969 h 1091"/>
                <a:gd name="T78" fmla="*/ 606 w 1091"/>
                <a:gd name="T79" fmla="*/ 977 h 1091"/>
                <a:gd name="T80" fmla="*/ 632 w 1091"/>
                <a:gd name="T81" fmla="*/ 986 h 1091"/>
                <a:gd name="T82" fmla="*/ 653 w 1091"/>
                <a:gd name="T83" fmla="*/ 996 h 1091"/>
                <a:gd name="T84" fmla="*/ 665 w 1091"/>
                <a:gd name="T85" fmla="*/ 1004 h 1091"/>
                <a:gd name="T86" fmla="*/ 680 w 1091"/>
                <a:gd name="T87" fmla="*/ 1010 h 1091"/>
                <a:gd name="T88" fmla="*/ 684 w 1091"/>
                <a:gd name="T89" fmla="*/ 1013 h 1091"/>
                <a:gd name="T90" fmla="*/ 706 w 1091"/>
                <a:gd name="T91" fmla="*/ 1019 h 1091"/>
                <a:gd name="T92" fmla="*/ 734 w 1091"/>
                <a:gd name="T93" fmla="*/ 1029 h 1091"/>
                <a:gd name="T94" fmla="*/ 771 w 1091"/>
                <a:gd name="T95" fmla="*/ 1038 h 1091"/>
                <a:gd name="T96" fmla="*/ 796 w 1091"/>
                <a:gd name="T97" fmla="*/ 1049 h 1091"/>
                <a:gd name="T98" fmla="*/ 828 w 1091"/>
                <a:gd name="T99" fmla="*/ 1058 h 1091"/>
                <a:gd name="T100" fmla="*/ 862 w 1091"/>
                <a:gd name="T101" fmla="*/ 1066 h 1091"/>
                <a:gd name="T102" fmla="*/ 894 w 1091"/>
                <a:gd name="T103" fmla="*/ 1072 h 1091"/>
                <a:gd name="T104" fmla="*/ 940 w 1091"/>
                <a:gd name="T105" fmla="*/ 1079 h 1091"/>
                <a:gd name="T106" fmla="*/ 987 w 1091"/>
                <a:gd name="T107" fmla="*/ 1084 h 1091"/>
                <a:gd name="T108" fmla="*/ 1045 w 1091"/>
                <a:gd name="T109" fmla="*/ 1088 h 1091"/>
                <a:gd name="T110" fmla="*/ 1091 w 1091"/>
                <a:gd name="T111" fmla="*/ 0 h 1091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1091"/>
                <a:gd name="T169" fmla="*/ 0 h 1091"/>
                <a:gd name="T170" fmla="*/ 1091 w 1091"/>
                <a:gd name="T171" fmla="*/ 1091 h 1091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1091" h="1091">
                  <a:moveTo>
                    <a:pt x="0" y="0"/>
                  </a:moveTo>
                  <a:lnTo>
                    <a:pt x="4" y="59"/>
                  </a:lnTo>
                  <a:lnTo>
                    <a:pt x="5" y="83"/>
                  </a:lnTo>
                  <a:lnTo>
                    <a:pt x="5" y="86"/>
                  </a:lnTo>
                  <a:lnTo>
                    <a:pt x="6" y="97"/>
                  </a:lnTo>
                  <a:lnTo>
                    <a:pt x="8" y="113"/>
                  </a:lnTo>
                  <a:lnTo>
                    <a:pt x="8" y="132"/>
                  </a:lnTo>
                  <a:lnTo>
                    <a:pt x="10" y="135"/>
                  </a:lnTo>
                  <a:lnTo>
                    <a:pt x="10" y="138"/>
                  </a:lnTo>
                  <a:lnTo>
                    <a:pt x="10" y="145"/>
                  </a:lnTo>
                  <a:lnTo>
                    <a:pt x="12" y="148"/>
                  </a:lnTo>
                  <a:lnTo>
                    <a:pt x="19" y="187"/>
                  </a:lnTo>
                  <a:lnTo>
                    <a:pt x="20" y="192"/>
                  </a:lnTo>
                  <a:lnTo>
                    <a:pt x="20" y="196"/>
                  </a:lnTo>
                  <a:lnTo>
                    <a:pt x="23" y="207"/>
                  </a:lnTo>
                  <a:lnTo>
                    <a:pt x="24" y="215"/>
                  </a:lnTo>
                  <a:lnTo>
                    <a:pt x="24" y="220"/>
                  </a:lnTo>
                  <a:lnTo>
                    <a:pt x="26" y="237"/>
                  </a:lnTo>
                  <a:lnTo>
                    <a:pt x="28" y="240"/>
                  </a:lnTo>
                  <a:lnTo>
                    <a:pt x="29" y="249"/>
                  </a:lnTo>
                  <a:lnTo>
                    <a:pt x="30" y="252"/>
                  </a:lnTo>
                  <a:lnTo>
                    <a:pt x="32" y="256"/>
                  </a:lnTo>
                  <a:lnTo>
                    <a:pt x="36" y="269"/>
                  </a:lnTo>
                  <a:lnTo>
                    <a:pt x="36" y="273"/>
                  </a:lnTo>
                  <a:lnTo>
                    <a:pt x="40" y="281"/>
                  </a:lnTo>
                  <a:lnTo>
                    <a:pt x="42" y="294"/>
                  </a:lnTo>
                  <a:lnTo>
                    <a:pt x="44" y="296"/>
                  </a:lnTo>
                  <a:lnTo>
                    <a:pt x="46" y="308"/>
                  </a:lnTo>
                  <a:lnTo>
                    <a:pt x="48" y="314"/>
                  </a:lnTo>
                  <a:lnTo>
                    <a:pt x="52" y="317"/>
                  </a:lnTo>
                  <a:lnTo>
                    <a:pt x="52" y="323"/>
                  </a:lnTo>
                  <a:lnTo>
                    <a:pt x="54" y="327"/>
                  </a:lnTo>
                  <a:lnTo>
                    <a:pt x="56" y="335"/>
                  </a:lnTo>
                  <a:lnTo>
                    <a:pt x="56" y="338"/>
                  </a:lnTo>
                  <a:lnTo>
                    <a:pt x="59" y="346"/>
                  </a:lnTo>
                  <a:lnTo>
                    <a:pt x="62" y="356"/>
                  </a:lnTo>
                  <a:lnTo>
                    <a:pt x="65" y="364"/>
                  </a:lnTo>
                  <a:lnTo>
                    <a:pt x="68" y="369"/>
                  </a:lnTo>
                  <a:lnTo>
                    <a:pt x="72" y="377"/>
                  </a:lnTo>
                  <a:lnTo>
                    <a:pt x="73" y="382"/>
                  </a:lnTo>
                  <a:lnTo>
                    <a:pt x="74" y="393"/>
                  </a:lnTo>
                  <a:lnTo>
                    <a:pt x="78" y="396"/>
                  </a:lnTo>
                  <a:lnTo>
                    <a:pt x="78" y="399"/>
                  </a:lnTo>
                  <a:lnTo>
                    <a:pt x="80" y="400"/>
                  </a:lnTo>
                  <a:lnTo>
                    <a:pt x="82" y="410"/>
                  </a:lnTo>
                  <a:lnTo>
                    <a:pt x="89" y="419"/>
                  </a:lnTo>
                  <a:lnTo>
                    <a:pt x="89" y="425"/>
                  </a:lnTo>
                  <a:lnTo>
                    <a:pt x="92" y="430"/>
                  </a:lnTo>
                  <a:lnTo>
                    <a:pt x="96" y="440"/>
                  </a:lnTo>
                  <a:lnTo>
                    <a:pt x="97" y="442"/>
                  </a:lnTo>
                  <a:lnTo>
                    <a:pt x="101" y="447"/>
                  </a:lnTo>
                  <a:lnTo>
                    <a:pt x="104" y="455"/>
                  </a:lnTo>
                  <a:lnTo>
                    <a:pt x="106" y="460"/>
                  </a:lnTo>
                  <a:lnTo>
                    <a:pt x="108" y="465"/>
                  </a:lnTo>
                  <a:lnTo>
                    <a:pt x="107" y="467"/>
                  </a:lnTo>
                  <a:lnTo>
                    <a:pt x="110" y="474"/>
                  </a:lnTo>
                  <a:lnTo>
                    <a:pt x="114" y="479"/>
                  </a:lnTo>
                  <a:lnTo>
                    <a:pt x="118" y="483"/>
                  </a:lnTo>
                  <a:lnTo>
                    <a:pt x="118" y="485"/>
                  </a:lnTo>
                  <a:lnTo>
                    <a:pt x="122" y="494"/>
                  </a:lnTo>
                  <a:lnTo>
                    <a:pt x="124" y="499"/>
                  </a:lnTo>
                  <a:lnTo>
                    <a:pt x="137" y="523"/>
                  </a:lnTo>
                  <a:lnTo>
                    <a:pt x="142" y="532"/>
                  </a:lnTo>
                  <a:lnTo>
                    <a:pt x="147" y="539"/>
                  </a:lnTo>
                  <a:lnTo>
                    <a:pt x="151" y="548"/>
                  </a:lnTo>
                  <a:lnTo>
                    <a:pt x="156" y="554"/>
                  </a:lnTo>
                  <a:lnTo>
                    <a:pt x="160" y="559"/>
                  </a:lnTo>
                  <a:lnTo>
                    <a:pt x="160" y="562"/>
                  </a:lnTo>
                  <a:lnTo>
                    <a:pt x="166" y="573"/>
                  </a:lnTo>
                  <a:lnTo>
                    <a:pt x="171" y="577"/>
                  </a:lnTo>
                  <a:lnTo>
                    <a:pt x="173" y="581"/>
                  </a:lnTo>
                  <a:lnTo>
                    <a:pt x="175" y="586"/>
                  </a:lnTo>
                  <a:lnTo>
                    <a:pt x="181" y="595"/>
                  </a:lnTo>
                  <a:lnTo>
                    <a:pt x="185" y="599"/>
                  </a:lnTo>
                  <a:lnTo>
                    <a:pt x="191" y="610"/>
                  </a:lnTo>
                  <a:lnTo>
                    <a:pt x="195" y="614"/>
                  </a:lnTo>
                  <a:lnTo>
                    <a:pt x="198" y="621"/>
                  </a:lnTo>
                  <a:lnTo>
                    <a:pt x="205" y="627"/>
                  </a:lnTo>
                  <a:lnTo>
                    <a:pt x="208" y="632"/>
                  </a:lnTo>
                  <a:lnTo>
                    <a:pt x="209" y="634"/>
                  </a:lnTo>
                  <a:lnTo>
                    <a:pt x="209" y="637"/>
                  </a:lnTo>
                  <a:lnTo>
                    <a:pt x="215" y="643"/>
                  </a:lnTo>
                  <a:lnTo>
                    <a:pt x="215" y="646"/>
                  </a:lnTo>
                  <a:lnTo>
                    <a:pt x="222" y="653"/>
                  </a:lnTo>
                  <a:lnTo>
                    <a:pt x="223" y="657"/>
                  </a:lnTo>
                  <a:lnTo>
                    <a:pt x="228" y="663"/>
                  </a:lnTo>
                  <a:lnTo>
                    <a:pt x="233" y="669"/>
                  </a:lnTo>
                  <a:lnTo>
                    <a:pt x="239" y="678"/>
                  </a:lnTo>
                  <a:lnTo>
                    <a:pt x="244" y="684"/>
                  </a:lnTo>
                  <a:lnTo>
                    <a:pt x="255" y="696"/>
                  </a:lnTo>
                  <a:lnTo>
                    <a:pt x="262" y="705"/>
                  </a:lnTo>
                  <a:lnTo>
                    <a:pt x="265" y="710"/>
                  </a:lnTo>
                  <a:lnTo>
                    <a:pt x="271" y="716"/>
                  </a:lnTo>
                  <a:lnTo>
                    <a:pt x="273" y="721"/>
                  </a:lnTo>
                  <a:lnTo>
                    <a:pt x="277" y="723"/>
                  </a:lnTo>
                  <a:lnTo>
                    <a:pt x="281" y="727"/>
                  </a:lnTo>
                  <a:lnTo>
                    <a:pt x="289" y="734"/>
                  </a:lnTo>
                  <a:lnTo>
                    <a:pt x="289" y="738"/>
                  </a:lnTo>
                  <a:lnTo>
                    <a:pt x="294" y="742"/>
                  </a:lnTo>
                  <a:lnTo>
                    <a:pt x="305" y="754"/>
                  </a:lnTo>
                  <a:lnTo>
                    <a:pt x="315" y="763"/>
                  </a:lnTo>
                  <a:lnTo>
                    <a:pt x="321" y="771"/>
                  </a:lnTo>
                  <a:lnTo>
                    <a:pt x="323" y="774"/>
                  </a:lnTo>
                  <a:lnTo>
                    <a:pt x="327" y="776"/>
                  </a:lnTo>
                  <a:lnTo>
                    <a:pt x="329" y="780"/>
                  </a:lnTo>
                  <a:lnTo>
                    <a:pt x="334" y="782"/>
                  </a:lnTo>
                  <a:lnTo>
                    <a:pt x="340" y="788"/>
                  </a:lnTo>
                  <a:lnTo>
                    <a:pt x="343" y="789"/>
                  </a:lnTo>
                  <a:lnTo>
                    <a:pt x="342" y="793"/>
                  </a:lnTo>
                  <a:lnTo>
                    <a:pt x="354" y="802"/>
                  </a:lnTo>
                  <a:lnTo>
                    <a:pt x="357" y="804"/>
                  </a:lnTo>
                  <a:lnTo>
                    <a:pt x="364" y="810"/>
                  </a:lnTo>
                  <a:lnTo>
                    <a:pt x="367" y="816"/>
                  </a:lnTo>
                  <a:lnTo>
                    <a:pt x="370" y="819"/>
                  </a:lnTo>
                  <a:lnTo>
                    <a:pt x="373" y="820"/>
                  </a:lnTo>
                  <a:lnTo>
                    <a:pt x="383" y="829"/>
                  </a:lnTo>
                  <a:lnTo>
                    <a:pt x="388" y="832"/>
                  </a:lnTo>
                  <a:lnTo>
                    <a:pt x="391" y="836"/>
                  </a:lnTo>
                  <a:lnTo>
                    <a:pt x="397" y="840"/>
                  </a:lnTo>
                  <a:lnTo>
                    <a:pt x="399" y="843"/>
                  </a:lnTo>
                  <a:lnTo>
                    <a:pt x="413" y="852"/>
                  </a:lnTo>
                  <a:lnTo>
                    <a:pt x="421" y="862"/>
                  </a:lnTo>
                  <a:lnTo>
                    <a:pt x="426" y="862"/>
                  </a:lnTo>
                  <a:lnTo>
                    <a:pt x="427" y="866"/>
                  </a:lnTo>
                  <a:lnTo>
                    <a:pt x="431" y="866"/>
                  </a:lnTo>
                  <a:lnTo>
                    <a:pt x="435" y="870"/>
                  </a:lnTo>
                  <a:lnTo>
                    <a:pt x="447" y="879"/>
                  </a:lnTo>
                  <a:lnTo>
                    <a:pt x="449" y="882"/>
                  </a:lnTo>
                  <a:lnTo>
                    <a:pt x="457" y="887"/>
                  </a:lnTo>
                  <a:lnTo>
                    <a:pt x="462" y="890"/>
                  </a:lnTo>
                  <a:lnTo>
                    <a:pt x="475" y="902"/>
                  </a:lnTo>
                  <a:lnTo>
                    <a:pt x="480" y="903"/>
                  </a:lnTo>
                  <a:lnTo>
                    <a:pt x="484" y="906"/>
                  </a:lnTo>
                  <a:lnTo>
                    <a:pt x="492" y="913"/>
                  </a:lnTo>
                  <a:lnTo>
                    <a:pt x="497" y="913"/>
                  </a:lnTo>
                  <a:lnTo>
                    <a:pt x="498" y="915"/>
                  </a:lnTo>
                  <a:lnTo>
                    <a:pt x="502" y="918"/>
                  </a:lnTo>
                  <a:lnTo>
                    <a:pt x="505" y="919"/>
                  </a:lnTo>
                  <a:lnTo>
                    <a:pt x="516" y="927"/>
                  </a:lnTo>
                  <a:lnTo>
                    <a:pt x="520" y="930"/>
                  </a:lnTo>
                  <a:lnTo>
                    <a:pt x="525" y="932"/>
                  </a:lnTo>
                  <a:lnTo>
                    <a:pt x="540" y="942"/>
                  </a:lnTo>
                  <a:lnTo>
                    <a:pt x="543" y="942"/>
                  </a:lnTo>
                  <a:lnTo>
                    <a:pt x="545" y="943"/>
                  </a:lnTo>
                  <a:lnTo>
                    <a:pt x="548" y="947"/>
                  </a:lnTo>
                  <a:lnTo>
                    <a:pt x="550" y="947"/>
                  </a:lnTo>
                  <a:lnTo>
                    <a:pt x="556" y="950"/>
                  </a:lnTo>
                  <a:lnTo>
                    <a:pt x="561" y="950"/>
                  </a:lnTo>
                  <a:lnTo>
                    <a:pt x="563" y="954"/>
                  </a:lnTo>
                  <a:lnTo>
                    <a:pt x="568" y="959"/>
                  </a:lnTo>
                  <a:lnTo>
                    <a:pt x="575" y="960"/>
                  </a:lnTo>
                  <a:lnTo>
                    <a:pt x="578" y="962"/>
                  </a:lnTo>
                  <a:lnTo>
                    <a:pt x="579" y="963"/>
                  </a:lnTo>
                  <a:lnTo>
                    <a:pt x="582" y="963"/>
                  </a:lnTo>
                  <a:lnTo>
                    <a:pt x="588" y="968"/>
                  </a:lnTo>
                  <a:lnTo>
                    <a:pt x="593" y="969"/>
                  </a:lnTo>
                  <a:lnTo>
                    <a:pt x="598" y="969"/>
                  </a:lnTo>
                  <a:lnTo>
                    <a:pt x="599" y="972"/>
                  </a:lnTo>
                  <a:lnTo>
                    <a:pt x="603" y="975"/>
                  </a:lnTo>
                  <a:lnTo>
                    <a:pt x="606" y="977"/>
                  </a:lnTo>
                  <a:lnTo>
                    <a:pt x="616" y="984"/>
                  </a:lnTo>
                  <a:lnTo>
                    <a:pt x="623" y="984"/>
                  </a:lnTo>
                  <a:lnTo>
                    <a:pt x="632" y="986"/>
                  </a:lnTo>
                  <a:lnTo>
                    <a:pt x="635" y="991"/>
                  </a:lnTo>
                  <a:lnTo>
                    <a:pt x="639" y="992"/>
                  </a:lnTo>
                  <a:lnTo>
                    <a:pt x="647" y="996"/>
                  </a:lnTo>
                  <a:lnTo>
                    <a:pt x="653" y="996"/>
                  </a:lnTo>
                  <a:lnTo>
                    <a:pt x="657" y="1001"/>
                  </a:lnTo>
                  <a:lnTo>
                    <a:pt x="659" y="1001"/>
                  </a:lnTo>
                  <a:lnTo>
                    <a:pt x="663" y="1003"/>
                  </a:lnTo>
                  <a:lnTo>
                    <a:pt x="665" y="1004"/>
                  </a:lnTo>
                  <a:lnTo>
                    <a:pt x="671" y="1005"/>
                  </a:lnTo>
                  <a:lnTo>
                    <a:pt x="680" y="1007"/>
                  </a:lnTo>
                  <a:lnTo>
                    <a:pt x="678" y="1008"/>
                  </a:lnTo>
                  <a:lnTo>
                    <a:pt x="680" y="1010"/>
                  </a:lnTo>
                  <a:lnTo>
                    <a:pt x="681" y="1009"/>
                  </a:lnTo>
                  <a:lnTo>
                    <a:pt x="681" y="1010"/>
                  </a:lnTo>
                  <a:lnTo>
                    <a:pt x="683" y="1010"/>
                  </a:lnTo>
                  <a:lnTo>
                    <a:pt x="684" y="1013"/>
                  </a:lnTo>
                  <a:lnTo>
                    <a:pt x="688" y="1014"/>
                  </a:lnTo>
                  <a:lnTo>
                    <a:pt x="699" y="1016"/>
                  </a:lnTo>
                  <a:lnTo>
                    <a:pt x="699" y="1019"/>
                  </a:lnTo>
                  <a:lnTo>
                    <a:pt x="706" y="1019"/>
                  </a:lnTo>
                  <a:lnTo>
                    <a:pt x="723" y="1025"/>
                  </a:lnTo>
                  <a:lnTo>
                    <a:pt x="730" y="1026"/>
                  </a:lnTo>
                  <a:lnTo>
                    <a:pt x="730" y="1028"/>
                  </a:lnTo>
                  <a:lnTo>
                    <a:pt x="734" y="1029"/>
                  </a:lnTo>
                  <a:lnTo>
                    <a:pt x="758" y="1035"/>
                  </a:lnTo>
                  <a:lnTo>
                    <a:pt x="760" y="1035"/>
                  </a:lnTo>
                  <a:lnTo>
                    <a:pt x="762" y="1038"/>
                  </a:lnTo>
                  <a:lnTo>
                    <a:pt x="771" y="1038"/>
                  </a:lnTo>
                  <a:lnTo>
                    <a:pt x="773" y="1041"/>
                  </a:lnTo>
                  <a:lnTo>
                    <a:pt x="786" y="1045"/>
                  </a:lnTo>
                  <a:lnTo>
                    <a:pt x="790" y="1046"/>
                  </a:lnTo>
                  <a:lnTo>
                    <a:pt x="796" y="1049"/>
                  </a:lnTo>
                  <a:lnTo>
                    <a:pt x="806" y="1049"/>
                  </a:lnTo>
                  <a:lnTo>
                    <a:pt x="808" y="1051"/>
                  </a:lnTo>
                  <a:lnTo>
                    <a:pt x="825" y="1053"/>
                  </a:lnTo>
                  <a:lnTo>
                    <a:pt x="828" y="1058"/>
                  </a:lnTo>
                  <a:lnTo>
                    <a:pt x="845" y="1062"/>
                  </a:lnTo>
                  <a:lnTo>
                    <a:pt x="849" y="1063"/>
                  </a:lnTo>
                  <a:lnTo>
                    <a:pt x="852" y="1063"/>
                  </a:lnTo>
                  <a:lnTo>
                    <a:pt x="862" y="1066"/>
                  </a:lnTo>
                  <a:lnTo>
                    <a:pt x="866" y="1067"/>
                  </a:lnTo>
                  <a:lnTo>
                    <a:pt x="875" y="1067"/>
                  </a:lnTo>
                  <a:lnTo>
                    <a:pt x="892" y="1067"/>
                  </a:lnTo>
                  <a:lnTo>
                    <a:pt x="894" y="1072"/>
                  </a:lnTo>
                  <a:lnTo>
                    <a:pt x="905" y="1074"/>
                  </a:lnTo>
                  <a:lnTo>
                    <a:pt x="913" y="1075"/>
                  </a:lnTo>
                  <a:lnTo>
                    <a:pt x="916" y="1075"/>
                  </a:lnTo>
                  <a:lnTo>
                    <a:pt x="940" y="1079"/>
                  </a:lnTo>
                  <a:lnTo>
                    <a:pt x="945" y="1080"/>
                  </a:lnTo>
                  <a:lnTo>
                    <a:pt x="952" y="1082"/>
                  </a:lnTo>
                  <a:lnTo>
                    <a:pt x="986" y="1082"/>
                  </a:lnTo>
                  <a:lnTo>
                    <a:pt x="987" y="1084"/>
                  </a:lnTo>
                  <a:lnTo>
                    <a:pt x="991" y="1085"/>
                  </a:lnTo>
                  <a:lnTo>
                    <a:pt x="1004" y="1085"/>
                  </a:lnTo>
                  <a:lnTo>
                    <a:pt x="1033" y="1087"/>
                  </a:lnTo>
                  <a:lnTo>
                    <a:pt x="1045" y="1088"/>
                  </a:lnTo>
                  <a:lnTo>
                    <a:pt x="1048" y="1088"/>
                  </a:lnTo>
                  <a:lnTo>
                    <a:pt x="1091" y="1091"/>
                  </a:lnTo>
                  <a:lnTo>
                    <a:pt x="1091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B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2057" name="Freeform 8"/>
            <p:cNvSpPr>
              <a:spLocks/>
            </p:cNvSpPr>
            <p:nvPr/>
          </p:nvSpPr>
          <p:spPr bwMode="auto">
            <a:xfrm>
              <a:off x="432" y="68"/>
              <a:ext cx="363" cy="364"/>
            </a:xfrm>
            <a:custGeom>
              <a:avLst/>
              <a:gdLst>
                <a:gd name="T0" fmla="*/ 1091 w 1091"/>
                <a:gd name="T1" fmla="*/ 1037 h 1091"/>
                <a:gd name="T2" fmla="*/ 1086 w 1091"/>
                <a:gd name="T3" fmla="*/ 965 h 1091"/>
                <a:gd name="T4" fmla="*/ 1083 w 1091"/>
                <a:gd name="T5" fmla="*/ 934 h 1091"/>
                <a:gd name="T6" fmla="*/ 1076 w 1091"/>
                <a:gd name="T7" fmla="*/ 896 h 1091"/>
                <a:gd name="T8" fmla="*/ 1070 w 1091"/>
                <a:gd name="T9" fmla="*/ 872 h 1091"/>
                <a:gd name="T10" fmla="*/ 1062 w 1091"/>
                <a:gd name="T11" fmla="*/ 833 h 1091"/>
                <a:gd name="T12" fmla="*/ 1050 w 1091"/>
                <a:gd name="T13" fmla="*/ 788 h 1091"/>
                <a:gd name="T14" fmla="*/ 1037 w 1091"/>
                <a:gd name="T15" fmla="*/ 753 h 1091"/>
                <a:gd name="T16" fmla="*/ 1035 w 1091"/>
                <a:gd name="T17" fmla="*/ 743 h 1091"/>
                <a:gd name="T18" fmla="*/ 1028 w 1091"/>
                <a:gd name="T19" fmla="*/ 727 h 1091"/>
                <a:gd name="T20" fmla="*/ 1022 w 1091"/>
                <a:gd name="T21" fmla="*/ 709 h 1091"/>
                <a:gd name="T22" fmla="*/ 1017 w 1091"/>
                <a:gd name="T23" fmla="*/ 697 h 1091"/>
                <a:gd name="T24" fmla="*/ 1010 w 1091"/>
                <a:gd name="T25" fmla="*/ 678 h 1091"/>
                <a:gd name="T26" fmla="*/ 999 w 1091"/>
                <a:gd name="T27" fmla="*/ 650 h 1091"/>
                <a:gd name="T28" fmla="*/ 986 w 1091"/>
                <a:gd name="T29" fmla="*/ 623 h 1091"/>
                <a:gd name="T30" fmla="*/ 978 w 1091"/>
                <a:gd name="T31" fmla="*/ 607 h 1091"/>
                <a:gd name="T32" fmla="*/ 963 w 1091"/>
                <a:gd name="T33" fmla="*/ 578 h 1091"/>
                <a:gd name="T34" fmla="*/ 946 w 1091"/>
                <a:gd name="T35" fmla="*/ 549 h 1091"/>
                <a:gd name="T36" fmla="*/ 940 w 1091"/>
                <a:gd name="T37" fmla="*/ 537 h 1091"/>
                <a:gd name="T38" fmla="*/ 895 w 1091"/>
                <a:gd name="T39" fmla="*/ 465 h 1091"/>
                <a:gd name="T40" fmla="*/ 862 w 1091"/>
                <a:gd name="T41" fmla="*/ 424 h 1091"/>
                <a:gd name="T42" fmla="*/ 850 w 1091"/>
                <a:gd name="T43" fmla="*/ 409 h 1091"/>
                <a:gd name="T44" fmla="*/ 806 w 1091"/>
                <a:gd name="T45" fmla="*/ 361 h 1091"/>
                <a:gd name="T46" fmla="*/ 712 w 1091"/>
                <a:gd name="T47" fmla="*/ 266 h 1091"/>
                <a:gd name="T48" fmla="*/ 654 w 1091"/>
                <a:gd name="T49" fmla="*/ 220 h 1091"/>
                <a:gd name="T50" fmla="*/ 584 w 1091"/>
                <a:gd name="T51" fmla="*/ 171 h 1091"/>
                <a:gd name="T52" fmla="*/ 520 w 1091"/>
                <a:gd name="T53" fmla="*/ 135 h 1091"/>
                <a:gd name="T54" fmla="*/ 494 w 1091"/>
                <a:gd name="T55" fmla="*/ 120 h 1091"/>
                <a:gd name="T56" fmla="*/ 469 w 1091"/>
                <a:gd name="T57" fmla="*/ 106 h 1091"/>
                <a:gd name="T58" fmla="*/ 442 w 1091"/>
                <a:gd name="T59" fmla="*/ 95 h 1091"/>
                <a:gd name="T60" fmla="*/ 427 w 1091"/>
                <a:gd name="T61" fmla="*/ 88 h 1091"/>
                <a:gd name="T62" fmla="*/ 409 w 1091"/>
                <a:gd name="T63" fmla="*/ 81 h 1091"/>
                <a:gd name="T64" fmla="*/ 403 w 1091"/>
                <a:gd name="T65" fmla="*/ 77 h 1091"/>
                <a:gd name="T66" fmla="*/ 391 w 1091"/>
                <a:gd name="T67" fmla="*/ 74 h 1091"/>
                <a:gd name="T68" fmla="*/ 377 w 1091"/>
                <a:gd name="T69" fmla="*/ 70 h 1091"/>
                <a:gd name="T70" fmla="*/ 371 w 1091"/>
                <a:gd name="T71" fmla="*/ 69 h 1091"/>
                <a:gd name="T72" fmla="*/ 361 w 1091"/>
                <a:gd name="T73" fmla="*/ 63 h 1091"/>
                <a:gd name="T74" fmla="*/ 345 w 1091"/>
                <a:gd name="T75" fmla="*/ 57 h 1091"/>
                <a:gd name="T76" fmla="*/ 328 w 1091"/>
                <a:gd name="T77" fmla="*/ 52 h 1091"/>
                <a:gd name="T78" fmla="*/ 302 w 1091"/>
                <a:gd name="T79" fmla="*/ 44 h 1091"/>
                <a:gd name="T80" fmla="*/ 260 w 1091"/>
                <a:gd name="T81" fmla="*/ 31 h 1091"/>
                <a:gd name="T82" fmla="*/ 237 w 1091"/>
                <a:gd name="T83" fmla="*/ 28 h 1091"/>
                <a:gd name="T84" fmla="*/ 205 w 1091"/>
                <a:gd name="T85" fmla="*/ 19 h 1091"/>
                <a:gd name="T86" fmla="*/ 156 w 1091"/>
                <a:gd name="T87" fmla="*/ 11 h 1091"/>
                <a:gd name="T88" fmla="*/ 96 w 1091"/>
                <a:gd name="T89" fmla="*/ 5 h 1091"/>
                <a:gd name="T90" fmla="*/ 47 w 1091"/>
                <a:gd name="T91" fmla="*/ 1 h 1091"/>
                <a:gd name="T92" fmla="*/ 12 w 1091"/>
                <a:gd name="T93" fmla="*/ 1 h 1091"/>
                <a:gd name="T94" fmla="*/ 1089 w 1091"/>
                <a:gd name="T95" fmla="*/ 1091 h 1091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1091"/>
                <a:gd name="T145" fmla="*/ 0 h 1091"/>
                <a:gd name="T146" fmla="*/ 1091 w 1091"/>
                <a:gd name="T147" fmla="*/ 1091 h 1091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1091" h="1091">
                  <a:moveTo>
                    <a:pt x="1089" y="1091"/>
                  </a:moveTo>
                  <a:lnTo>
                    <a:pt x="1091" y="1044"/>
                  </a:lnTo>
                  <a:lnTo>
                    <a:pt x="1091" y="1037"/>
                  </a:lnTo>
                  <a:lnTo>
                    <a:pt x="1091" y="1036"/>
                  </a:lnTo>
                  <a:lnTo>
                    <a:pt x="1088" y="992"/>
                  </a:lnTo>
                  <a:lnTo>
                    <a:pt x="1086" y="965"/>
                  </a:lnTo>
                  <a:lnTo>
                    <a:pt x="1083" y="943"/>
                  </a:lnTo>
                  <a:lnTo>
                    <a:pt x="1085" y="940"/>
                  </a:lnTo>
                  <a:lnTo>
                    <a:pt x="1083" y="934"/>
                  </a:lnTo>
                  <a:lnTo>
                    <a:pt x="1083" y="928"/>
                  </a:lnTo>
                  <a:lnTo>
                    <a:pt x="1077" y="901"/>
                  </a:lnTo>
                  <a:lnTo>
                    <a:pt x="1076" y="896"/>
                  </a:lnTo>
                  <a:lnTo>
                    <a:pt x="1076" y="893"/>
                  </a:lnTo>
                  <a:lnTo>
                    <a:pt x="1071" y="876"/>
                  </a:lnTo>
                  <a:lnTo>
                    <a:pt x="1070" y="872"/>
                  </a:lnTo>
                  <a:lnTo>
                    <a:pt x="1068" y="864"/>
                  </a:lnTo>
                  <a:lnTo>
                    <a:pt x="1068" y="860"/>
                  </a:lnTo>
                  <a:lnTo>
                    <a:pt x="1062" y="833"/>
                  </a:lnTo>
                  <a:lnTo>
                    <a:pt x="1059" y="826"/>
                  </a:lnTo>
                  <a:lnTo>
                    <a:pt x="1051" y="793"/>
                  </a:lnTo>
                  <a:lnTo>
                    <a:pt x="1050" y="788"/>
                  </a:lnTo>
                  <a:lnTo>
                    <a:pt x="1050" y="783"/>
                  </a:lnTo>
                  <a:lnTo>
                    <a:pt x="1046" y="779"/>
                  </a:lnTo>
                  <a:lnTo>
                    <a:pt x="1037" y="753"/>
                  </a:lnTo>
                  <a:lnTo>
                    <a:pt x="1038" y="752"/>
                  </a:lnTo>
                  <a:lnTo>
                    <a:pt x="1037" y="750"/>
                  </a:lnTo>
                  <a:lnTo>
                    <a:pt x="1035" y="743"/>
                  </a:lnTo>
                  <a:lnTo>
                    <a:pt x="1033" y="734"/>
                  </a:lnTo>
                  <a:lnTo>
                    <a:pt x="1031" y="731"/>
                  </a:lnTo>
                  <a:lnTo>
                    <a:pt x="1028" y="727"/>
                  </a:lnTo>
                  <a:lnTo>
                    <a:pt x="1027" y="721"/>
                  </a:lnTo>
                  <a:lnTo>
                    <a:pt x="1026" y="716"/>
                  </a:lnTo>
                  <a:lnTo>
                    <a:pt x="1022" y="709"/>
                  </a:lnTo>
                  <a:lnTo>
                    <a:pt x="1020" y="704"/>
                  </a:lnTo>
                  <a:lnTo>
                    <a:pt x="1019" y="701"/>
                  </a:lnTo>
                  <a:lnTo>
                    <a:pt x="1017" y="697"/>
                  </a:lnTo>
                  <a:lnTo>
                    <a:pt x="1016" y="690"/>
                  </a:lnTo>
                  <a:lnTo>
                    <a:pt x="1014" y="686"/>
                  </a:lnTo>
                  <a:lnTo>
                    <a:pt x="1010" y="678"/>
                  </a:lnTo>
                  <a:lnTo>
                    <a:pt x="1007" y="673"/>
                  </a:lnTo>
                  <a:lnTo>
                    <a:pt x="1002" y="657"/>
                  </a:lnTo>
                  <a:lnTo>
                    <a:pt x="999" y="650"/>
                  </a:lnTo>
                  <a:lnTo>
                    <a:pt x="996" y="643"/>
                  </a:lnTo>
                  <a:lnTo>
                    <a:pt x="990" y="633"/>
                  </a:lnTo>
                  <a:lnTo>
                    <a:pt x="986" y="623"/>
                  </a:lnTo>
                  <a:lnTo>
                    <a:pt x="984" y="617"/>
                  </a:lnTo>
                  <a:lnTo>
                    <a:pt x="980" y="612"/>
                  </a:lnTo>
                  <a:lnTo>
                    <a:pt x="978" y="607"/>
                  </a:lnTo>
                  <a:lnTo>
                    <a:pt x="978" y="604"/>
                  </a:lnTo>
                  <a:lnTo>
                    <a:pt x="973" y="596"/>
                  </a:lnTo>
                  <a:lnTo>
                    <a:pt x="963" y="578"/>
                  </a:lnTo>
                  <a:lnTo>
                    <a:pt x="955" y="564"/>
                  </a:lnTo>
                  <a:lnTo>
                    <a:pt x="951" y="556"/>
                  </a:lnTo>
                  <a:lnTo>
                    <a:pt x="946" y="549"/>
                  </a:lnTo>
                  <a:lnTo>
                    <a:pt x="948" y="548"/>
                  </a:lnTo>
                  <a:lnTo>
                    <a:pt x="946" y="548"/>
                  </a:lnTo>
                  <a:lnTo>
                    <a:pt x="940" y="537"/>
                  </a:lnTo>
                  <a:lnTo>
                    <a:pt x="922" y="508"/>
                  </a:lnTo>
                  <a:lnTo>
                    <a:pt x="907" y="484"/>
                  </a:lnTo>
                  <a:lnTo>
                    <a:pt x="895" y="465"/>
                  </a:lnTo>
                  <a:lnTo>
                    <a:pt x="890" y="463"/>
                  </a:lnTo>
                  <a:lnTo>
                    <a:pt x="866" y="427"/>
                  </a:lnTo>
                  <a:lnTo>
                    <a:pt x="862" y="424"/>
                  </a:lnTo>
                  <a:lnTo>
                    <a:pt x="862" y="421"/>
                  </a:lnTo>
                  <a:lnTo>
                    <a:pt x="858" y="418"/>
                  </a:lnTo>
                  <a:lnTo>
                    <a:pt x="850" y="409"/>
                  </a:lnTo>
                  <a:lnTo>
                    <a:pt x="849" y="406"/>
                  </a:lnTo>
                  <a:lnTo>
                    <a:pt x="810" y="363"/>
                  </a:lnTo>
                  <a:lnTo>
                    <a:pt x="806" y="361"/>
                  </a:lnTo>
                  <a:lnTo>
                    <a:pt x="765" y="316"/>
                  </a:lnTo>
                  <a:lnTo>
                    <a:pt x="714" y="268"/>
                  </a:lnTo>
                  <a:lnTo>
                    <a:pt x="712" y="266"/>
                  </a:lnTo>
                  <a:lnTo>
                    <a:pt x="711" y="266"/>
                  </a:lnTo>
                  <a:lnTo>
                    <a:pt x="657" y="220"/>
                  </a:lnTo>
                  <a:lnTo>
                    <a:pt x="654" y="220"/>
                  </a:lnTo>
                  <a:lnTo>
                    <a:pt x="591" y="176"/>
                  </a:lnTo>
                  <a:lnTo>
                    <a:pt x="589" y="171"/>
                  </a:lnTo>
                  <a:lnTo>
                    <a:pt x="584" y="171"/>
                  </a:lnTo>
                  <a:lnTo>
                    <a:pt x="574" y="165"/>
                  </a:lnTo>
                  <a:lnTo>
                    <a:pt x="527" y="138"/>
                  </a:lnTo>
                  <a:lnTo>
                    <a:pt x="520" y="135"/>
                  </a:lnTo>
                  <a:lnTo>
                    <a:pt x="513" y="130"/>
                  </a:lnTo>
                  <a:lnTo>
                    <a:pt x="507" y="124"/>
                  </a:lnTo>
                  <a:lnTo>
                    <a:pt x="494" y="120"/>
                  </a:lnTo>
                  <a:lnTo>
                    <a:pt x="489" y="117"/>
                  </a:lnTo>
                  <a:lnTo>
                    <a:pt x="476" y="110"/>
                  </a:lnTo>
                  <a:lnTo>
                    <a:pt x="469" y="106"/>
                  </a:lnTo>
                  <a:lnTo>
                    <a:pt x="453" y="100"/>
                  </a:lnTo>
                  <a:lnTo>
                    <a:pt x="448" y="96"/>
                  </a:lnTo>
                  <a:lnTo>
                    <a:pt x="442" y="95"/>
                  </a:lnTo>
                  <a:lnTo>
                    <a:pt x="437" y="93"/>
                  </a:lnTo>
                  <a:lnTo>
                    <a:pt x="434" y="92"/>
                  </a:lnTo>
                  <a:lnTo>
                    <a:pt x="427" y="88"/>
                  </a:lnTo>
                  <a:lnTo>
                    <a:pt x="419" y="87"/>
                  </a:lnTo>
                  <a:lnTo>
                    <a:pt x="415" y="83"/>
                  </a:lnTo>
                  <a:lnTo>
                    <a:pt x="409" y="81"/>
                  </a:lnTo>
                  <a:lnTo>
                    <a:pt x="406" y="78"/>
                  </a:lnTo>
                  <a:lnTo>
                    <a:pt x="405" y="80"/>
                  </a:lnTo>
                  <a:lnTo>
                    <a:pt x="403" y="77"/>
                  </a:lnTo>
                  <a:lnTo>
                    <a:pt x="400" y="76"/>
                  </a:lnTo>
                  <a:lnTo>
                    <a:pt x="394" y="74"/>
                  </a:lnTo>
                  <a:lnTo>
                    <a:pt x="391" y="74"/>
                  </a:lnTo>
                  <a:lnTo>
                    <a:pt x="387" y="74"/>
                  </a:lnTo>
                  <a:lnTo>
                    <a:pt x="383" y="71"/>
                  </a:lnTo>
                  <a:lnTo>
                    <a:pt x="377" y="70"/>
                  </a:lnTo>
                  <a:lnTo>
                    <a:pt x="375" y="69"/>
                  </a:lnTo>
                  <a:lnTo>
                    <a:pt x="373" y="68"/>
                  </a:lnTo>
                  <a:lnTo>
                    <a:pt x="371" y="69"/>
                  </a:lnTo>
                  <a:lnTo>
                    <a:pt x="369" y="66"/>
                  </a:lnTo>
                  <a:lnTo>
                    <a:pt x="367" y="64"/>
                  </a:lnTo>
                  <a:lnTo>
                    <a:pt x="361" y="63"/>
                  </a:lnTo>
                  <a:lnTo>
                    <a:pt x="350" y="59"/>
                  </a:lnTo>
                  <a:lnTo>
                    <a:pt x="347" y="58"/>
                  </a:lnTo>
                  <a:lnTo>
                    <a:pt x="345" y="57"/>
                  </a:lnTo>
                  <a:lnTo>
                    <a:pt x="337" y="56"/>
                  </a:lnTo>
                  <a:lnTo>
                    <a:pt x="332" y="54"/>
                  </a:lnTo>
                  <a:lnTo>
                    <a:pt x="328" y="52"/>
                  </a:lnTo>
                  <a:lnTo>
                    <a:pt x="322" y="51"/>
                  </a:lnTo>
                  <a:lnTo>
                    <a:pt x="313" y="47"/>
                  </a:lnTo>
                  <a:lnTo>
                    <a:pt x="302" y="44"/>
                  </a:lnTo>
                  <a:lnTo>
                    <a:pt x="286" y="40"/>
                  </a:lnTo>
                  <a:lnTo>
                    <a:pt x="283" y="40"/>
                  </a:lnTo>
                  <a:lnTo>
                    <a:pt x="260" y="31"/>
                  </a:lnTo>
                  <a:lnTo>
                    <a:pt x="251" y="29"/>
                  </a:lnTo>
                  <a:lnTo>
                    <a:pt x="248" y="29"/>
                  </a:lnTo>
                  <a:lnTo>
                    <a:pt x="237" y="28"/>
                  </a:lnTo>
                  <a:lnTo>
                    <a:pt x="230" y="24"/>
                  </a:lnTo>
                  <a:lnTo>
                    <a:pt x="212" y="23"/>
                  </a:lnTo>
                  <a:lnTo>
                    <a:pt x="205" y="19"/>
                  </a:lnTo>
                  <a:lnTo>
                    <a:pt x="179" y="15"/>
                  </a:lnTo>
                  <a:lnTo>
                    <a:pt x="172" y="15"/>
                  </a:lnTo>
                  <a:lnTo>
                    <a:pt x="156" y="11"/>
                  </a:lnTo>
                  <a:lnTo>
                    <a:pt x="135" y="7"/>
                  </a:lnTo>
                  <a:lnTo>
                    <a:pt x="105" y="5"/>
                  </a:lnTo>
                  <a:lnTo>
                    <a:pt x="96" y="5"/>
                  </a:lnTo>
                  <a:lnTo>
                    <a:pt x="56" y="1"/>
                  </a:lnTo>
                  <a:lnTo>
                    <a:pt x="50" y="1"/>
                  </a:lnTo>
                  <a:lnTo>
                    <a:pt x="47" y="1"/>
                  </a:lnTo>
                  <a:lnTo>
                    <a:pt x="17" y="0"/>
                  </a:lnTo>
                  <a:lnTo>
                    <a:pt x="12" y="1"/>
                  </a:lnTo>
                  <a:lnTo>
                    <a:pt x="0" y="0"/>
                  </a:lnTo>
                  <a:lnTo>
                    <a:pt x="0" y="1091"/>
                  </a:lnTo>
                  <a:lnTo>
                    <a:pt x="1089" y="1091"/>
                  </a:lnTo>
                  <a:close/>
                </a:path>
              </a:pathLst>
            </a:custGeom>
            <a:solidFill>
              <a:srgbClr val="0000B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2058" name="Freeform 9"/>
            <p:cNvSpPr>
              <a:spLocks/>
            </p:cNvSpPr>
            <p:nvPr/>
          </p:nvSpPr>
          <p:spPr bwMode="auto">
            <a:xfrm>
              <a:off x="432" y="432"/>
              <a:ext cx="363" cy="364"/>
            </a:xfrm>
            <a:custGeom>
              <a:avLst/>
              <a:gdLst>
                <a:gd name="T0" fmla="*/ 1088 w 1089"/>
                <a:gd name="T1" fmla="*/ 97 h 1091"/>
                <a:gd name="T2" fmla="*/ 1071 w 1089"/>
                <a:gd name="T3" fmla="*/ 208 h 1091"/>
                <a:gd name="T4" fmla="*/ 1067 w 1089"/>
                <a:gd name="T5" fmla="*/ 240 h 1091"/>
                <a:gd name="T6" fmla="*/ 1059 w 1089"/>
                <a:gd name="T7" fmla="*/ 267 h 1091"/>
                <a:gd name="T8" fmla="*/ 1055 w 1089"/>
                <a:gd name="T9" fmla="*/ 291 h 1091"/>
                <a:gd name="T10" fmla="*/ 1047 w 1089"/>
                <a:gd name="T11" fmla="*/ 308 h 1091"/>
                <a:gd name="T12" fmla="*/ 1040 w 1089"/>
                <a:gd name="T13" fmla="*/ 327 h 1091"/>
                <a:gd name="T14" fmla="*/ 1028 w 1089"/>
                <a:gd name="T15" fmla="*/ 363 h 1091"/>
                <a:gd name="T16" fmla="*/ 1013 w 1089"/>
                <a:gd name="T17" fmla="*/ 406 h 1091"/>
                <a:gd name="T18" fmla="*/ 1002 w 1089"/>
                <a:gd name="T19" fmla="*/ 429 h 1091"/>
                <a:gd name="T20" fmla="*/ 996 w 1089"/>
                <a:gd name="T21" fmla="*/ 446 h 1091"/>
                <a:gd name="T22" fmla="*/ 987 w 1089"/>
                <a:gd name="T23" fmla="*/ 456 h 1091"/>
                <a:gd name="T24" fmla="*/ 984 w 1089"/>
                <a:gd name="T25" fmla="*/ 474 h 1091"/>
                <a:gd name="T26" fmla="*/ 971 w 1089"/>
                <a:gd name="T27" fmla="*/ 496 h 1091"/>
                <a:gd name="T28" fmla="*/ 949 w 1089"/>
                <a:gd name="T29" fmla="*/ 537 h 1091"/>
                <a:gd name="T30" fmla="*/ 936 w 1089"/>
                <a:gd name="T31" fmla="*/ 557 h 1091"/>
                <a:gd name="T32" fmla="*/ 928 w 1089"/>
                <a:gd name="T33" fmla="*/ 571 h 1091"/>
                <a:gd name="T34" fmla="*/ 919 w 1089"/>
                <a:gd name="T35" fmla="*/ 585 h 1091"/>
                <a:gd name="T36" fmla="*/ 901 w 1089"/>
                <a:gd name="T37" fmla="*/ 615 h 1091"/>
                <a:gd name="T38" fmla="*/ 879 w 1089"/>
                <a:gd name="T39" fmla="*/ 643 h 1091"/>
                <a:gd name="T40" fmla="*/ 870 w 1089"/>
                <a:gd name="T41" fmla="*/ 657 h 1091"/>
                <a:gd name="T42" fmla="*/ 852 w 1089"/>
                <a:gd name="T43" fmla="*/ 681 h 1091"/>
                <a:gd name="T44" fmla="*/ 840 w 1089"/>
                <a:gd name="T45" fmla="*/ 696 h 1091"/>
                <a:gd name="T46" fmla="*/ 820 w 1089"/>
                <a:gd name="T47" fmla="*/ 716 h 1091"/>
                <a:gd name="T48" fmla="*/ 802 w 1089"/>
                <a:gd name="T49" fmla="*/ 738 h 1091"/>
                <a:gd name="T50" fmla="*/ 788 w 1089"/>
                <a:gd name="T51" fmla="*/ 754 h 1091"/>
                <a:gd name="T52" fmla="*/ 770 w 1089"/>
                <a:gd name="T53" fmla="*/ 771 h 1091"/>
                <a:gd name="T54" fmla="*/ 765 w 1089"/>
                <a:gd name="T55" fmla="*/ 780 h 1091"/>
                <a:gd name="T56" fmla="*/ 730 w 1089"/>
                <a:gd name="T57" fmla="*/ 812 h 1091"/>
                <a:gd name="T58" fmla="*/ 721 w 1089"/>
                <a:gd name="T59" fmla="*/ 822 h 1091"/>
                <a:gd name="T60" fmla="*/ 694 w 1089"/>
                <a:gd name="T61" fmla="*/ 844 h 1091"/>
                <a:gd name="T62" fmla="*/ 672 w 1089"/>
                <a:gd name="T63" fmla="*/ 862 h 1091"/>
                <a:gd name="T64" fmla="*/ 660 w 1089"/>
                <a:gd name="T65" fmla="*/ 869 h 1091"/>
                <a:gd name="T66" fmla="*/ 645 w 1089"/>
                <a:gd name="T67" fmla="*/ 882 h 1091"/>
                <a:gd name="T68" fmla="*/ 618 w 1089"/>
                <a:gd name="T69" fmla="*/ 902 h 1091"/>
                <a:gd name="T70" fmla="*/ 602 w 1089"/>
                <a:gd name="T71" fmla="*/ 913 h 1091"/>
                <a:gd name="T72" fmla="*/ 588 w 1089"/>
                <a:gd name="T73" fmla="*/ 920 h 1091"/>
                <a:gd name="T74" fmla="*/ 565 w 1089"/>
                <a:gd name="T75" fmla="*/ 935 h 1091"/>
                <a:gd name="T76" fmla="*/ 548 w 1089"/>
                <a:gd name="T77" fmla="*/ 945 h 1091"/>
                <a:gd name="T78" fmla="*/ 532 w 1089"/>
                <a:gd name="T79" fmla="*/ 954 h 1091"/>
                <a:gd name="T80" fmla="*/ 513 w 1089"/>
                <a:gd name="T81" fmla="*/ 963 h 1091"/>
                <a:gd name="T82" fmla="*/ 494 w 1089"/>
                <a:gd name="T83" fmla="*/ 973 h 1091"/>
                <a:gd name="T84" fmla="*/ 472 w 1089"/>
                <a:gd name="T85" fmla="*/ 984 h 1091"/>
                <a:gd name="T86" fmla="*/ 447 w 1089"/>
                <a:gd name="T87" fmla="*/ 996 h 1091"/>
                <a:gd name="T88" fmla="*/ 431 w 1089"/>
                <a:gd name="T89" fmla="*/ 1003 h 1091"/>
                <a:gd name="T90" fmla="*/ 416 w 1089"/>
                <a:gd name="T91" fmla="*/ 1005 h 1091"/>
                <a:gd name="T92" fmla="*/ 403 w 1089"/>
                <a:gd name="T93" fmla="*/ 1015 h 1091"/>
                <a:gd name="T94" fmla="*/ 383 w 1089"/>
                <a:gd name="T95" fmla="*/ 1021 h 1091"/>
                <a:gd name="T96" fmla="*/ 345 w 1089"/>
                <a:gd name="T97" fmla="*/ 1033 h 1091"/>
                <a:gd name="T98" fmla="*/ 302 w 1089"/>
                <a:gd name="T99" fmla="*/ 1046 h 1091"/>
                <a:gd name="T100" fmla="*/ 274 w 1089"/>
                <a:gd name="T101" fmla="*/ 1052 h 1091"/>
                <a:gd name="T102" fmla="*/ 257 w 1089"/>
                <a:gd name="T103" fmla="*/ 1058 h 1091"/>
                <a:gd name="T104" fmla="*/ 205 w 1089"/>
                <a:gd name="T105" fmla="*/ 1067 h 1091"/>
                <a:gd name="T106" fmla="*/ 176 w 1089"/>
                <a:gd name="T107" fmla="*/ 1075 h 1091"/>
                <a:gd name="T108" fmla="*/ 143 w 1089"/>
                <a:gd name="T109" fmla="*/ 1080 h 1091"/>
                <a:gd name="T110" fmla="*/ 105 w 1089"/>
                <a:gd name="T111" fmla="*/ 1084 h 1091"/>
                <a:gd name="T112" fmla="*/ 28 w 1089"/>
                <a:gd name="T113" fmla="*/ 1088 h 1091"/>
                <a:gd name="T114" fmla="*/ 16 w 1089"/>
                <a:gd name="T115" fmla="*/ 1090 h 1091"/>
                <a:gd name="T116" fmla="*/ 0 w 1089"/>
                <a:gd name="T117" fmla="*/ 1091 h 1091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1089"/>
                <a:gd name="T178" fmla="*/ 0 h 1091"/>
                <a:gd name="T179" fmla="*/ 1089 w 1089"/>
                <a:gd name="T180" fmla="*/ 1091 h 1091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1089" h="1091">
                  <a:moveTo>
                    <a:pt x="1089" y="0"/>
                  </a:moveTo>
                  <a:lnTo>
                    <a:pt x="1088" y="83"/>
                  </a:lnTo>
                  <a:lnTo>
                    <a:pt x="1088" y="95"/>
                  </a:lnTo>
                  <a:lnTo>
                    <a:pt x="1088" y="97"/>
                  </a:lnTo>
                  <a:lnTo>
                    <a:pt x="1083" y="144"/>
                  </a:lnTo>
                  <a:lnTo>
                    <a:pt x="1083" y="150"/>
                  </a:lnTo>
                  <a:lnTo>
                    <a:pt x="1081" y="161"/>
                  </a:lnTo>
                  <a:lnTo>
                    <a:pt x="1071" y="208"/>
                  </a:lnTo>
                  <a:lnTo>
                    <a:pt x="1071" y="211"/>
                  </a:lnTo>
                  <a:lnTo>
                    <a:pt x="1067" y="229"/>
                  </a:lnTo>
                  <a:lnTo>
                    <a:pt x="1067" y="234"/>
                  </a:lnTo>
                  <a:lnTo>
                    <a:pt x="1067" y="240"/>
                  </a:lnTo>
                  <a:lnTo>
                    <a:pt x="1063" y="247"/>
                  </a:lnTo>
                  <a:lnTo>
                    <a:pt x="1063" y="252"/>
                  </a:lnTo>
                  <a:lnTo>
                    <a:pt x="1062" y="261"/>
                  </a:lnTo>
                  <a:lnTo>
                    <a:pt x="1059" y="267"/>
                  </a:lnTo>
                  <a:lnTo>
                    <a:pt x="1057" y="277"/>
                  </a:lnTo>
                  <a:lnTo>
                    <a:pt x="1055" y="282"/>
                  </a:lnTo>
                  <a:lnTo>
                    <a:pt x="1052" y="288"/>
                  </a:lnTo>
                  <a:lnTo>
                    <a:pt x="1055" y="291"/>
                  </a:lnTo>
                  <a:lnTo>
                    <a:pt x="1052" y="292"/>
                  </a:lnTo>
                  <a:lnTo>
                    <a:pt x="1051" y="294"/>
                  </a:lnTo>
                  <a:lnTo>
                    <a:pt x="1050" y="305"/>
                  </a:lnTo>
                  <a:lnTo>
                    <a:pt x="1047" y="308"/>
                  </a:lnTo>
                  <a:lnTo>
                    <a:pt x="1047" y="311"/>
                  </a:lnTo>
                  <a:lnTo>
                    <a:pt x="1045" y="315"/>
                  </a:lnTo>
                  <a:lnTo>
                    <a:pt x="1043" y="321"/>
                  </a:lnTo>
                  <a:lnTo>
                    <a:pt x="1040" y="327"/>
                  </a:lnTo>
                  <a:lnTo>
                    <a:pt x="1035" y="346"/>
                  </a:lnTo>
                  <a:lnTo>
                    <a:pt x="1033" y="348"/>
                  </a:lnTo>
                  <a:lnTo>
                    <a:pt x="1031" y="359"/>
                  </a:lnTo>
                  <a:lnTo>
                    <a:pt x="1028" y="363"/>
                  </a:lnTo>
                  <a:lnTo>
                    <a:pt x="1027" y="368"/>
                  </a:lnTo>
                  <a:lnTo>
                    <a:pt x="1027" y="370"/>
                  </a:lnTo>
                  <a:lnTo>
                    <a:pt x="1016" y="396"/>
                  </a:lnTo>
                  <a:lnTo>
                    <a:pt x="1013" y="406"/>
                  </a:lnTo>
                  <a:lnTo>
                    <a:pt x="1010" y="414"/>
                  </a:lnTo>
                  <a:lnTo>
                    <a:pt x="1005" y="419"/>
                  </a:lnTo>
                  <a:lnTo>
                    <a:pt x="1005" y="422"/>
                  </a:lnTo>
                  <a:lnTo>
                    <a:pt x="1002" y="429"/>
                  </a:lnTo>
                  <a:lnTo>
                    <a:pt x="1002" y="434"/>
                  </a:lnTo>
                  <a:lnTo>
                    <a:pt x="998" y="440"/>
                  </a:lnTo>
                  <a:lnTo>
                    <a:pt x="996" y="443"/>
                  </a:lnTo>
                  <a:lnTo>
                    <a:pt x="996" y="446"/>
                  </a:lnTo>
                  <a:lnTo>
                    <a:pt x="993" y="447"/>
                  </a:lnTo>
                  <a:lnTo>
                    <a:pt x="993" y="450"/>
                  </a:lnTo>
                  <a:lnTo>
                    <a:pt x="991" y="455"/>
                  </a:lnTo>
                  <a:lnTo>
                    <a:pt x="987" y="456"/>
                  </a:lnTo>
                  <a:lnTo>
                    <a:pt x="987" y="464"/>
                  </a:lnTo>
                  <a:lnTo>
                    <a:pt x="985" y="467"/>
                  </a:lnTo>
                  <a:lnTo>
                    <a:pt x="984" y="470"/>
                  </a:lnTo>
                  <a:lnTo>
                    <a:pt x="984" y="474"/>
                  </a:lnTo>
                  <a:lnTo>
                    <a:pt x="978" y="483"/>
                  </a:lnTo>
                  <a:lnTo>
                    <a:pt x="973" y="490"/>
                  </a:lnTo>
                  <a:lnTo>
                    <a:pt x="973" y="494"/>
                  </a:lnTo>
                  <a:lnTo>
                    <a:pt x="971" y="496"/>
                  </a:lnTo>
                  <a:lnTo>
                    <a:pt x="965" y="507"/>
                  </a:lnTo>
                  <a:lnTo>
                    <a:pt x="957" y="519"/>
                  </a:lnTo>
                  <a:lnTo>
                    <a:pt x="951" y="530"/>
                  </a:lnTo>
                  <a:lnTo>
                    <a:pt x="949" y="537"/>
                  </a:lnTo>
                  <a:lnTo>
                    <a:pt x="944" y="544"/>
                  </a:lnTo>
                  <a:lnTo>
                    <a:pt x="943" y="547"/>
                  </a:lnTo>
                  <a:lnTo>
                    <a:pt x="943" y="549"/>
                  </a:lnTo>
                  <a:lnTo>
                    <a:pt x="936" y="557"/>
                  </a:lnTo>
                  <a:lnTo>
                    <a:pt x="936" y="561"/>
                  </a:lnTo>
                  <a:lnTo>
                    <a:pt x="933" y="565"/>
                  </a:lnTo>
                  <a:lnTo>
                    <a:pt x="931" y="568"/>
                  </a:lnTo>
                  <a:lnTo>
                    <a:pt x="928" y="571"/>
                  </a:lnTo>
                  <a:lnTo>
                    <a:pt x="924" y="577"/>
                  </a:lnTo>
                  <a:lnTo>
                    <a:pt x="924" y="579"/>
                  </a:lnTo>
                  <a:lnTo>
                    <a:pt x="922" y="581"/>
                  </a:lnTo>
                  <a:lnTo>
                    <a:pt x="919" y="585"/>
                  </a:lnTo>
                  <a:lnTo>
                    <a:pt x="915" y="593"/>
                  </a:lnTo>
                  <a:lnTo>
                    <a:pt x="912" y="597"/>
                  </a:lnTo>
                  <a:lnTo>
                    <a:pt x="903" y="608"/>
                  </a:lnTo>
                  <a:lnTo>
                    <a:pt x="901" y="615"/>
                  </a:lnTo>
                  <a:lnTo>
                    <a:pt x="897" y="619"/>
                  </a:lnTo>
                  <a:lnTo>
                    <a:pt x="886" y="632"/>
                  </a:lnTo>
                  <a:lnTo>
                    <a:pt x="886" y="637"/>
                  </a:lnTo>
                  <a:lnTo>
                    <a:pt x="879" y="643"/>
                  </a:lnTo>
                  <a:lnTo>
                    <a:pt x="876" y="649"/>
                  </a:lnTo>
                  <a:lnTo>
                    <a:pt x="876" y="651"/>
                  </a:lnTo>
                  <a:lnTo>
                    <a:pt x="873" y="653"/>
                  </a:lnTo>
                  <a:lnTo>
                    <a:pt x="870" y="657"/>
                  </a:lnTo>
                  <a:lnTo>
                    <a:pt x="865" y="665"/>
                  </a:lnTo>
                  <a:lnTo>
                    <a:pt x="862" y="669"/>
                  </a:lnTo>
                  <a:lnTo>
                    <a:pt x="853" y="679"/>
                  </a:lnTo>
                  <a:lnTo>
                    <a:pt x="852" y="681"/>
                  </a:lnTo>
                  <a:lnTo>
                    <a:pt x="852" y="684"/>
                  </a:lnTo>
                  <a:lnTo>
                    <a:pt x="847" y="687"/>
                  </a:lnTo>
                  <a:lnTo>
                    <a:pt x="844" y="692"/>
                  </a:lnTo>
                  <a:lnTo>
                    <a:pt x="840" y="696"/>
                  </a:lnTo>
                  <a:lnTo>
                    <a:pt x="832" y="705"/>
                  </a:lnTo>
                  <a:lnTo>
                    <a:pt x="830" y="705"/>
                  </a:lnTo>
                  <a:lnTo>
                    <a:pt x="823" y="715"/>
                  </a:lnTo>
                  <a:lnTo>
                    <a:pt x="820" y="716"/>
                  </a:lnTo>
                  <a:lnTo>
                    <a:pt x="817" y="723"/>
                  </a:lnTo>
                  <a:lnTo>
                    <a:pt x="813" y="727"/>
                  </a:lnTo>
                  <a:lnTo>
                    <a:pt x="805" y="734"/>
                  </a:lnTo>
                  <a:lnTo>
                    <a:pt x="802" y="738"/>
                  </a:lnTo>
                  <a:lnTo>
                    <a:pt x="800" y="742"/>
                  </a:lnTo>
                  <a:lnTo>
                    <a:pt x="795" y="748"/>
                  </a:lnTo>
                  <a:lnTo>
                    <a:pt x="790" y="751"/>
                  </a:lnTo>
                  <a:lnTo>
                    <a:pt x="788" y="754"/>
                  </a:lnTo>
                  <a:lnTo>
                    <a:pt x="783" y="759"/>
                  </a:lnTo>
                  <a:lnTo>
                    <a:pt x="781" y="763"/>
                  </a:lnTo>
                  <a:lnTo>
                    <a:pt x="772" y="771"/>
                  </a:lnTo>
                  <a:lnTo>
                    <a:pt x="770" y="771"/>
                  </a:lnTo>
                  <a:lnTo>
                    <a:pt x="770" y="775"/>
                  </a:lnTo>
                  <a:lnTo>
                    <a:pt x="765" y="776"/>
                  </a:lnTo>
                  <a:lnTo>
                    <a:pt x="764" y="778"/>
                  </a:lnTo>
                  <a:lnTo>
                    <a:pt x="765" y="780"/>
                  </a:lnTo>
                  <a:lnTo>
                    <a:pt x="756" y="788"/>
                  </a:lnTo>
                  <a:lnTo>
                    <a:pt x="740" y="802"/>
                  </a:lnTo>
                  <a:lnTo>
                    <a:pt x="739" y="804"/>
                  </a:lnTo>
                  <a:lnTo>
                    <a:pt x="730" y="812"/>
                  </a:lnTo>
                  <a:lnTo>
                    <a:pt x="728" y="814"/>
                  </a:lnTo>
                  <a:lnTo>
                    <a:pt x="723" y="819"/>
                  </a:lnTo>
                  <a:lnTo>
                    <a:pt x="722" y="819"/>
                  </a:lnTo>
                  <a:lnTo>
                    <a:pt x="721" y="822"/>
                  </a:lnTo>
                  <a:lnTo>
                    <a:pt x="711" y="829"/>
                  </a:lnTo>
                  <a:lnTo>
                    <a:pt x="709" y="830"/>
                  </a:lnTo>
                  <a:lnTo>
                    <a:pt x="699" y="840"/>
                  </a:lnTo>
                  <a:lnTo>
                    <a:pt x="694" y="844"/>
                  </a:lnTo>
                  <a:lnTo>
                    <a:pt x="686" y="852"/>
                  </a:lnTo>
                  <a:lnTo>
                    <a:pt x="682" y="852"/>
                  </a:lnTo>
                  <a:lnTo>
                    <a:pt x="680" y="854"/>
                  </a:lnTo>
                  <a:lnTo>
                    <a:pt x="672" y="862"/>
                  </a:lnTo>
                  <a:lnTo>
                    <a:pt x="666" y="866"/>
                  </a:lnTo>
                  <a:lnTo>
                    <a:pt x="664" y="866"/>
                  </a:lnTo>
                  <a:lnTo>
                    <a:pt x="661" y="867"/>
                  </a:lnTo>
                  <a:lnTo>
                    <a:pt x="660" y="869"/>
                  </a:lnTo>
                  <a:lnTo>
                    <a:pt x="661" y="870"/>
                  </a:lnTo>
                  <a:lnTo>
                    <a:pt x="657" y="871"/>
                  </a:lnTo>
                  <a:lnTo>
                    <a:pt x="648" y="879"/>
                  </a:lnTo>
                  <a:lnTo>
                    <a:pt x="645" y="882"/>
                  </a:lnTo>
                  <a:lnTo>
                    <a:pt x="637" y="887"/>
                  </a:lnTo>
                  <a:lnTo>
                    <a:pt x="631" y="893"/>
                  </a:lnTo>
                  <a:lnTo>
                    <a:pt x="625" y="896"/>
                  </a:lnTo>
                  <a:lnTo>
                    <a:pt x="618" y="902"/>
                  </a:lnTo>
                  <a:lnTo>
                    <a:pt x="613" y="902"/>
                  </a:lnTo>
                  <a:lnTo>
                    <a:pt x="614" y="905"/>
                  </a:lnTo>
                  <a:lnTo>
                    <a:pt x="612" y="905"/>
                  </a:lnTo>
                  <a:lnTo>
                    <a:pt x="602" y="913"/>
                  </a:lnTo>
                  <a:lnTo>
                    <a:pt x="598" y="913"/>
                  </a:lnTo>
                  <a:lnTo>
                    <a:pt x="595" y="915"/>
                  </a:lnTo>
                  <a:lnTo>
                    <a:pt x="589" y="918"/>
                  </a:lnTo>
                  <a:lnTo>
                    <a:pt x="588" y="920"/>
                  </a:lnTo>
                  <a:lnTo>
                    <a:pt x="574" y="930"/>
                  </a:lnTo>
                  <a:lnTo>
                    <a:pt x="569" y="930"/>
                  </a:lnTo>
                  <a:lnTo>
                    <a:pt x="568" y="935"/>
                  </a:lnTo>
                  <a:lnTo>
                    <a:pt x="565" y="935"/>
                  </a:lnTo>
                  <a:lnTo>
                    <a:pt x="560" y="937"/>
                  </a:lnTo>
                  <a:lnTo>
                    <a:pt x="553" y="942"/>
                  </a:lnTo>
                  <a:lnTo>
                    <a:pt x="549" y="942"/>
                  </a:lnTo>
                  <a:lnTo>
                    <a:pt x="548" y="945"/>
                  </a:lnTo>
                  <a:lnTo>
                    <a:pt x="543" y="947"/>
                  </a:lnTo>
                  <a:lnTo>
                    <a:pt x="538" y="950"/>
                  </a:lnTo>
                  <a:lnTo>
                    <a:pt x="532" y="950"/>
                  </a:lnTo>
                  <a:lnTo>
                    <a:pt x="532" y="954"/>
                  </a:lnTo>
                  <a:lnTo>
                    <a:pt x="527" y="955"/>
                  </a:lnTo>
                  <a:lnTo>
                    <a:pt x="525" y="959"/>
                  </a:lnTo>
                  <a:lnTo>
                    <a:pt x="518" y="960"/>
                  </a:lnTo>
                  <a:lnTo>
                    <a:pt x="513" y="963"/>
                  </a:lnTo>
                  <a:lnTo>
                    <a:pt x="508" y="968"/>
                  </a:lnTo>
                  <a:lnTo>
                    <a:pt x="501" y="969"/>
                  </a:lnTo>
                  <a:lnTo>
                    <a:pt x="495" y="969"/>
                  </a:lnTo>
                  <a:lnTo>
                    <a:pt x="494" y="973"/>
                  </a:lnTo>
                  <a:lnTo>
                    <a:pt x="490" y="975"/>
                  </a:lnTo>
                  <a:lnTo>
                    <a:pt x="485" y="979"/>
                  </a:lnTo>
                  <a:lnTo>
                    <a:pt x="481" y="981"/>
                  </a:lnTo>
                  <a:lnTo>
                    <a:pt x="472" y="984"/>
                  </a:lnTo>
                  <a:lnTo>
                    <a:pt x="467" y="986"/>
                  </a:lnTo>
                  <a:lnTo>
                    <a:pt x="460" y="989"/>
                  </a:lnTo>
                  <a:lnTo>
                    <a:pt x="453" y="993"/>
                  </a:lnTo>
                  <a:lnTo>
                    <a:pt x="447" y="996"/>
                  </a:lnTo>
                  <a:lnTo>
                    <a:pt x="442" y="996"/>
                  </a:lnTo>
                  <a:lnTo>
                    <a:pt x="439" y="1001"/>
                  </a:lnTo>
                  <a:lnTo>
                    <a:pt x="436" y="1001"/>
                  </a:lnTo>
                  <a:lnTo>
                    <a:pt x="431" y="1003"/>
                  </a:lnTo>
                  <a:lnTo>
                    <a:pt x="428" y="1004"/>
                  </a:lnTo>
                  <a:lnTo>
                    <a:pt x="427" y="1004"/>
                  </a:lnTo>
                  <a:lnTo>
                    <a:pt x="423" y="1005"/>
                  </a:lnTo>
                  <a:lnTo>
                    <a:pt x="416" y="1005"/>
                  </a:lnTo>
                  <a:lnTo>
                    <a:pt x="413" y="1010"/>
                  </a:lnTo>
                  <a:lnTo>
                    <a:pt x="410" y="1010"/>
                  </a:lnTo>
                  <a:lnTo>
                    <a:pt x="406" y="1013"/>
                  </a:lnTo>
                  <a:lnTo>
                    <a:pt x="403" y="1015"/>
                  </a:lnTo>
                  <a:lnTo>
                    <a:pt x="394" y="1015"/>
                  </a:lnTo>
                  <a:lnTo>
                    <a:pt x="394" y="1019"/>
                  </a:lnTo>
                  <a:lnTo>
                    <a:pt x="387" y="1019"/>
                  </a:lnTo>
                  <a:lnTo>
                    <a:pt x="383" y="1021"/>
                  </a:lnTo>
                  <a:lnTo>
                    <a:pt x="368" y="1025"/>
                  </a:lnTo>
                  <a:lnTo>
                    <a:pt x="367" y="1028"/>
                  </a:lnTo>
                  <a:lnTo>
                    <a:pt x="351" y="1033"/>
                  </a:lnTo>
                  <a:lnTo>
                    <a:pt x="345" y="1033"/>
                  </a:lnTo>
                  <a:lnTo>
                    <a:pt x="337" y="1035"/>
                  </a:lnTo>
                  <a:lnTo>
                    <a:pt x="325" y="1038"/>
                  </a:lnTo>
                  <a:lnTo>
                    <a:pt x="322" y="1041"/>
                  </a:lnTo>
                  <a:lnTo>
                    <a:pt x="302" y="1046"/>
                  </a:lnTo>
                  <a:lnTo>
                    <a:pt x="298" y="1049"/>
                  </a:lnTo>
                  <a:lnTo>
                    <a:pt x="291" y="1049"/>
                  </a:lnTo>
                  <a:lnTo>
                    <a:pt x="287" y="1051"/>
                  </a:lnTo>
                  <a:lnTo>
                    <a:pt x="274" y="1052"/>
                  </a:lnTo>
                  <a:lnTo>
                    <a:pt x="268" y="1053"/>
                  </a:lnTo>
                  <a:lnTo>
                    <a:pt x="266" y="1058"/>
                  </a:lnTo>
                  <a:lnTo>
                    <a:pt x="262" y="1058"/>
                  </a:lnTo>
                  <a:lnTo>
                    <a:pt x="257" y="1058"/>
                  </a:lnTo>
                  <a:lnTo>
                    <a:pt x="247" y="1063"/>
                  </a:lnTo>
                  <a:lnTo>
                    <a:pt x="241" y="1063"/>
                  </a:lnTo>
                  <a:lnTo>
                    <a:pt x="225" y="1067"/>
                  </a:lnTo>
                  <a:lnTo>
                    <a:pt x="205" y="1067"/>
                  </a:lnTo>
                  <a:lnTo>
                    <a:pt x="202" y="1072"/>
                  </a:lnTo>
                  <a:lnTo>
                    <a:pt x="190" y="1072"/>
                  </a:lnTo>
                  <a:lnTo>
                    <a:pt x="185" y="1075"/>
                  </a:lnTo>
                  <a:lnTo>
                    <a:pt x="176" y="1075"/>
                  </a:lnTo>
                  <a:lnTo>
                    <a:pt x="156" y="1079"/>
                  </a:lnTo>
                  <a:lnTo>
                    <a:pt x="148" y="1079"/>
                  </a:lnTo>
                  <a:lnTo>
                    <a:pt x="147" y="1080"/>
                  </a:lnTo>
                  <a:lnTo>
                    <a:pt x="143" y="1080"/>
                  </a:lnTo>
                  <a:lnTo>
                    <a:pt x="112" y="1082"/>
                  </a:lnTo>
                  <a:lnTo>
                    <a:pt x="111" y="1084"/>
                  </a:lnTo>
                  <a:lnTo>
                    <a:pt x="107" y="1082"/>
                  </a:lnTo>
                  <a:lnTo>
                    <a:pt x="105" y="1084"/>
                  </a:lnTo>
                  <a:lnTo>
                    <a:pt x="62" y="1087"/>
                  </a:lnTo>
                  <a:lnTo>
                    <a:pt x="58" y="1087"/>
                  </a:lnTo>
                  <a:lnTo>
                    <a:pt x="47" y="1087"/>
                  </a:lnTo>
                  <a:lnTo>
                    <a:pt x="28" y="1088"/>
                  </a:lnTo>
                  <a:lnTo>
                    <a:pt x="24" y="1088"/>
                  </a:lnTo>
                  <a:lnTo>
                    <a:pt x="22" y="1090"/>
                  </a:lnTo>
                  <a:lnTo>
                    <a:pt x="20" y="1088"/>
                  </a:lnTo>
                  <a:lnTo>
                    <a:pt x="16" y="1090"/>
                  </a:lnTo>
                  <a:lnTo>
                    <a:pt x="11" y="1088"/>
                  </a:lnTo>
                  <a:lnTo>
                    <a:pt x="6" y="1088"/>
                  </a:lnTo>
                  <a:lnTo>
                    <a:pt x="3" y="1091"/>
                  </a:lnTo>
                  <a:lnTo>
                    <a:pt x="0" y="1091"/>
                  </a:lnTo>
                  <a:lnTo>
                    <a:pt x="0" y="0"/>
                  </a:lnTo>
                  <a:lnTo>
                    <a:pt x="1089" y="0"/>
                  </a:lnTo>
                  <a:close/>
                </a:path>
              </a:pathLst>
            </a:custGeom>
            <a:solidFill>
              <a:srgbClr val="0000B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2059" name="Freeform 10"/>
            <p:cNvSpPr>
              <a:spLocks/>
            </p:cNvSpPr>
            <p:nvPr/>
          </p:nvSpPr>
          <p:spPr bwMode="auto">
            <a:xfrm>
              <a:off x="99" y="98"/>
              <a:ext cx="333" cy="334"/>
            </a:xfrm>
            <a:custGeom>
              <a:avLst/>
              <a:gdLst>
                <a:gd name="T0" fmla="*/ 0 w 999"/>
                <a:gd name="T1" fmla="*/ 1000 h 1002"/>
                <a:gd name="T2" fmla="*/ 6 w 999"/>
                <a:gd name="T3" fmla="*/ 882 h 1002"/>
                <a:gd name="T4" fmla="*/ 9 w 999"/>
                <a:gd name="T5" fmla="*/ 867 h 1002"/>
                <a:gd name="T6" fmla="*/ 12 w 999"/>
                <a:gd name="T7" fmla="*/ 848 h 1002"/>
                <a:gd name="T8" fmla="*/ 14 w 999"/>
                <a:gd name="T9" fmla="*/ 835 h 1002"/>
                <a:gd name="T10" fmla="*/ 18 w 999"/>
                <a:gd name="T11" fmla="*/ 801 h 1002"/>
                <a:gd name="T12" fmla="*/ 26 w 999"/>
                <a:gd name="T13" fmla="*/ 780 h 1002"/>
                <a:gd name="T14" fmla="*/ 27 w 999"/>
                <a:gd name="T15" fmla="*/ 771 h 1002"/>
                <a:gd name="T16" fmla="*/ 33 w 999"/>
                <a:gd name="T17" fmla="*/ 740 h 1002"/>
                <a:gd name="T18" fmla="*/ 45 w 999"/>
                <a:gd name="T19" fmla="*/ 705 h 1002"/>
                <a:gd name="T20" fmla="*/ 47 w 999"/>
                <a:gd name="T21" fmla="*/ 693 h 1002"/>
                <a:gd name="T22" fmla="*/ 53 w 999"/>
                <a:gd name="T23" fmla="*/ 680 h 1002"/>
                <a:gd name="T24" fmla="*/ 53 w 999"/>
                <a:gd name="T25" fmla="*/ 676 h 1002"/>
                <a:gd name="T26" fmla="*/ 59 w 999"/>
                <a:gd name="T27" fmla="*/ 669 h 1002"/>
                <a:gd name="T28" fmla="*/ 61 w 999"/>
                <a:gd name="T29" fmla="*/ 663 h 1002"/>
                <a:gd name="T30" fmla="*/ 63 w 999"/>
                <a:gd name="T31" fmla="*/ 657 h 1002"/>
                <a:gd name="T32" fmla="*/ 64 w 999"/>
                <a:gd name="T33" fmla="*/ 648 h 1002"/>
                <a:gd name="T34" fmla="*/ 74 w 999"/>
                <a:gd name="T35" fmla="*/ 624 h 1002"/>
                <a:gd name="T36" fmla="*/ 80 w 999"/>
                <a:gd name="T37" fmla="*/ 613 h 1002"/>
                <a:gd name="T38" fmla="*/ 83 w 999"/>
                <a:gd name="T39" fmla="*/ 602 h 1002"/>
                <a:gd name="T40" fmla="*/ 93 w 999"/>
                <a:gd name="T41" fmla="*/ 586 h 1002"/>
                <a:gd name="T42" fmla="*/ 97 w 999"/>
                <a:gd name="T43" fmla="*/ 574 h 1002"/>
                <a:gd name="T44" fmla="*/ 104 w 999"/>
                <a:gd name="T45" fmla="*/ 559 h 1002"/>
                <a:gd name="T46" fmla="*/ 122 w 999"/>
                <a:gd name="T47" fmla="*/ 524 h 1002"/>
                <a:gd name="T48" fmla="*/ 159 w 999"/>
                <a:gd name="T49" fmla="*/ 461 h 1002"/>
                <a:gd name="T50" fmla="*/ 160 w 999"/>
                <a:gd name="T51" fmla="*/ 459 h 1002"/>
                <a:gd name="T52" fmla="*/ 191 w 999"/>
                <a:gd name="T53" fmla="*/ 412 h 1002"/>
                <a:gd name="T54" fmla="*/ 193 w 999"/>
                <a:gd name="T55" fmla="*/ 411 h 1002"/>
                <a:gd name="T56" fmla="*/ 226 w 999"/>
                <a:gd name="T57" fmla="*/ 367 h 1002"/>
                <a:gd name="T58" fmla="*/ 292 w 999"/>
                <a:gd name="T59" fmla="*/ 296 h 1002"/>
                <a:gd name="T60" fmla="*/ 329 w 999"/>
                <a:gd name="T61" fmla="*/ 257 h 1002"/>
                <a:gd name="T62" fmla="*/ 368 w 999"/>
                <a:gd name="T63" fmla="*/ 225 h 1002"/>
                <a:gd name="T64" fmla="*/ 409 w 999"/>
                <a:gd name="T65" fmla="*/ 196 h 1002"/>
                <a:gd name="T66" fmla="*/ 475 w 999"/>
                <a:gd name="T67" fmla="*/ 149 h 1002"/>
                <a:gd name="T68" fmla="*/ 507 w 999"/>
                <a:gd name="T69" fmla="*/ 130 h 1002"/>
                <a:gd name="T70" fmla="*/ 541 w 999"/>
                <a:gd name="T71" fmla="*/ 114 h 1002"/>
                <a:gd name="T72" fmla="*/ 562 w 999"/>
                <a:gd name="T73" fmla="*/ 101 h 1002"/>
                <a:gd name="T74" fmla="*/ 576 w 999"/>
                <a:gd name="T75" fmla="*/ 95 h 1002"/>
                <a:gd name="T76" fmla="*/ 584 w 999"/>
                <a:gd name="T77" fmla="*/ 91 h 1002"/>
                <a:gd name="T78" fmla="*/ 590 w 999"/>
                <a:gd name="T79" fmla="*/ 87 h 1002"/>
                <a:gd name="T80" fmla="*/ 600 w 999"/>
                <a:gd name="T81" fmla="*/ 83 h 1002"/>
                <a:gd name="T82" fmla="*/ 616 w 999"/>
                <a:gd name="T83" fmla="*/ 76 h 1002"/>
                <a:gd name="T84" fmla="*/ 638 w 999"/>
                <a:gd name="T85" fmla="*/ 69 h 1002"/>
                <a:gd name="T86" fmla="*/ 656 w 999"/>
                <a:gd name="T87" fmla="*/ 61 h 1002"/>
                <a:gd name="T88" fmla="*/ 682 w 999"/>
                <a:gd name="T89" fmla="*/ 52 h 1002"/>
                <a:gd name="T90" fmla="*/ 711 w 999"/>
                <a:gd name="T91" fmla="*/ 42 h 1002"/>
                <a:gd name="T92" fmla="*/ 734 w 999"/>
                <a:gd name="T93" fmla="*/ 35 h 1002"/>
                <a:gd name="T94" fmla="*/ 763 w 999"/>
                <a:gd name="T95" fmla="*/ 29 h 1002"/>
                <a:gd name="T96" fmla="*/ 792 w 999"/>
                <a:gd name="T97" fmla="*/ 21 h 1002"/>
                <a:gd name="T98" fmla="*/ 813 w 999"/>
                <a:gd name="T99" fmla="*/ 17 h 1002"/>
                <a:gd name="T100" fmla="*/ 867 w 999"/>
                <a:gd name="T101" fmla="*/ 11 h 1002"/>
                <a:gd name="T102" fmla="*/ 882 w 999"/>
                <a:gd name="T103" fmla="*/ 7 h 1002"/>
                <a:gd name="T104" fmla="*/ 920 w 999"/>
                <a:gd name="T105" fmla="*/ 4 h 1002"/>
                <a:gd name="T106" fmla="*/ 971 w 999"/>
                <a:gd name="T107" fmla="*/ 0 h 1002"/>
                <a:gd name="T108" fmla="*/ 990 w 999"/>
                <a:gd name="T109" fmla="*/ 0 h 1002"/>
                <a:gd name="T110" fmla="*/ 999 w 999"/>
                <a:gd name="T111" fmla="*/ 1002 h 1002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999"/>
                <a:gd name="T169" fmla="*/ 0 h 1002"/>
                <a:gd name="T170" fmla="*/ 999 w 999"/>
                <a:gd name="T171" fmla="*/ 1002 h 1002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999" h="1002">
                  <a:moveTo>
                    <a:pt x="0" y="1002"/>
                  </a:moveTo>
                  <a:lnTo>
                    <a:pt x="0" y="1000"/>
                  </a:lnTo>
                  <a:lnTo>
                    <a:pt x="3" y="941"/>
                  </a:lnTo>
                  <a:lnTo>
                    <a:pt x="6" y="882"/>
                  </a:lnTo>
                  <a:lnTo>
                    <a:pt x="9" y="877"/>
                  </a:lnTo>
                  <a:lnTo>
                    <a:pt x="9" y="867"/>
                  </a:lnTo>
                  <a:lnTo>
                    <a:pt x="11" y="857"/>
                  </a:lnTo>
                  <a:lnTo>
                    <a:pt x="12" y="848"/>
                  </a:lnTo>
                  <a:lnTo>
                    <a:pt x="12" y="841"/>
                  </a:lnTo>
                  <a:lnTo>
                    <a:pt x="14" y="835"/>
                  </a:lnTo>
                  <a:lnTo>
                    <a:pt x="18" y="809"/>
                  </a:lnTo>
                  <a:lnTo>
                    <a:pt x="18" y="801"/>
                  </a:lnTo>
                  <a:lnTo>
                    <a:pt x="22" y="787"/>
                  </a:lnTo>
                  <a:lnTo>
                    <a:pt x="26" y="780"/>
                  </a:lnTo>
                  <a:lnTo>
                    <a:pt x="27" y="777"/>
                  </a:lnTo>
                  <a:lnTo>
                    <a:pt x="27" y="771"/>
                  </a:lnTo>
                  <a:lnTo>
                    <a:pt x="29" y="764"/>
                  </a:lnTo>
                  <a:lnTo>
                    <a:pt x="33" y="740"/>
                  </a:lnTo>
                  <a:lnTo>
                    <a:pt x="44" y="708"/>
                  </a:lnTo>
                  <a:lnTo>
                    <a:pt x="45" y="705"/>
                  </a:lnTo>
                  <a:lnTo>
                    <a:pt x="46" y="703"/>
                  </a:lnTo>
                  <a:lnTo>
                    <a:pt x="47" y="693"/>
                  </a:lnTo>
                  <a:lnTo>
                    <a:pt x="50" y="690"/>
                  </a:lnTo>
                  <a:lnTo>
                    <a:pt x="53" y="680"/>
                  </a:lnTo>
                  <a:lnTo>
                    <a:pt x="55" y="678"/>
                  </a:lnTo>
                  <a:lnTo>
                    <a:pt x="53" y="676"/>
                  </a:lnTo>
                  <a:lnTo>
                    <a:pt x="57" y="670"/>
                  </a:lnTo>
                  <a:lnTo>
                    <a:pt x="59" y="669"/>
                  </a:lnTo>
                  <a:lnTo>
                    <a:pt x="57" y="668"/>
                  </a:lnTo>
                  <a:lnTo>
                    <a:pt x="61" y="663"/>
                  </a:lnTo>
                  <a:lnTo>
                    <a:pt x="62" y="660"/>
                  </a:lnTo>
                  <a:lnTo>
                    <a:pt x="63" y="657"/>
                  </a:lnTo>
                  <a:lnTo>
                    <a:pt x="64" y="654"/>
                  </a:lnTo>
                  <a:lnTo>
                    <a:pt x="64" y="648"/>
                  </a:lnTo>
                  <a:lnTo>
                    <a:pt x="70" y="631"/>
                  </a:lnTo>
                  <a:lnTo>
                    <a:pt x="74" y="624"/>
                  </a:lnTo>
                  <a:lnTo>
                    <a:pt x="76" y="619"/>
                  </a:lnTo>
                  <a:lnTo>
                    <a:pt x="80" y="613"/>
                  </a:lnTo>
                  <a:lnTo>
                    <a:pt x="81" y="608"/>
                  </a:lnTo>
                  <a:lnTo>
                    <a:pt x="83" y="602"/>
                  </a:lnTo>
                  <a:lnTo>
                    <a:pt x="88" y="594"/>
                  </a:lnTo>
                  <a:lnTo>
                    <a:pt x="93" y="586"/>
                  </a:lnTo>
                  <a:lnTo>
                    <a:pt x="95" y="579"/>
                  </a:lnTo>
                  <a:lnTo>
                    <a:pt x="97" y="574"/>
                  </a:lnTo>
                  <a:lnTo>
                    <a:pt x="99" y="570"/>
                  </a:lnTo>
                  <a:lnTo>
                    <a:pt x="104" y="559"/>
                  </a:lnTo>
                  <a:lnTo>
                    <a:pt x="111" y="548"/>
                  </a:lnTo>
                  <a:lnTo>
                    <a:pt x="122" y="524"/>
                  </a:lnTo>
                  <a:lnTo>
                    <a:pt x="155" y="464"/>
                  </a:lnTo>
                  <a:lnTo>
                    <a:pt x="159" y="461"/>
                  </a:lnTo>
                  <a:lnTo>
                    <a:pt x="158" y="460"/>
                  </a:lnTo>
                  <a:lnTo>
                    <a:pt x="160" y="459"/>
                  </a:lnTo>
                  <a:lnTo>
                    <a:pt x="184" y="422"/>
                  </a:lnTo>
                  <a:lnTo>
                    <a:pt x="191" y="412"/>
                  </a:lnTo>
                  <a:lnTo>
                    <a:pt x="190" y="411"/>
                  </a:lnTo>
                  <a:lnTo>
                    <a:pt x="193" y="411"/>
                  </a:lnTo>
                  <a:lnTo>
                    <a:pt x="218" y="377"/>
                  </a:lnTo>
                  <a:lnTo>
                    <a:pt x="226" y="367"/>
                  </a:lnTo>
                  <a:lnTo>
                    <a:pt x="257" y="329"/>
                  </a:lnTo>
                  <a:lnTo>
                    <a:pt x="292" y="296"/>
                  </a:lnTo>
                  <a:lnTo>
                    <a:pt x="327" y="261"/>
                  </a:lnTo>
                  <a:lnTo>
                    <a:pt x="329" y="257"/>
                  </a:lnTo>
                  <a:lnTo>
                    <a:pt x="368" y="227"/>
                  </a:lnTo>
                  <a:lnTo>
                    <a:pt x="368" y="225"/>
                  </a:lnTo>
                  <a:lnTo>
                    <a:pt x="370" y="225"/>
                  </a:lnTo>
                  <a:lnTo>
                    <a:pt x="409" y="196"/>
                  </a:lnTo>
                  <a:lnTo>
                    <a:pt x="450" y="165"/>
                  </a:lnTo>
                  <a:lnTo>
                    <a:pt x="475" y="149"/>
                  </a:lnTo>
                  <a:lnTo>
                    <a:pt x="487" y="142"/>
                  </a:lnTo>
                  <a:lnTo>
                    <a:pt x="507" y="130"/>
                  </a:lnTo>
                  <a:lnTo>
                    <a:pt x="524" y="120"/>
                  </a:lnTo>
                  <a:lnTo>
                    <a:pt x="541" y="114"/>
                  </a:lnTo>
                  <a:lnTo>
                    <a:pt x="555" y="105"/>
                  </a:lnTo>
                  <a:lnTo>
                    <a:pt x="562" y="101"/>
                  </a:lnTo>
                  <a:lnTo>
                    <a:pt x="572" y="99"/>
                  </a:lnTo>
                  <a:lnTo>
                    <a:pt x="576" y="95"/>
                  </a:lnTo>
                  <a:lnTo>
                    <a:pt x="582" y="91"/>
                  </a:lnTo>
                  <a:lnTo>
                    <a:pt x="584" y="91"/>
                  </a:lnTo>
                  <a:lnTo>
                    <a:pt x="585" y="91"/>
                  </a:lnTo>
                  <a:lnTo>
                    <a:pt x="590" y="87"/>
                  </a:lnTo>
                  <a:lnTo>
                    <a:pt x="597" y="84"/>
                  </a:lnTo>
                  <a:lnTo>
                    <a:pt x="600" y="83"/>
                  </a:lnTo>
                  <a:lnTo>
                    <a:pt x="607" y="82"/>
                  </a:lnTo>
                  <a:lnTo>
                    <a:pt x="616" y="76"/>
                  </a:lnTo>
                  <a:lnTo>
                    <a:pt x="628" y="72"/>
                  </a:lnTo>
                  <a:lnTo>
                    <a:pt x="638" y="69"/>
                  </a:lnTo>
                  <a:lnTo>
                    <a:pt x="655" y="63"/>
                  </a:lnTo>
                  <a:lnTo>
                    <a:pt x="656" y="61"/>
                  </a:lnTo>
                  <a:lnTo>
                    <a:pt x="678" y="53"/>
                  </a:lnTo>
                  <a:lnTo>
                    <a:pt x="682" y="52"/>
                  </a:lnTo>
                  <a:lnTo>
                    <a:pt x="686" y="51"/>
                  </a:lnTo>
                  <a:lnTo>
                    <a:pt x="711" y="42"/>
                  </a:lnTo>
                  <a:lnTo>
                    <a:pt x="726" y="39"/>
                  </a:lnTo>
                  <a:lnTo>
                    <a:pt x="734" y="35"/>
                  </a:lnTo>
                  <a:lnTo>
                    <a:pt x="753" y="31"/>
                  </a:lnTo>
                  <a:lnTo>
                    <a:pt x="763" y="29"/>
                  </a:lnTo>
                  <a:lnTo>
                    <a:pt x="778" y="25"/>
                  </a:lnTo>
                  <a:lnTo>
                    <a:pt x="792" y="21"/>
                  </a:lnTo>
                  <a:lnTo>
                    <a:pt x="802" y="21"/>
                  </a:lnTo>
                  <a:lnTo>
                    <a:pt x="813" y="17"/>
                  </a:lnTo>
                  <a:lnTo>
                    <a:pt x="839" y="15"/>
                  </a:lnTo>
                  <a:lnTo>
                    <a:pt x="867" y="11"/>
                  </a:lnTo>
                  <a:lnTo>
                    <a:pt x="872" y="9"/>
                  </a:lnTo>
                  <a:lnTo>
                    <a:pt x="882" y="7"/>
                  </a:lnTo>
                  <a:lnTo>
                    <a:pt x="888" y="6"/>
                  </a:lnTo>
                  <a:lnTo>
                    <a:pt x="920" y="4"/>
                  </a:lnTo>
                  <a:lnTo>
                    <a:pt x="949" y="3"/>
                  </a:lnTo>
                  <a:lnTo>
                    <a:pt x="971" y="0"/>
                  </a:lnTo>
                  <a:lnTo>
                    <a:pt x="990" y="0"/>
                  </a:lnTo>
                  <a:lnTo>
                    <a:pt x="999" y="0"/>
                  </a:lnTo>
                  <a:lnTo>
                    <a:pt x="999" y="1002"/>
                  </a:lnTo>
                  <a:lnTo>
                    <a:pt x="0" y="1002"/>
                  </a:lnTo>
                  <a:close/>
                </a:path>
              </a:pathLst>
            </a:custGeom>
            <a:solidFill>
              <a:srgbClr val="FFD9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2060" name="Freeform 11"/>
            <p:cNvSpPr>
              <a:spLocks/>
            </p:cNvSpPr>
            <p:nvPr/>
          </p:nvSpPr>
          <p:spPr bwMode="auto">
            <a:xfrm>
              <a:off x="99" y="432"/>
              <a:ext cx="333" cy="334"/>
            </a:xfrm>
            <a:custGeom>
              <a:avLst/>
              <a:gdLst>
                <a:gd name="T0" fmla="*/ 4 w 999"/>
                <a:gd name="T1" fmla="*/ 90 h 1001"/>
                <a:gd name="T2" fmla="*/ 9 w 999"/>
                <a:gd name="T3" fmla="*/ 115 h 1001"/>
                <a:gd name="T4" fmla="*/ 14 w 999"/>
                <a:gd name="T5" fmla="*/ 155 h 1001"/>
                <a:gd name="T6" fmla="*/ 21 w 999"/>
                <a:gd name="T7" fmla="*/ 197 h 1001"/>
                <a:gd name="T8" fmla="*/ 27 w 999"/>
                <a:gd name="T9" fmla="*/ 222 h 1001"/>
                <a:gd name="T10" fmla="*/ 32 w 999"/>
                <a:gd name="T11" fmla="*/ 234 h 1001"/>
                <a:gd name="T12" fmla="*/ 36 w 999"/>
                <a:gd name="T13" fmla="*/ 263 h 1001"/>
                <a:gd name="T14" fmla="*/ 45 w 999"/>
                <a:gd name="T15" fmla="*/ 287 h 1001"/>
                <a:gd name="T16" fmla="*/ 53 w 999"/>
                <a:gd name="T17" fmla="*/ 312 h 1001"/>
                <a:gd name="T18" fmla="*/ 59 w 999"/>
                <a:gd name="T19" fmla="*/ 329 h 1001"/>
                <a:gd name="T20" fmla="*/ 67 w 999"/>
                <a:gd name="T21" fmla="*/ 350 h 1001"/>
                <a:gd name="T22" fmla="*/ 81 w 999"/>
                <a:gd name="T23" fmla="*/ 382 h 1001"/>
                <a:gd name="T24" fmla="*/ 85 w 999"/>
                <a:gd name="T25" fmla="*/ 396 h 1001"/>
                <a:gd name="T26" fmla="*/ 97 w 999"/>
                <a:gd name="T27" fmla="*/ 423 h 1001"/>
                <a:gd name="T28" fmla="*/ 112 w 999"/>
                <a:gd name="T29" fmla="*/ 453 h 1001"/>
                <a:gd name="T30" fmla="*/ 128 w 999"/>
                <a:gd name="T31" fmla="*/ 481 h 1001"/>
                <a:gd name="T32" fmla="*/ 136 w 999"/>
                <a:gd name="T33" fmla="*/ 499 h 1001"/>
                <a:gd name="T34" fmla="*/ 157 w 999"/>
                <a:gd name="T35" fmla="*/ 531 h 1001"/>
                <a:gd name="T36" fmla="*/ 172 w 999"/>
                <a:gd name="T37" fmla="*/ 555 h 1001"/>
                <a:gd name="T38" fmla="*/ 183 w 999"/>
                <a:gd name="T39" fmla="*/ 573 h 1001"/>
                <a:gd name="T40" fmla="*/ 213 w 999"/>
                <a:gd name="T41" fmla="*/ 610 h 1001"/>
                <a:gd name="T42" fmla="*/ 232 w 999"/>
                <a:gd name="T43" fmla="*/ 637 h 1001"/>
                <a:gd name="T44" fmla="*/ 247 w 999"/>
                <a:gd name="T45" fmla="*/ 653 h 1001"/>
                <a:gd name="T46" fmla="*/ 274 w 999"/>
                <a:gd name="T47" fmla="*/ 681 h 1001"/>
                <a:gd name="T48" fmla="*/ 286 w 999"/>
                <a:gd name="T49" fmla="*/ 693 h 1001"/>
                <a:gd name="T50" fmla="*/ 307 w 999"/>
                <a:gd name="T51" fmla="*/ 716 h 1001"/>
                <a:gd name="T52" fmla="*/ 317 w 999"/>
                <a:gd name="T53" fmla="*/ 728 h 1001"/>
                <a:gd name="T54" fmla="*/ 333 w 999"/>
                <a:gd name="T55" fmla="*/ 742 h 1001"/>
                <a:gd name="T56" fmla="*/ 347 w 999"/>
                <a:gd name="T57" fmla="*/ 754 h 1001"/>
                <a:gd name="T58" fmla="*/ 370 w 999"/>
                <a:gd name="T59" fmla="*/ 772 h 1001"/>
                <a:gd name="T60" fmla="*/ 388 w 999"/>
                <a:gd name="T61" fmla="*/ 788 h 1001"/>
                <a:gd name="T62" fmla="*/ 410 w 999"/>
                <a:gd name="T63" fmla="*/ 805 h 1001"/>
                <a:gd name="T64" fmla="*/ 432 w 999"/>
                <a:gd name="T65" fmla="*/ 820 h 1001"/>
                <a:gd name="T66" fmla="*/ 451 w 999"/>
                <a:gd name="T67" fmla="*/ 834 h 1001"/>
                <a:gd name="T68" fmla="*/ 472 w 999"/>
                <a:gd name="T69" fmla="*/ 848 h 1001"/>
                <a:gd name="T70" fmla="*/ 492 w 999"/>
                <a:gd name="T71" fmla="*/ 862 h 1001"/>
                <a:gd name="T72" fmla="*/ 507 w 999"/>
                <a:gd name="T73" fmla="*/ 869 h 1001"/>
                <a:gd name="T74" fmla="*/ 530 w 999"/>
                <a:gd name="T75" fmla="*/ 882 h 1001"/>
                <a:gd name="T76" fmla="*/ 549 w 999"/>
                <a:gd name="T77" fmla="*/ 893 h 1001"/>
                <a:gd name="T78" fmla="*/ 566 w 999"/>
                <a:gd name="T79" fmla="*/ 902 h 1001"/>
                <a:gd name="T80" fmla="*/ 596 w 999"/>
                <a:gd name="T81" fmla="*/ 912 h 1001"/>
                <a:gd name="T82" fmla="*/ 612 w 999"/>
                <a:gd name="T83" fmla="*/ 920 h 1001"/>
                <a:gd name="T84" fmla="*/ 626 w 999"/>
                <a:gd name="T85" fmla="*/ 927 h 1001"/>
                <a:gd name="T86" fmla="*/ 660 w 999"/>
                <a:gd name="T87" fmla="*/ 939 h 1001"/>
                <a:gd name="T88" fmla="*/ 686 w 999"/>
                <a:gd name="T89" fmla="*/ 948 h 1001"/>
                <a:gd name="T90" fmla="*/ 714 w 999"/>
                <a:gd name="T91" fmla="*/ 960 h 1001"/>
                <a:gd name="T92" fmla="*/ 734 w 999"/>
                <a:gd name="T93" fmla="*/ 965 h 1001"/>
                <a:gd name="T94" fmla="*/ 759 w 999"/>
                <a:gd name="T95" fmla="*/ 969 h 1001"/>
                <a:gd name="T96" fmla="*/ 794 w 999"/>
                <a:gd name="T97" fmla="*/ 979 h 1001"/>
                <a:gd name="T98" fmla="*/ 831 w 999"/>
                <a:gd name="T99" fmla="*/ 985 h 1001"/>
                <a:gd name="T100" fmla="*/ 865 w 999"/>
                <a:gd name="T101" fmla="*/ 990 h 1001"/>
                <a:gd name="T102" fmla="*/ 969 w 999"/>
                <a:gd name="T103" fmla="*/ 997 h 1001"/>
                <a:gd name="T104" fmla="*/ 977 w 999"/>
                <a:gd name="T105" fmla="*/ 999 h 1001"/>
                <a:gd name="T106" fmla="*/ 999 w 999"/>
                <a:gd name="T107" fmla="*/ 0 h 1001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999"/>
                <a:gd name="T163" fmla="*/ 0 h 1001"/>
                <a:gd name="T164" fmla="*/ 999 w 999"/>
                <a:gd name="T165" fmla="*/ 1001 h 1001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999" h="1001">
                  <a:moveTo>
                    <a:pt x="0" y="0"/>
                  </a:moveTo>
                  <a:lnTo>
                    <a:pt x="2" y="61"/>
                  </a:lnTo>
                  <a:lnTo>
                    <a:pt x="3" y="70"/>
                  </a:lnTo>
                  <a:lnTo>
                    <a:pt x="4" y="90"/>
                  </a:lnTo>
                  <a:lnTo>
                    <a:pt x="6" y="106"/>
                  </a:lnTo>
                  <a:lnTo>
                    <a:pt x="8" y="111"/>
                  </a:lnTo>
                  <a:lnTo>
                    <a:pt x="9" y="113"/>
                  </a:lnTo>
                  <a:lnTo>
                    <a:pt x="9" y="115"/>
                  </a:lnTo>
                  <a:lnTo>
                    <a:pt x="9" y="121"/>
                  </a:lnTo>
                  <a:lnTo>
                    <a:pt x="9" y="125"/>
                  </a:lnTo>
                  <a:lnTo>
                    <a:pt x="9" y="130"/>
                  </a:lnTo>
                  <a:lnTo>
                    <a:pt x="14" y="155"/>
                  </a:lnTo>
                  <a:lnTo>
                    <a:pt x="15" y="162"/>
                  </a:lnTo>
                  <a:lnTo>
                    <a:pt x="15" y="171"/>
                  </a:lnTo>
                  <a:lnTo>
                    <a:pt x="18" y="180"/>
                  </a:lnTo>
                  <a:lnTo>
                    <a:pt x="21" y="197"/>
                  </a:lnTo>
                  <a:lnTo>
                    <a:pt x="22" y="208"/>
                  </a:lnTo>
                  <a:lnTo>
                    <a:pt x="26" y="213"/>
                  </a:lnTo>
                  <a:lnTo>
                    <a:pt x="26" y="215"/>
                  </a:lnTo>
                  <a:lnTo>
                    <a:pt x="27" y="222"/>
                  </a:lnTo>
                  <a:lnTo>
                    <a:pt x="29" y="227"/>
                  </a:lnTo>
                  <a:lnTo>
                    <a:pt x="29" y="231"/>
                  </a:lnTo>
                  <a:lnTo>
                    <a:pt x="29" y="233"/>
                  </a:lnTo>
                  <a:lnTo>
                    <a:pt x="32" y="234"/>
                  </a:lnTo>
                  <a:lnTo>
                    <a:pt x="33" y="246"/>
                  </a:lnTo>
                  <a:lnTo>
                    <a:pt x="33" y="251"/>
                  </a:lnTo>
                  <a:lnTo>
                    <a:pt x="35" y="262"/>
                  </a:lnTo>
                  <a:lnTo>
                    <a:pt x="36" y="263"/>
                  </a:lnTo>
                  <a:lnTo>
                    <a:pt x="38" y="267"/>
                  </a:lnTo>
                  <a:lnTo>
                    <a:pt x="40" y="277"/>
                  </a:lnTo>
                  <a:lnTo>
                    <a:pt x="44" y="282"/>
                  </a:lnTo>
                  <a:lnTo>
                    <a:pt x="45" y="287"/>
                  </a:lnTo>
                  <a:lnTo>
                    <a:pt x="47" y="296"/>
                  </a:lnTo>
                  <a:lnTo>
                    <a:pt x="50" y="302"/>
                  </a:lnTo>
                  <a:lnTo>
                    <a:pt x="50" y="305"/>
                  </a:lnTo>
                  <a:lnTo>
                    <a:pt x="53" y="312"/>
                  </a:lnTo>
                  <a:lnTo>
                    <a:pt x="55" y="316"/>
                  </a:lnTo>
                  <a:lnTo>
                    <a:pt x="59" y="328"/>
                  </a:lnTo>
                  <a:lnTo>
                    <a:pt x="58" y="328"/>
                  </a:lnTo>
                  <a:lnTo>
                    <a:pt x="59" y="329"/>
                  </a:lnTo>
                  <a:lnTo>
                    <a:pt x="64" y="344"/>
                  </a:lnTo>
                  <a:lnTo>
                    <a:pt x="64" y="345"/>
                  </a:lnTo>
                  <a:lnTo>
                    <a:pt x="68" y="348"/>
                  </a:lnTo>
                  <a:lnTo>
                    <a:pt x="67" y="350"/>
                  </a:lnTo>
                  <a:lnTo>
                    <a:pt x="68" y="351"/>
                  </a:lnTo>
                  <a:lnTo>
                    <a:pt x="73" y="365"/>
                  </a:lnTo>
                  <a:lnTo>
                    <a:pt x="76" y="374"/>
                  </a:lnTo>
                  <a:lnTo>
                    <a:pt x="81" y="382"/>
                  </a:lnTo>
                  <a:lnTo>
                    <a:pt x="83" y="389"/>
                  </a:lnTo>
                  <a:lnTo>
                    <a:pt x="82" y="392"/>
                  </a:lnTo>
                  <a:lnTo>
                    <a:pt x="83" y="393"/>
                  </a:lnTo>
                  <a:lnTo>
                    <a:pt x="85" y="396"/>
                  </a:lnTo>
                  <a:lnTo>
                    <a:pt x="88" y="400"/>
                  </a:lnTo>
                  <a:lnTo>
                    <a:pt x="91" y="406"/>
                  </a:lnTo>
                  <a:lnTo>
                    <a:pt x="94" y="414"/>
                  </a:lnTo>
                  <a:lnTo>
                    <a:pt x="97" y="423"/>
                  </a:lnTo>
                  <a:lnTo>
                    <a:pt x="103" y="430"/>
                  </a:lnTo>
                  <a:lnTo>
                    <a:pt x="107" y="442"/>
                  </a:lnTo>
                  <a:lnTo>
                    <a:pt x="111" y="450"/>
                  </a:lnTo>
                  <a:lnTo>
                    <a:pt x="112" y="453"/>
                  </a:lnTo>
                  <a:lnTo>
                    <a:pt x="116" y="460"/>
                  </a:lnTo>
                  <a:lnTo>
                    <a:pt x="121" y="470"/>
                  </a:lnTo>
                  <a:lnTo>
                    <a:pt x="122" y="474"/>
                  </a:lnTo>
                  <a:lnTo>
                    <a:pt x="128" y="481"/>
                  </a:lnTo>
                  <a:lnTo>
                    <a:pt x="130" y="485"/>
                  </a:lnTo>
                  <a:lnTo>
                    <a:pt x="130" y="488"/>
                  </a:lnTo>
                  <a:lnTo>
                    <a:pt x="133" y="491"/>
                  </a:lnTo>
                  <a:lnTo>
                    <a:pt x="136" y="499"/>
                  </a:lnTo>
                  <a:lnTo>
                    <a:pt x="146" y="509"/>
                  </a:lnTo>
                  <a:lnTo>
                    <a:pt x="149" y="520"/>
                  </a:lnTo>
                  <a:lnTo>
                    <a:pt x="155" y="529"/>
                  </a:lnTo>
                  <a:lnTo>
                    <a:pt x="157" y="531"/>
                  </a:lnTo>
                  <a:lnTo>
                    <a:pt x="163" y="541"/>
                  </a:lnTo>
                  <a:lnTo>
                    <a:pt x="166" y="545"/>
                  </a:lnTo>
                  <a:lnTo>
                    <a:pt x="167" y="549"/>
                  </a:lnTo>
                  <a:lnTo>
                    <a:pt x="172" y="555"/>
                  </a:lnTo>
                  <a:lnTo>
                    <a:pt x="175" y="559"/>
                  </a:lnTo>
                  <a:lnTo>
                    <a:pt x="179" y="565"/>
                  </a:lnTo>
                  <a:lnTo>
                    <a:pt x="179" y="568"/>
                  </a:lnTo>
                  <a:lnTo>
                    <a:pt x="183" y="573"/>
                  </a:lnTo>
                  <a:lnTo>
                    <a:pt x="195" y="585"/>
                  </a:lnTo>
                  <a:lnTo>
                    <a:pt x="195" y="587"/>
                  </a:lnTo>
                  <a:lnTo>
                    <a:pt x="202" y="598"/>
                  </a:lnTo>
                  <a:lnTo>
                    <a:pt x="213" y="610"/>
                  </a:lnTo>
                  <a:lnTo>
                    <a:pt x="215" y="614"/>
                  </a:lnTo>
                  <a:lnTo>
                    <a:pt x="220" y="621"/>
                  </a:lnTo>
                  <a:lnTo>
                    <a:pt x="225" y="627"/>
                  </a:lnTo>
                  <a:lnTo>
                    <a:pt x="232" y="637"/>
                  </a:lnTo>
                  <a:lnTo>
                    <a:pt x="241" y="643"/>
                  </a:lnTo>
                  <a:lnTo>
                    <a:pt x="242" y="646"/>
                  </a:lnTo>
                  <a:lnTo>
                    <a:pt x="244" y="649"/>
                  </a:lnTo>
                  <a:lnTo>
                    <a:pt x="247" y="653"/>
                  </a:lnTo>
                  <a:lnTo>
                    <a:pt x="250" y="656"/>
                  </a:lnTo>
                  <a:lnTo>
                    <a:pt x="260" y="669"/>
                  </a:lnTo>
                  <a:lnTo>
                    <a:pt x="271" y="678"/>
                  </a:lnTo>
                  <a:lnTo>
                    <a:pt x="274" y="681"/>
                  </a:lnTo>
                  <a:lnTo>
                    <a:pt x="277" y="686"/>
                  </a:lnTo>
                  <a:lnTo>
                    <a:pt x="278" y="688"/>
                  </a:lnTo>
                  <a:lnTo>
                    <a:pt x="281" y="692"/>
                  </a:lnTo>
                  <a:lnTo>
                    <a:pt x="286" y="693"/>
                  </a:lnTo>
                  <a:lnTo>
                    <a:pt x="286" y="696"/>
                  </a:lnTo>
                  <a:lnTo>
                    <a:pt x="296" y="705"/>
                  </a:lnTo>
                  <a:lnTo>
                    <a:pt x="299" y="709"/>
                  </a:lnTo>
                  <a:lnTo>
                    <a:pt x="307" y="716"/>
                  </a:lnTo>
                  <a:lnTo>
                    <a:pt x="309" y="721"/>
                  </a:lnTo>
                  <a:lnTo>
                    <a:pt x="314" y="723"/>
                  </a:lnTo>
                  <a:lnTo>
                    <a:pt x="317" y="724"/>
                  </a:lnTo>
                  <a:lnTo>
                    <a:pt x="317" y="728"/>
                  </a:lnTo>
                  <a:lnTo>
                    <a:pt x="323" y="734"/>
                  </a:lnTo>
                  <a:lnTo>
                    <a:pt x="326" y="735"/>
                  </a:lnTo>
                  <a:lnTo>
                    <a:pt x="329" y="738"/>
                  </a:lnTo>
                  <a:lnTo>
                    <a:pt x="333" y="742"/>
                  </a:lnTo>
                  <a:lnTo>
                    <a:pt x="340" y="747"/>
                  </a:lnTo>
                  <a:lnTo>
                    <a:pt x="343" y="751"/>
                  </a:lnTo>
                  <a:lnTo>
                    <a:pt x="347" y="752"/>
                  </a:lnTo>
                  <a:lnTo>
                    <a:pt x="347" y="754"/>
                  </a:lnTo>
                  <a:lnTo>
                    <a:pt x="355" y="760"/>
                  </a:lnTo>
                  <a:lnTo>
                    <a:pt x="356" y="763"/>
                  </a:lnTo>
                  <a:lnTo>
                    <a:pt x="365" y="771"/>
                  </a:lnTo>
                  <a:lnTo>
                    <a:pt x="370" y="772"/>
                  </a:lnTo>
                  <a:lnTo>
                    <a:pt x="373" y="776"/>
                  </a:lnTo>
                  <a:lnTo>
                    <a:pt x="376" y="780"/>
                  </a:lnTo>
                  <a:lnTo>
                    <a:pt x="379" y="782"/>
                  </a:lnTo>
                  <a:lnTo>
                    <a:pt x="388" y="788"/>
                  </a:lnTo>
                  <a:lnTo>
                    <a:pt x="392" y="792"/>
                  </a:lnTo>
                  <a:lnTo>
                    <a:pt x="401" y="801"/>
                  </a:lnTo>
                  <a:lnTo>
                    <a:pt x="406" y="802"/>
                  </a:lnTo>
                  <a:lnTo>
                    <a:pt x="410" y="805"/>
                  </a:lnTo>
                  <a:lnTo>
                    <a:pt x="419" y="812"/>
                  </a:lnTo>
                  <a:lnTo>
                    <a:pt x="423" y="816"/>
                  </a:lnTo>
                  <a:lnTo>
                    <a:pt x="426" y="819"/>
                  </a:lnTo>
                  <a:lnTo>
                    <a:pt x="432" y="820"/>
                  </a:lnTo>
                  <a:lnTo>
                    <a:pt x="441" y="829"/>
                  </a:lnTo>
                  <a:lnTo>
                    <a:pt x="445" y="829"/>
                  </a:lnTo>
                  <a:lnTo>
                    <a:pt x="446" y="832"/>
                  </a:lnTo>
                  <a:lnTo>
                    <a:pt x="451" y="834"/>
                  </a:lnTo>
                  <a:lnTo>
                    <a:pt x="459" y="840"/>
                  </a:lnTo>
                  <a:lnTo>
                    <a:pt x="463" y="840"/>
                  </a:lnTo>
                  <a:lnTo>
                    <a:pt x="464" y="843"/>
                  </a:lnTo>
                  <a:lnTo>
                    <a:pt x="472" y="848"/>
                  </a:lnTo>
                  <a:lnTo>
                    <a:pt x="476" y="852"/>
                  </a:lnTo>
                  <a:lnTo>
                    <a:pt x="481" y="852"/>
                  </a:lnTo>
                  <a:lnTo>
                    <a:pt x="481" y="853"/>
                  </a:lnTo>
                  <a:lnTo>
                    <a:pt x="492" y="862"/>
                  </a:lnTo>
                  <a:lnTo>
                    <a:pt x="496" y="862"/>
                  </a:lnTo>
                  <a:lnTo>
                    <a:pt x="499" y="866"/>
                  </a:lnTo>
                  <a:lnTo>
                    <a:pt x="505" y="867"/>
                  </a:lnTo>
                  <a:lnTo>
                    <a:pt x="507" y="869"/>
                  </a:lnTo>
                  <a:lnTo>
                    <a:pt x="507" y="870"/>
                  </a:lnTo>
                  <a:lnTo>
                    <a:pt x="518" y="876"/>
                  </a:lnTo>
                  <a:lnTo>
                    <a:pt x="524" y="879"/>
                  </a:lnTo>
                  <a:lnTo>
                    <a:pt x="530" y="882"/>
                  </a:lnTo>
                  <a:lnTo>
                    <a:pt x="541" y="887"/>
                  </a:lnTo>
                  <a:lnTo>
                    <a:pt x="547" y="888"/>
                  </a:lnTo>
                  <a:lnTo>
                    <a:pt x="547" y="891"/>
                  </a:lnTo>
                  <a:lnTo>
                    <a:pt x="549" y="893"/>
                  </a:lnTo>
                  <a:lnTo>
                    <a:pt x="554" y="894"/>
                  </a:lnTo>
                  <a:lnTo>
                    <a:pt x="558" y="897"/>
                  </a:lnTo>
                  <a:lnTo>
                    <a:pt x="564" y="899"/>
                  </a:lnTo>
                  <a:lnTo>
                    <a:pt x="566" y="902"/>
                  </a:lnTo>
                  <a:lnTo>
                    <a:pt x="572" y="902"/>
                  </a:lnTo>
                  <a:lnTo>
                    <a:pt x="573" y="903"/>
                  </a:lnTo>
                  <a:lnTo>
                    <a:pt x="589" y="912"/>
                  </a:lnTo>
                  <a:lnTo>
                    <a:pt x="596" y="912"/>
                  </a:lnTo>
                  <a:lnTo>
                    <a:pt x="597" y="915"/>
                  </a:lnTo>
                  <a:lnTo>
                    <a:pt x="603" y="918"/>
                  </a:lnTo>
                  <a:lnTo>
                    <a:pt x="607" y="918"/>
                  </a:lnTo>
                  <a:lnTo>
                    <a:pt x="612" y="920"/>
                  </a:lnTo>
                  <a:lnTo>
                    <a:pt x="614" y="921"/>
                  </a:lnTo>
                  <a:lnTo>
                    <a:pt x="615" y="921"/>
                  </a:lnTo>
                  <a:lnTo>
                    <a:pt x="621" y="925"/>
                  </a:lnTo>
                  <a:lnTo>
                    <a:pt x="626" y="927"/>
                  </a:lnTo>
                  <a:lnTo>
                    <a:pt x="631" y="930"/>
                  </a:lnTo>
                  <a:lnTo>
                    <a:pt x="638" y="930"/>
                  </a:lnTo>
                  <a:lnTo>
                    <a:pt x="638" y="935"/>
                  </a:lnTo>
                  <a:lnTo>
                    <a:pt x="660" y="939"/>
                  </a:lnTo>
                  <a:lnTo>
                    <a:pt x="664" y="942"/>
                  </a:lnTo>
                  <a:lnTo>
                    <a:pt x="672" y="942"/>
                  </a:lnTo>
                  <a:lnTo>
                    <a:pt x="676" y="947"/>
                  </a:lnTo>
                  <a:lnTo>
                    <a:pt x="686" y="948"/>
                  </a:lnTo>
                  <a:lnTo>
                    <a:pt x="687" y="951"/>
                  </a:lnTo>
                  <a:lnTo>
                    <a:pt x="698" y="951"/>
                  </a:lnTo>
                  <a:lnTo>
                    <a:pt x="700" y="954"/>
                  </a:lnTo>
                  <a:lnTo>
                    <a:pt x="714" y="960"/>
                  </a:lnTo>
                  <a:lnTo>
                    <a:pt x="720" y="960"/>
                  </a:lnTo>
                  <a:lnTo>
                    <a:pt x="724" y="960"/>
                  </a:lnTo>
                  <a:lnTo>
                    <a:pt x="726" y="962"/>
                  </a:lnTo>
                  <a:lnTo>
                    <a:pt x="734" y="965"/>
                  </a:lnTo>
                  <a:lnTo>
                    <a:pt x="738" y="965"/>
                  </a:lnTo>
                  <a:lnTo>
                    <a:pt x="753" y="968"/>
                  </a:lnTo>
                  <a:lnTo>
                    <a:pt x="756" y="969"/>
                  </a:lnTo>
                  <a:lnTo>
                    <a:pt x="759" y="969"/>
                  </a:lnTo>
                  <a:lnTo>
                    <a:pt x="770" y="969"/>
                  </a:lnTo>
                  <a:lnTo>
                    <a:pt x="772" y="973"/>
                  </a:lnTo>
                  <a:lnTo>
                    <a:pt x="788" y="978"/>
                  </a:lnTo>
                  <a:lnTo>
                    <a:pt x="794" y="979"/>
                  </a:lnTo>
                  <a:lnTo>
                    <a:pt x="809" y="981"/>
                  </a:lnTo>
                  <a:lnTo>
                    <a:pt x="817" y="984"/>
                  </a:lnTo>
                  <a:lnTo>
                    <a:pt x="829" y="984"/>
                  </a:lnTo>
                  <a:lnTo>
                    <a:pt x="831" y="985"/>
                  </a:lnTo>
                  <a:lnTo>
                    <a:pt x="833" y="986"/>
                  </a:lnTo>
                  <a:lnTo>
                    <a:pt x="834" y="985"/>
                  </a:lnTo>
                  <a:lnTo>
                    <a:pt x="836" y="986"/>
                  </a:lnTo>
                  <a:lnTo>
                    <a:pt x="865" y="990"/>
                  </a:lnTo>
                  <a:lnTo>
                    <a:pt x="879" y="992"/>
                  </a:lnTo>
                  <a:lnTo>
                    <a:pt x="890" y="995"/>
                  </a:lnTo>
                  <a:lnTo>
                    <a:pt x="899" y="995"/>
                  </a:lnTo>
                  <a:lnTo>
                    <a:pt x="969" y="997"/>
                  </a:lnTo>
                  <a:lnTo>
                    <a:pt x="971" y="999"/>
                  </a:lnTo>
                  <a:lnTo>
                    <a:pt x="973" y="999"/>
                  </a:lnTo>
                  <a:lnTo>
                    <a:pt x="974" y="996"/>
                  </a:lnTo>
                  <a:lnTo>
                    <a:pt x="977" y="999"/>
                  </a:lnTo>
                  <a:lnTo>
                    <a:pt x="979" y="1001"/>
                  </a:lnTo>
                  <a:lnTo>
                    <a:pt x="999" y="1001"/>
                  </a:lnTo>
                  <a:lnTo>
                    <a:pt x="99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D9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2061" name="Freeform 12"/>
            <p:cNvSpPr>
              <a:spLocks/>
            </p:cNvSpPr>
            <p:nvPr/>
          </p:nvSpPr>
          <p:spPr bwMode="auto">
            <a:xfrm>
              <a:off x="432" y="98"/>
              <a:ext cx="333" cy="334"/>
            </a:xfrm>
            <a:custGeom>
              <a:avLst/>
              <a:gdLst>
                <a:gd name="T0" fmla="*/ 999 w 1001"/>
                <a:gd name="T1" fmla="*/ 979 h 1002"/>
                <a:gd name="T2" fmla="*/ 999 w 1001"/>
                <a:gd name="T3" fmla="*/ 952 h 1002"/>
                <a:gd name="T4" fmla="*/ 999 w 1001"/>
                <a:gd name="T5" fmla="*/ 946 h 1002"/>
                <a:gd name="T6" fmla="*/ 998 w 1001"/>
                <a:gd name="T7" fmla="*/ 932 h 1002"/>
                <a:gd name="T8" fmla="*/ 996 w 1001"/>
                <a:gd name="T9" fmla="*/ 908 h 1002"/>
                <a:gd name="T10" fmla="*/ 992 w 1001"/>
                <a:gd name="T11" fmla="*/ 877 h 1002"/>
                <a:gd name="T12" fmla="*/ 987 w 1001"/>
                <a:gd name="T13" fmla="*/ 845 h 1002"/>
                <a:gd name="T14" fmla="*/ 986 w 1001"/>
                <a:gd name="T15" fmla="*/ 835 h 1002"/>
                <a:gd name="T16" fmla="*/ 981 w 1001"/>
                <a:gd name="T17" fmla="*/ 809 h 1002"/>
                <a:gd name="T18" fmla="*/ 980 w 1001"/>
                <a:gd name="T19" fmla="*/ 798 h 1002"/>
                <a:gd name="T20" fmla="*/ 971 w 1001"/>
                <a:gd name="T21" fmla="*/ 765 h 1002"/>
                <a:gd name="T22" fmla="*/ 971 w 1001"/>
                <a:gd name="T23" fmla="*/ 757 h 1002"/>
                <a:gd name="T24" fmla="*/ 967 w 1001"/>
                <a:gd name="T25" fmla="*/ 745 h 1002"/>
                <a:gd name="T26" fmla="*/ 961 w 1001"/>
                <a:gd name="T27" fmla="*/ 725 h 1002"/>
                <a:gd name="T28" fmla="*/ 955 w 1001"/>
                <a:gd name="T29" fmla="*/ 709 h 1002"/>
                <a:gd name="T30" fmla="*/ 954 w 1001"/>
                <a:gd name="T31" fmla="*/ 703 h 1002"/>
                <a:gd name="T32" fmla="*/ 950 w 1001"/>
                <a:gd name="T33" fmla="*/ 691 h 1002"/>
                <a:gd name="T34" fmla="*/ 950 w 1001"/>
                <a:gd name="T35" fmla="*/ 690 h 1002"/>
                <a:gd name="T36" fmla="*/ 948 w 1001"/>
                <a:gd name="T37" fmla="*/ 681 h 1002"/>
                <a:gd name="T38" fmla="*/ 943 w 1001"/>
                <a:gd name="T39" fmla="*/ 670 h 1002"/>
                <a:gd name="T40" fmla="*/ 936 w 1001"/>
                <a:gd name="T41" fmla="*/ 648 h 1002"/>
                <a:gd name="T42" fmla="*/ 931 w 1001"/>
                <a:gd name="T43" fmla="*/ 640 h 1002"/>
                <a:gd name="T44" fmla="*/ 920 w 1001"/>
                <a:gd name="T45" fmla="*/ 610 h 1002"/>
                <a:gd name="T46" fmla="*/ 906 w 1001"/>
                <a:gd name="T47" fmla="*/ 579 h 1002"/>
                <a:gd name="T48" fmla="*/ 901 w 1001"/>
                <a:gd name="T49" fmla="*/ 567 h 1002"/>
                <a:gd name="T50" fmla="*/ 894 w 1001"/>
                <a:gd name="T51" fmla="*/ 556 h 1002"/>
                <a:gd name="T52" fmla="*/ 868 w 1001"/>
                <a:gd name="T53" fmla="*/ 507 h 1002"/>
                <a:gd name="T54" fmla="*/ 812 w 1001"/>
                <a:gd name="T55" fmla="*/ 419 h 1002"/>
                <a:gd name="T56" fmla="*/ 774 w 1001"/>
                <a:gd name="T57" fmla="*/ 369 h 1002"/>
                <a:gd name="T58" fmla="*/ 770 w 1001"/>
                <a:gd name="T59" fmla="*/ 364 h 1002"/>
                <a:gd name="T60" fmla="*/ 740 w 1001"/>
                <a:gd name="T61" fmla="*/ 332 h 1002"/>
                <a:gd name="T62" fmla="*/ 726 w 1001"/>
                <a:gd name="T63" fmla="*/ 317 h 1002"/>
                <a:gd name="T64" fmla="*/ 679 w 1001"/>
                <a:gd name="T65" fmla="*/ 270 h 1002"/>
                <a:gd name="T66" fmla="*/ 604 w 1001"/>
                <a:gd name="T67" fmla="*/ 207 h 1002"/>
                <a:gd name="T68" fmla="*/ 525 w 1001"/>
                <a:gd name="T69" fmla="*/ 152 h 1002"/>
                <a:gd name="T70" fmla="*/ 463 w 1001"/>
                <a:gd name="T71" fmla="*/ 115 h 1002"/>
                <a:gd name="T72" fmla="*/ 443 w 1001"/>
                <a:gd name="T73" fmla="*/ 107 h 1002"/>
                <a:gd name="T74" fmla="*/ 423 w 1001"/>
                <a:gd name="T75" fmla="*/ 96 h 1002"/>
                <a:gd name="T76" fmla="*/ 409 w 1001"/>
                <a:gd name="T77" fmla="*/ 90 h 1002"/>
                <a:gd name="T78" fmla="*/ 404 w 1001"/>
                <a:gd name="T79" fmla="*/ 89 h 1002"/>
                <a:gd name="T80" fmla="*/ 394 w 1001"/>
                <a:gd name="T81" fmla="*/ 82 h 1002"/>
                <a:gd name="T82" fmla="*/ 387 w 1001"/>
                <a:gd name="T83" fmla="*/ 82 h 1002"/>
                <a:gd name="T84" fmla="*/ 375 w 1001"/>
                <a:gd name="T85" fmla="*/ 73 h 1002"/>
                <a:gd name="T86" fmla="*/ 362 w 1001"/>
                <a:gd name="T87" fmla="*/ 69 h 1002"/>
                <a:gd name="T88" fmla="*/ 345 w 1001"/>
                <a:gd name="T89" fmla="*/ 64 h 1002"/>
                <a:gd name="T90" fmla="*/ 302 w 1001"/>
                <a:gd name="T91" fmla="*/ 49 h 1002"/>
                <a:gd name="T92" fmla="*/ 283 w 1001"/>
                <a:gd name="T93" fmla="*/ 42 h 1002"/>
                <a:gd name="T94" fmla="*/ 269 w 1001"/>
                <a:gd name="T95" fmla="*/ 39 h 1002"/>
                <a:gd name="T96" fmla="*/ 253 w 1001"/>
                <a:gd name="T97" fmla="*/ 34 h 1002"/>
                <a:gd name="T98" fmla="*/ 241 w 1001"/>
                <a:gd name="T99" fmla="*/ 31 h 1002"/>
                <a:gd name="T100" fmla="*/ 220 w 1001"/>
                <a:gd name="T101" fmla="*/ 25 h 1002"/>
                <a:gd name="T102" fmla="*/ 211 w 1001"/>
                <a:gd name="T103" fmla="*/ 24 h 1002"/>
                <a:gd name="T104" fmla="*/ 195 w 1001"/>
                <a:gd name="T105" fmla="*/ 21 h 1002"/>
                <a:gd name="T106" fmla="*/ 165 w 1001"/>
                <a:gd name="T107" fmla="*/ 15 h 1002"/>
                <a:gd name="T108" fmla="*/ 136 w 1001"/>
                <a:gd name="T109" fmla="*/ 11 h 1002"/>
                <a:gd name="T110" fmla="*/ 107 w 1001"/>
                <a:gd name="T111" fmla="*/ 6 h 1002"/>
                <a:gd name="T112" fmla="*/ 16 w 1001"/>
                <a:gd name="T113" fmla="*/ 0 h 1002"/>
                <a:gd name="T114" fmla="*/ 0 w 1001"/>
                <a:gd name="T115" fmla="*/ 1002 h 1002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1001"/>
                <a:gd name="T175" fmla="*/ 0 h 1002"/>
                <a:gd name="T176" fmla="*/ 1001 w 1001"/>
                <a:gd name="T177" fmla="*/ 1002 h 1002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1001" h="1002">
                  <a:moveTo>
                    <a:pt x="1001" y="1002"/>
                  </a:moveTo>
                  <a:lnTo>
                    <a:pt x="999" y="979"/>
                  </a:lnTo>
                  <a:lnTo>
                    <a:pt x="1001" y="971"/>
                  </a:lnTo>
                  <a:lnTo>
                    <a:pt x="999" y="952"/>
                  </a:lnTo>
                  <a:lnTo>
                    <a:pt x="999" y="948"/>
                  </a:lnTo>
                  <a:lnTo>
                    <a:pt x="999" y="946"/>
                  </a:lnTo>
                  <a:lnTo>
                    <a:pt x="998" y="936"/>
                  </a:lnTo>
                  <a:lnTo>
                    <a:pt x="998" y="932"/>
                  </a:lnTo>
                  <a:lnTo>
                    <a:pt x="997" y="920"/>
                  </a:lnTo>
                  <a:lnTo>
                    <a:pt x="996" y="908"/>
                  </a:lnTo>
                  <a:lnTo>
                    <a:pt x="995" y="893"/>
                  </a:lnTo>
                  <a:lnTo>
                    <a:pt x="992" y="877"/>
                  </a:lnTo>
                  <a:lnTo>
                    <a:pt x="991" y="870"/>
                  </a:lnTo>
                  <a:lnTo>
                    <a:pt x="987" y="845"/>
                  </a:lnTo>
                  <a:lnTo>
                    <a:pt x="986" y="840"/>
                  </a:lnTo>
                  <a:lnTo>
                    <a:pt x="986" y="835"/>
                  </a:lnTo>
                  <a:lnTo>
                    <a:pt x="985" y="833"/>
                  </a:lnTo>
                  <a:lnTo>
                    <a:pt x="981" y="809"/>
                  </a:lnTo>
                  <a:lnTo>
                    <a:pt x="981" y="805"/>
                  </a:lnTo>
                  <a:lnTo>
                    <a:pt x="980" y="798"/>
                  </a:lnTo>
                  <a:lnTo>
                    <a:pt x="972" y="769"/>
                  </a:lnTo>
                  <a:lnTo>
                    <a:pt x="971" y="765"/>
                  </a:lnTo>
                  <a:lnTo>
                    <a:pt x="971" y="762"/>
                  </a:lnTo>
                  <a:lnTo>
                    <a:pt x="971" y="757"/>
                  </a:lnTo>
                  <a:lnTo>
                    <a:pt x="968" y="752"/>
                  </a:lnTo>
                  <a:lnTo>
                    <a:pt x="967" y="745"/>
                  </a:lnTo>
                  <a:lnTo>
                    <a:pt x="962" y="728"/>
                  </a:lnTo>
                  <a:lnTo>
                    <a:pt x="961" y="725"/>
                  </a:lnTo>
                  <a:lnTo>
                    <a:pt x="957" y="714"/>
                  </a:lnTo>
                  <a:lnTo>
                    <a:pt x="955" y="709"/>
                  </a:lnTo>
                  <a:lnTo>
                    <a:pt x="955" y="705"/>
                  </a:lnTo>
                  <a:lnTo>
                    <a:pt x="954" y="703"/>
                  </a:lnTo>
                  <a:lnTo>
                    <a:pt x="952" y="699"/>
                  </a:lnTo>
                  <a:lnTo>
                    <a:pt x="950" y="691"/>
                  </a:lnTo>
                  <a:lnTo>
                    <a:pt x="951" y="691"/>
                  </a:lnTo>
                  <a:lnTo>
                    <a:pt x="950" y="690"/>
                  </a:lnTo>
                  <a:lnTo>
                    <a:pt x="946" y="682"/>
                  </a:lnTo>
                  <a:lnTo>
                    <a:pt x="948" y="681"/>
                  </a:lnTo>
                  <a:lnTo>
                    <a:pt x="946" y="680"/>
                  </a:lnTo>
                  <a:lnTo>
                    <a:pt x="943" y="670"/>
                  </a:lnTo>
                  <a:lnTo>
                    <a:pt x="938" y="660"/>
                  </a:lnTo>
                  <a:lnTo>
                    <a:pt x="936" y="648"/>
                  </a:lnTo>
                  <a:lnTo>
                    <a:pt x="932" y="642"/>
                  </a:lnTo>
                  <a:lnTo>
                    <a:pt x="931" y="640"/>
                  </a:lnTo>
                  <a:lnTo>
                    <a:pt x="922" y="619"/>
                  </a:lnTo>
                  <a:lnTo>
                    <a:pt x="920" y="610"/>
                  </a:lnTo>
                  <a:lnTo>
                    <a:pt x="918" y="607"/>
                  </a:lnTo>
                  <a:lnTo>
                    <a:pt x="906" y="579"/>
                  </a:lnTo>
                  <a:lnTo>
                    <a:pt x="902" y="571"/>
                  </a:lnTo>
                  <a:lnTo>
                    <a:pt x="901" y="567"/>
                  </a:lnTo>
                  <a:lnTo>
                    <a:pt x="897" y="564"/>
                  </a:lnTo>
                  <a:lnTo>
                    <a:pt x="894" y="556"/>
                  </a:lnTo>
                  <a:lnTo>
                    <a:pt x="894" y="554"/>
                  </a:lnTo>
                  <a:lnTo>
                    <a:pt x="868" y="507"/>
                  </a:lnTo>
                  <a:lnTo>
                    <a:pt x="858" y="489"/>
                  </a:lnTo>
                  <a:lnTo>
                    <a:pt x="812" y="419"/>
                  </a:lnTo>
                  <a:lnTo>
                    <a:pt x="781" y="377"/>
                  </a:lnTo>
                  <a:lnTo>
                    <a:pt x="774" y="369"/>
                  </a:lnTo>
                  <a:lnTo>
                    <a:pt x="771" y="367"/>
                  </a:lnTo>
                  <a:lnTo>
                    <a:pt x="770" y="364"/>
                  </a:lnTo>
                  <a:lnTo>
                    <a:pt x="742" y="335"/>
                  </a:lnTo>
                  <a:lnTo>
                    <a:pt x="740" y="332"/>
                  </a:lnTo>
                  <a:lnTo>
                    <a:pt x="728" y="320"/>
                  </a:lnTo>
                  <a:lnTo>
                    <a:pt x="726" y="317"/>
                  </a:lnTo>
                  <a:lnTo>
                    <a:pt x="682" y="273"/>
                  </a:lnTo>
                  <a:lnTo>
                    <a:pt x="679" y="270"/>
                  </a:lnTo>
                  <a:lnTo>
                    <a:pt x="640" y="238"/>
                  </a:lnTo>
                  <a:lnTo>
                    <a:pt x="604" y="207"/>
                  </a:lnTo>
                  <a:lnTo>
                    <a:pt x="563" y="179"/>
                  </a:lnTo>
                  <a:lnTo>
                    <a:pt x="525" y="152"/>
                  </a:lnTo>
                  <a:lnTo>
                    <a:pt x="487" y="130"/>
                  </a:lnTo>
                  <a:lnTo>
                    <a:pt x="463" y="115"/>
                  </a:lnTo>
                  <a:lnTo>
                    <a:pt x="457" y="113"/>
                  </a:lnTo>
                  <a:lnTo>
                    <a:pt x="443" y="107"/>
                  </a:lnTo>
                  <a:lnTo>
                    <a:pt x="435" y="101"/>
                  </a:lnTo>
                  <a:lnTo>
                    <a:pt x="423" y="96"/>
                  </a:lnTo>
                  <a:lnTo>
                    <a:pt x="412" y="91"/>
                  </a:lnTo>
                  <a:lnTo>
                    <a:pt x="409" y="90"/>
                  </a:lnTo>
                  <a:lnTo>
                    <a:pt x="405" y="87"/>
                  </a:lnTo>
                  <a:lnTo>
                    <a:pt x="404" y="89"/>
                  </a:lnTo>
                  <a:lnTo>
                    <a:pt x="403" y="87"/>
                  </a:lnTo>
                  <a:lnTo>
                    <a:pt x="394" y="82"/>
                  </a:lnTo>
                  <a:lnTo>
                    <a:pt x="391" y="82"/>
                  </a:lnTo>
                  <a:lnTo>
                    <a:pt x="387" y="82"/>
                  </a:lnTo>
                  <a:lnTo>
                    <a:pt x="381" y="77"/>
                  </a:lnTo>
                  <a:lnTo>
                    <a:pt x="375" y="73"/>
                  </a:lnTo>
                  <a:lnTo>
                    <a:pt x="363" y="70"/>
                  </a:lnTo>
                  <a:lnTo>
                    <a:pt x="362" y="69"/>
                  </a:lnTo>
                  <a:lnTo>
                    <a:pt x="355" y="66"/>
                  </a:lnTo>
                  <a:lnTo>
                    <a:pt x="345" y="64"/>
                  </a:lnTo>
                  <a:lnTo>
                    <a:pt x="322" y="54"/>
                  </a:lnTo>
                  <a:lnTo>
                    <a:pt x="302" y="49"/>
                  </a:lnTo>
                  <a:lnTo>
                    <a:pt x="298" y="47"/>
                  </a:lnTo>
                  <a:lnTo>
                    <a:pt x="283" y="42"/>
                  </a:lnTo>
                  <a:lnTo>
                    <a:pt x="278" y="40"/>
                  </a:lnTo>
                  <a:lnTo>
                    <a:pt x="269" y="39"/>
                  </a:lnTo>
                  <a:lnTo>
                    <a:pt x="267" y="35"/>
                  </a:lnTo>
                  <a:lnTo>
                    <a:pt x="253" y="34"/>
                  </a:lnTo>
                  <a:lnTo>
                    <a:pt x="244" y="33"/>
                  </a:lnTo>
                  <a:lnTo>
                    <a:pt x="241" y="31"/>
                  </a:lnTo>
                  <a:lnTo>
                    <a:pt x="230" y="29"/>
                  </a:lnTo>
                  <a:lnTo>
                    <a:pt x="220" y="25"/>
                  </a:lnTo>
                  <a:lnTo>
                    <a:pt x="214" y="24"/>
                  </a:lnTo>
                  <a:lnTo>
                    <a:pt x="211" y="24"/>
                  </a:lnTo>
                  <a:lnTo>
                    <a:pt x="202" y="21"/>
                  </a:lnTo>
                  <a:lnTo>
                    <a:pt x="195" y="21"/>
                  </a:lnTo>
                  <a:lnTo>
                    <a:pt x="174" y="17"/>
                  </a:lnTo>
                  <a:lnTo>
                    <a:pt x="165" y="15"/>
                  </a:lnTo>
                  <a:lnTo>
                    <a:pt x="141" y="11"/>
                  </a:lnTo>
                  <a:lnTo>
                    <a:pt x="136" y="11"/>
                  </a:lnTo>
                  <a:lnTo>
                    <a:pt x="120" y="7"/>
                  </a:lnTo>
                  <a:lnTo>
                    <a:pt x="107" y="6"/>
                  </a:lnTo>
                  <a:lnTo>
                    <a:pt x="16" y="0"/>
                  </a:lnTo>
                  <a:lnTo>
                    <a:pt x="0" y="0"/>
                  </a:lnTo>
                  <a:lnTo>
                    <a:pt x="0" y="1002"/>
                  </a:lnTo>
                  <a:lnTo>
                    <a:pt x="1001" y="1002"/>
                  </a:lnTo>
                  <a:close/>
                </a:path>
              </a:pathLst>
            </a:custGeom>
            <a:solidFill>
              <a:srgbClr val="FFD9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2062" name="Freeform 13"/>
            <p:cNvSpPr>
              <a:spLocks/>
            </p:cNvSpPr>
            <p:nvPr/>
          </p:nvSpPr>
          <p:spPr bwMode="auto">
            <a:xfrm>
              <a:off x="432" y="432"/>
              <a:ext cx="333" cy="333"/>
            </a:xfrm>
            <a:custGeom>
              <a:avLst/>
              <a:gdLst>
                <a:gd name="T0" fmla="*/ 998 w 1001"/>
                <a:gd name="T1" fmla="*/ 83 h 999"/>
                <a:gd name="T2" fmla="*/ 991 w 1001"/>
                <a:gd name="T3" fmla="*/ 143 h 999"/>
                <a:gd name="T4" fmla="*/ 978 w 1001"/>
                <a:gd name="T5" fmla="*/ 219 h 999"/>
                <a:gd name="T6" fmla="*/ 968 w 1001"/>
                <a:gd name="T7" fmla="*/ 250 h 999"/>
                <a:gd name="T8" fmla="*/ 961 w 1001"/>
                <a:gd name="T9" fmla="*/ 277 h 999"/>
                <a:gd name="T10" fmla="*/ 955 w 1001"/>
                <a:gd name="T11" fmla="*/ 294 h 999"/>
                <a:gd name="T12" fmla="*/ 949 w 1001"/>
                <a:gd name="T13" fmla="*/ 315 h 999"/>
                <a:gd name="T14" fmla="*/ 932 w 1001"/>
                <a:gd name="T15" fmla="*/ 358 h 999"/>
                <a:gd name="T16" fmla="*/ 924 w 1001"/>
                <a:gd name="T17" fmla="*/ 377 h 999"/>
                <a:gd name="T18" fmla="*/ 918 w 1001"/>
                <a:gd name="T19" fmla="*/ 396 h 999"/>
                <a:gd name="T20" fmla="*/ 910 w 1001"/>
                <a:gd name="T21" fmla="*/ 411 h 999"/>
                <a:gd name="T22" fmla="*/ 897 w 1001"/>
                <a:gd name="T23" fmla="*/ 440 h 999"/>
                <a:gd name="T24" fmla="*/ 892 w 1001"/>
                <a:gd name="T25" fmla="*/ 450 h 999"/>
                <a:gd name="T26" fmla="*/ 868 w 1001"/>
                <a:gd name="T27" fmla="*/ 489 h 999"/>
                <a:gd name="T28" fmla="*/ 850 w 1001"/>
                <a:gd name="T29" fmla="*/ 523 h 999"/>
                <a:gd name="T30" fmla="*/ 840 w 1001"/>
                <a:gd name="T31" fmla="*/ 537 h 999"/>
                <a:gd name="T32" fmla="*/ 817 w 1001"/>
                <a:gd name="T33" fmla="*/ 571 h 999"/>
                <a:gd name="T34" fmla="*/ 799 w 1001"/>
                <a:gd name="T35" fmla="*/ 599 h 999"/>
                <a:gd name="T36" fmla="*/ 784 w 1001"/>
                <a:gd name="T37" fmla="*/ 619 h 999"/>
                <a:gd name="T38" fmla="*/ 774 w 1001"/>
                <a:gd name="T39" fmla="*/ 628 h 999"/>
                <a:gd name="T40" fmla="*/ 770 w 1001"/>
                <a:gd name="T41" fmla="*/ 637 h 999"/>
                <a:gd name="T42" fmla="*/ 758 w 1001"/>
                <a:gd name="T43" fmla="*/ 649 h 999"/>
                <a:gd name="T44" fmla="*/ 734 w 1001"/>
                <a:gd name="T45" fmla="*/ 678 h 999"/>
                <a:gd name="T46" fmla="*/ 720 w 1001"/>
                <a:gd name="T47" fmla="*/ 692 h 999"/>
                <a:gd name="T48" fmla="*/ 704 w 1001"/>
                <a:gd name="T49" fmla="*/ 709 h 999"/>
                <a:gd name="T50" fmla="*/ 685 w 1001"/>
                <a:gd name="T51" fmla="*/ 724 h 999"/>
                <a:gd name="T52" fmla="*/ 673 w 1001"/>
                <a:gd name="T53" fmla="*/ 738 h 999"/>
                <a:gd name="T54" fmla="*/ 660 w 1001"/>
                <a:gd name="T55" fmla="*/ 751 h 999"/>
                <a:gd name="T56" fmla="*/ 649 w 1001"/>
                <a:gd name="T57" fmla="*/ 759 h 999"/>
                <a:gd name="T58" fmla="*/ 633 w 1001"/>
                <a:gd name="T59" fmla="*/ 771 h 999"/>
                <a:gd name="T60" fmla="*/ 597 w 1001"/>
                <a:gd name="T61" fmla="*/ 802 h 999"/>
                <a:gd name="T62" fmla="*/ 579 w 1001"/>
                <a:gd name="T63" fmla="*/ 814 h 999"/>
                <a:gd name="T64" fmla="*/ 557 w 1001"/>
                <a:gd name="T65" fmla="*/ 829 h 999"/>
                <a:gd name="T66" fmla="*/ 538 w 1001"/>
                <a:gd name="T67" fmla="*/ 844 h 999"/>
                <a:gd name="T68" fmla="*/ 509 w 1001"/>
                <a:gd name="T69" fmla="*/ 862 h 999"/>
                <a:gd name="T70" fmla="*/ 494 w 1001"/>
                <a:gd name="T71" fmla="*/ 867 h 999"/>
                <a:gd name="T72" fmla="*/ 478 w 1001"/>
                <a:gd name="T73" fmla="*/ 878 h 999"/>
                <a:gd name="T74" fmla="*/ 461 w 1001"/>
                <a:gd name="T75" fmla="*/ 887 h 999"/>
                <a:gd name="T76" fmla="*/ 448 w 1001"/>
                <a:gd name="T77" fmla="*/ 893 h 999"/>
                <a:gd name="T78" fmla="*/ 427 w 1001"/>
                <a:gd name="T79" fmla="*/ 903 h 999"/>
                <a:gd name="T80" fmla="*/ 403 w 1001"/>
                <a:gd name="T81" fmla="*/ 913 h 999"/>
                <a:gd name="T82" fmla="*/ 391 w 1001"/>
                <a:gd name="T83" fmla="*/ 918 h 999"/>
                <a:gd name="T84" fmla="*/ 379 w 1001"/>
                <a:gd name="T85" fmla="*/ 925 h 999"/>
                <a:gd name="T86" fmla="*/ 361 w 1001"/>
                <a:gd name="T87" fmla="*/ 935 h 999"/>
                <a:gd name="T88" fmla="*/ 340 w 1001"/>
                <a:gd name="T89" fmla="*/ 939 h 999"/>
                <a:gd name="T90" fmla="*/ 310 w 1001"/>
                <a:gd name="T91" fmla="*/ 950 h 999"/>
                <a:gd name="T92" fmla="*/ 290 w 1001"/>
                <a:gd name="T93" fmla="*/ 959 h 999"/>
                <a:gd name="T94" fmla="*/ 274 w 1001"/>
                <a:gd name="T95" fmla="*/ 960 h 999"/>
                <a:gd name="T96" fmla="*/ 251 w 1001"/>
                <a:gd name="T97" fmla="*/ 967 h 999"/>
                <a:gd name="T98" fmla="*/ 230 w 1001"/>
                <a:gd name="T99" fmla="*/ 973 h 999"/>
                <a:gd name="T100" fmla="*/ 166 w 1001"/>
                <a:gd name="T101" fmla="*/ 986 h 999"/>
                <a:gd name="T102" fmla="*/ 99 w 1001"/>
                <a:gd name="T103" fmla="*/ 993 h 999"/>
                <a:gd name="T104" fmla="*/ 0 w 1001"/>
                <a:gd name="T105" fmla="*/ 999 h 999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1001"/>
                <a:gd name="T160" fmla="*/ 0 h 999"/>
                <a:gd name="T161" fmla="*/ 1001 w 1001"/>
                <a:gd name="T162" fmla="*/ 999 h 999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1001" h="999">
                  <a:moveTo>
                    <a:pt x="1001" y="0"/>
                  </a:moveTo>
                  <a:lnTo>
                    <a:pt x="1001" y="19"/>
                  </a:lnTo>
                  <a:lnTo>
                    <a:pt x="999" y="52"/>
                  </a:lnTo>
                  <a:lnTo>
                    <a:pt x="998" y="83"/>
                  </a:lnTo>
                  <a:lnTo>
                    <a:pt x="997" y="92"/>
                  </a:lnTo>
                  <a:lnTo>
                    <a:pt x="996" y="111"/>
                  </a:lnTo>
                  <a:lnTo>
                    <a:pt x="993" y="125"/>
                  </a:lnTo>
                  <a:lnTo>
                    <a:pt x="991" y="143"/>
                  </a:lnTo>
                  <a:lnTo>
                    <a:pt x="981" y="196"/>
                  </a:lnTo>
                  <a:lnTo>
                    <a:pt x="981" y="198"/>
                  </a:lnTo>
                  <a:lnTo>
                    <a:pt x="980" y="207"/>
                  </a:lnTo>
                  <a:lnTo>
                    <a:pt x="978" y="219"/>
                  </a:lnTo>
                  <a:lnTo>
                    <a:pt x="974" y="227"/>
                  </a:lnTo>
                  <a:lnTo>
                    <a:pt x="972" y="234"/>
                  </a:lnTo>
                  <a:lnTo>
                    <a:pt x="971" y="238"/>
                  </a:lnTo>
                  <a:lnTo>
                    <a:pt x="968" y="250"/>
                  </a:lnTo>
                  <a:lnTo>
                    <a:pt x="968" y="255"/>
                  </a:lnTo>
                  <a:lnTo>
                    <a:pt x="965" y="267"/>
                  </a:lnTo>
                  <a:lnTo>
                    <a:pt x="961" y="276"/>
                  </a:lnTo>
                  <a:lnTo>
                    <a:pt x="961" y="277"/>
                  </a:lnTo>
                  <a:lnTo>
                    <a:pt x="960" y="280"/>
                  </a:lnTo>
                  <a:lnTo>
                    <a:pt x="956" y="286"/>
                  </a:lnTo>
                  <a:lnTo>
                    <a:pt x="956" y="292"/>
                  </a:lnTo>
                  <a:lnTo>
                    <a:pt x="955" y="294"/>
                  </a:lnTo>
                  <a:lnTo>
                    <a:pt x="954" y="296"/>
                  </a:lnTo>
                  <a:lnTo>
                    <a:pt x="952" y="299"/>
                  </a:lnTo>
                  <a:lnTo>
                    <a:pt x="950" y="306"/>
                  </a:lnTo>
                  <a:lnTo>
                    <a:pt x="949" y="315"/>
                  </a:lnTo>
                  <a:lnTo>
                    <a:pt x="938" y="344"/>
                  </a:lnTo>
                  <a:lnTo>
                    <a:pt x="936" y="348"/>
                  </a:lnTo>
                  <a:lnTo>
                    <a:pt x="936" y="353"/>
                  </a:lnTo>
                  <a:lnTo>
                    <a:pt x="932" y="358"/>
                  </a:lnTo>
                  <a:lnTo>
                    <a:pt x="933" y="360"/>
                  </a:lnTo>
                  <a:lnTo>
                    <a:pt x="931" y="362"/>
                  </a:lnTo>
                  <a:lnTo>
                    <a:pt x="928" y="369"/>
                  </a:lnTo>
                  <a:lnTo>
                    <a:pt x="924" y="377"/>
                  </a:lnTo>
                  <a:lnTo>
                    <a:pt x="921" y="382"/>
                  </a:lnTo>
                  <a:lnTo>
                    <a:pt x="921" y="386"/>
                  </a:lnTo>
                  <a:lnTo>
                    <a:pt x="919" y="393"/>
                  </a:lnTo>
                  <a:lnTo>
                    <a:pt x="918" y="396"/>
                  </a:lnTo>
                  <a:lnTo>
                    <a:pt x="915" y="400"/>
                  </a:lnTo>
                  <a:lnTo>
                    <a:pt x="912" y="406"/>
                  </a:lnTo>
                  <a:lnTo>
                    <a:pt x="912" y="410"/>
                  </a:lnTo>
                  <a:lnTo>
                    <a:pt x="910" y="411"/>
                  </a:lnTo>
                  <a:lnTo>
                    <a:pt x="906" y="419"/>
                  </a:lnTo>
                  <a:lnTo>
                    <a:pt x="906" y="425"/>
                  </a:lnTo>
                  <a:lnTo>
                    <a:pt x="901" y="430"/>
                  </a:lnTo>
                  <a:lnTo>
                    <a:pt x="897" y="440"/>
                  </a:lnTo>
                  <a:lnTo>
                    <a:pt x="895" y="442"/>
                  </a:lnTo>
                  <a:lnTo>
                    <a:pt x="895" y="444"/>
                  </a:lnTo>
                  <a:lnTo>
                    <a:pt x="892" y="446"/>
                  </a:lnTo>
                  <a:lnTo>
                    <a:pt x="892" y="450"/>
                  </a:lnTo>
                  <a:lnTo>
                    <a:pt x="886" y="459"/>
                  </a:lnTo>
                  <a:lnTo>
                    <a:pt x="879" y="471"/>
                  </a:lnTo>
                  <a:lnTo>
                    <a:pt x="872" y="483"/>
                  </a:lnTo>
                  <a:lnTo>
                    <a:pt x="868" y="489"/>
                  </a:lnTo>
                  <a:lnTo>
                    <a:pt x="866" y="495"/>
                  </a:lnTo>
                  <a:lnTo>
                    <a:pt x="858" y="507"/>
                  </a:lnTo>
                  <a:lnTo>
                    <a:pt x="854" y="518"/>
                  </a:lnTo>
                  <a:lnTo>
                    <a:pt x="850" y="523"/>
                  </a:lnTo>
                  <a:lnTo>
                    <a:pt x="852" y="524"/>
                  </a:lnTo>
                  <a:lnTo>
                    <a:pt x="849" y="525"/>
                  </a:lnTo>
                  <a:lnTo>
                    <a:pt x="846" y="530"/>
                  </a:lnTo>
                  <a:lnTo>
                    <a:pt x="840" y="537"/>
                  </a:lnTo>
                  <a:lnTo>
                    <a:pt x="835" y="545"/>
                  </a:lnTo>
                  <a:lnTo>
                    <a:pt x="826" y="557"/>
                  </a:lnTo>
                  <a:lnTo>
                    <a:pt x="820" y="571"/>
                  </a:lnTo>
                  <a:lnTo>
                    <a:pt x="817" y="571"/>
                  </a:lnTo>
                  <a:lnTo>
                    <a:pt x="816" y="577"/>
                  </a:lnTo>
                  <a:lnTo>
                    <a:pt x="806" y="585"/>
                  </a:lnTo>
                  <a:lnTo>
                    <a:pt x="802" y="595"/>
                  </a:lnTo>
                  <a:lnTo>
                    <a:pt x="799" y="599"/>
                  </a:lnTo>
                  <a:lnTo>
                    <a:pt x="794" y="605"/>
                  </a:lnTo>
                  <a:lnTo>
                    <a:pt x="789" y="608"/>
                  </a:lnTo>
                  <a:lnTo>
                    <a:pt x="788" y="611"/>
                  </a:lnTo>
                  <a:lnTo>
                    <a:pt x="784" y="619"/>
                  </a:lnTo>
                  <a:lnTo>
                    <a:pt x="782" y="619"/>
                  </a:lnTo>
                  <a:lnTo>
                    <a:pt x="782" y="621"/>
                  </a:lnTo>
                  <a:lnTo>
                    <a:pt x="777" y="625"/>
                  </a:lnTo>
                  <a:lnTo>
                    <a:pt x="774" y="628"/>
                  </a:lnTo>
                  <a:lnTo>
                    <a:pt x="772" y="629"/>
                  </a:lnTo>
                  <a:lnTo>
                    <a:pt x="772" y="633"/>
                  </a:lnTo>
                  <a:lnTo>
                    <a:pt x="770" y="633"/>
                  </a:lnTo>
                  <a:lnTo>
                    <a:pt x="770" y="637"/>
                  </a:lnTo>
                  <a:lnTo>
                    <a:pt x="765" y="641"/>
                  </a:lnTo>
                  <a:lnTo>
                    <a:pt x="763" y="643"/>
                  </a:lnTo>
                  <a:lnTo>
                    <a:pt x="762" y="646"/>
                  </a:lnTo>
                  <a:lnTo>
                    <a:pt x="758" y="649"/>
                  </a:lnTo>
                  <a:lnTo>
                    <a:pt x="752" y="653"/>
                  </a:lnTo>
                  <a:lnTo>
                    <a:pt x="745" y="665"/>
                  </a:lnTo>
                  <a:lnTo>
                    <a:pt x="742" y="669"/>
                  </a:lnTo>
                  <a:lnTo>
                    <a:pt x="734" y="678"/>
                  </a:lnTo>
                  <a:lnTo>
                    <a:pt x="730" y="681"/>
                  </a:lnTo>
                  <a:lnTo>
                    <a:pt x="728" y="681"/>
                  </a:lnTo>
                  <a:lnTo>
                    <a:pt x="728" y="684"/>
                  </a:lnTo>
                  <a:lnTo>
                    <a:pt x="720" y="692"/>
                  </a:lnTo>
                  <a:lnTo>
                    <a:pt x="717" y="696"/>
                  </a:lnTo>
                  <a:lnTo>
                    <a:pt x="709" y="703"/>
                  </a:lnTo>
                  <a:lnTo>
                    <a:pt x="706" y="705"/>
                  </a:lnTo>
                  <a:lnTo>
                    <a:pt x="704" y="709"/>
                  </a:lnTo>
                  <a:lnTo>
                    <a:pt x="696" y="716"/>
                  </a:lnTo>
                  <a:lnTo>
                    <a:pt x="693" y="721"/>
                  </a:lnTo>
                  <a:lnTo>
                    <a:pt x="687" y="723"/>
                  </a:lnTo>
                  <a:lnTo>
                    <a:pt x="685" y="724"/>
                  </a:lnTo>
                  <a:lnTo>
                    <a:pt x="684" y="729"/>
                  </a:lnTo>
                  <a:lnTo>
                    <a:pt x="679" y="734"/>
                  </a:lnTo>
                  <a:lnTo>
                    <a:pt x="675" y="734"/>
                  </a:lnTo>
                  <a:lnTo>
                    <a:pt x="673" y="738"/>
                  </a:lnTo>
                  <a:lnTo>
                    <a:pt x="670" y="742"/>
                  </a:lnTo>
                  <a:lnTo>
                    <a:pt x="663" y="747"/>
                  </a:lnTo>
                  <a:lnTo>
                    <a:pt x="660" y="748"/>
                  </a:lnTo>
                  <a:lnTo>
                    <a:pt x="660" y="751"/>
                  </a:lnTo>
                  <a:lnTo>
                    <a:pt x="657" y="751"/>
                  </a:lnTo>
                  <a:lnTo>
                    <a:pt x="655" y="754"/>
                  </a:lnTo>
                  <a:lnTo>
                    <a:pt x="650" y="758"/>
                  </a:lnTo>
                  <a:lnTo>
                    <a:pt x="649" y="759"/>
                  </a:lnTo>
                  <a:lnTo>
                    <a:pt x="646" y="759"/>
                  </a:lnTo>
                  <a:lnTo>
                    <a:pt x="644" y="763"/>
                  </a:lnTo>
                  <a:lnTo>
                    <a:pt x="634" y="771"/>
                  </a:lnTo>
                  <a:lnTo>
                    <a:pt x="633" y="771"/>
                  </a:lnTo>
                  <a:lnTo>
                    <a:pt x="632" y="775"/>
                  </a:lnTo>
                  <a:lnTo>
                    <a:pt x="626" y="776"/>
                  </a:lnTo>
                  <a:lnTo>
                    <a:pt x="614" y="788"/>
                  </a:lnTo>
                  <a:lnTo>
                    <a:pt x="597" y="802"/>
                  </a:lnTo>
                  <a:lnTo>
                    <a:pt x="594" y="802"/>
                  </a:lnTo>
                  <a:lnTo>
                    <a:pt x="591" y="806"/>
                  </a:lnTo>
                  <a:lnTo>
                    <a:pt x="582" y="812"/>
                  </a:lnTo>
                  <a:lnTo>
                    <a:pt x="579" y="814"/>
                  </a:lnTo>
                  <a:lnTo>
                    <a:pt x="574" y="819"/>
                  </a:lnTo>
                  <a:lnTo>
                    <a:pt x="569" y="820"/>
                  </a:lnTo>
                  <a:lnTo>
                    <a:pt x="560" y="829"/>
                  </a:lnTo>
                  <a:lnTo>
                    <a:pt x="557" y="829"/>
                  </a:lnTo>
                  <a:lnTo>
                    <a:pt x="555" y="832"/>
                  </a:lnTo>
                  <a:lnTo>
                    <a:pt x="543" y="840"/>
                  </a:lnTo>
                  <a:lnTo>
                    <a:pt x="539" y="840"/>
                  </a:lnTo>
                  <a:lnTo>
                    <a:pt x="538" y="844"/>
                  </a:lnTo>
                  <a:lnTo>
                    <a:pt x="535" y="844"/>
                  </a:lnTo>
                  <a:lnTo>
                    <a:pt x="525" y="850"/>
                  </a:lnTo>
                  <a:lnTo>
                    <a:pt x="520" y="850"/>
                  </a:lnTo>
                  <a:lnTo>
                    <a:pt x="509" y="862"/>
                  </a:lnTo>
                  <a:lnTo>
                    <a:pt x="505" y="862"/>
                  </a:lnTo>
                  <a:lnTo>
                    <a:pt x="503" y="865"/>
                  </a:lnTo>
                  <a:lnTo>
                    <a:pt x="499" y="865"/>
                  </a:lnTo>
                  <a:lnTo>
                    <a:pt x="494" y="867"/>
                  </a:lnTo>
                  <a:lnTo>
                    <a:pt x="493" y="870"/>
                  </a:lnTo>
                  <a:lnTo>
                    <a:pt x="490" y="871"/>
                  </a:lnTo>
                  <a:lnTo>
                    <a:pt x="487" y="875"/>
                  </a:lnTo>
                  <a:lnTo>
                    <a:pt x="478" y="878"/>
                  </a:lnTo>
                  <a:lnTo>
                    <a:pt x="472" y="878"/>
                  </a:lnTo>
                  <a:lnTo>
                    <a:pt x="471" y="882"/>
                  </a:lnTo>
                  <a:lnTo>
                    <a:pt x="467" y="884"/>
                  </a:lnTo>
                  <a:lnTo>
                    <a:pt x="461" y="887"/>
                  </a:lnTo>
                  <a:lnTo>
                    <a:pt x="460" y="887"/>
                  </a:lnTo>
                  <a:lnTo>
                    <a:pt x="454" y="887"/>
                  </a:lnTo>
                  <a:lnTo>
                    <a:pt x="453" y="891"/>
                  </a:lnTo>
                  <a:lnTo>
                    <a:pt x="448" y="893"/>
                  </a:lnTo>
                  <a:lnTo>
                    <a:pt x="439" y="900"/>
                  </a:lnTo>
                  <a:lnTo>
                    <a:pt x="435" y="902"/>
                  </a:lnTo>
                  <a:lnTo>
                    <a:pt x="428" y="902"/>
                  </a:lnTo>
                  <a:lnTo>
                    <a:pt x="427" y="903"/>
                  </a:lnTo>
                  <a:lnTo>
                    <a:pt x="418" y="908"/>
                  </a:lnTo>
                  <a:lnTo>
                    <a:pt x="415" y="909"/>
                  </a:lnTo>
                  <a:lnTo>
                    <a:pt x="411" y="913"/>
                  </a:lnTo>
                  <a:lnTo>
                    <a:pt x="403" y="913"/>
                  </a:lnTo>
                  <a:lnTo>
                    <a:pt x="401" y="915"/>
                  </a:lnTo>
                  <a:lnTo>
                    <a:pt x="398" y="918"/>
                  </a:lnTo>
                  <a:lnTo>
                    <a:pt x="397" y="918"/>
                  </a:lnTo>
                  <a:lnTo>
                    <a:pt x="391" y="918"/>
                  </a:lnTo>
                  <a:lnTo>
                    <a:pt x="389" y="920"/>
                  </a:lnTo>
                  <a:lnTo>
                    <a:pt x="387" y="921"/>
                  </a:lnTo>
                  <a:lnTo>
                    <a:pt x="385" y="921"/>
                  </a:lnTo>
                  <a:lnTo>
                    <a:pt x="379" y="925"/>
                  </a:lnTo>
                  <a:lnTo>
                    <a:pt x="377" y="926"/>
                  </a:lnTo>
                  <a:lnTo>
                    <a:pt x="370" y="930"/>
                  </a:lnTo>
                  <a:lnTo>
                    <a:pt x="362" y="930"/>
                  </a:lnTo>
                  <a:lnTo>
                    <a:pt x="361" y="935"/>
                  </a:lnTo>
                  <a:lnTo>
                    <a:pt x="355" y="935"/>
                  </a:lnTo>
                  <a:lnTo>
                    <a:pt x="351" y="936"/>
                  </a:lnTo>
                  <a:lnTo>
                    <a:pt x="345" y="937"/>
                  </a:lnTo>
                  <a:lnTo>
                    <a:pt x="340" y="939"/>
                  </a:lnTo>
                  <a:lnTo>
                    <a:pt x="329" y="942"/>
                  </a:lnTo>
                  <a:lnTo>
                    <a:pt x="328" y="945"/>
                  </a:lnTo>
                  <a:lnTo>
                    <a:pt x="316" y="948"/>
                  </a:lnTo>
                  <a:lnTo>
                    <a:pt x="310" y="950"/>
                  </a:lnTo>
                  <a:lnTo>
                    <a:pt x="302" y="950"/>
                  </a:lnTo>
                  <a:lnTo>
                    <a:pt x="299" y="954"/>
                  </a:lnTo>
                  <a:lnTo>
                    <a:pt x="292" y="955"/>
                  </a:lnTo>
                  <a:lnTo>
                    <a:pt x="290" y="959"/>
                  </a:lnTo>
                  <a:lnTo>
                    <a:pt x="289" y="957"/>
                  </a:lnTo>
                  <a:lnTo>
                    <a:pt x="286" y="959"/>
                  </a:lnTo>
                  <a:lnTo>
                    <a:pt x="280" y="959"/>
                  </a:lnTo>
                  <a:lnTo>
                    <a:pt x="274" y="960"/>
                  </a:lnTo>
                  <a:lnTo>
                    <a:pt x="271" y="963"/>
                  </a:lnTo>
                  <a:lnTo>
                    <a:pt x="266" y="963"/>
                  </a:lnTo>
                  <a:lnTo>
                    <a:pt x="257" y="967"/>
                  </a:lnTo>
                  <a:lnTo>
                    <a:pt x="251" y="967"/>
                  </a:lnTo>
                  <a:lnTo>
                    <a:pt x="247" y="968"/>
                  </a:lnTo>
                  <a:lnTo>
                    <a:pt x="243" y="969"/>
                  </a:lnTo>
                  <a:lnTo>
                    <a:pt x="232" y="969"/>
                  </a:lnTo>
                  <a:lnTo>
                    <a:pt x="230" y="973"/>
                  </a:lnTo>
                  <a:lnTo>
                    <a:pt x="208" y="977"/>
                  </a:lnTo>
                  <a:lnTo>
                    <a:pt x="200" y="979"/>
                  </a:lnTo>
                  <a:lnTo>
                    <a:pt x="168" y="984"/>
                  </a:lnTo>
                  <a:lnTo>
                    <a:pt x="166" y="986"/>
                  </a:lnTo>
                  <a:lnTo>
                    <a:pt x="146" y="989"/>
                  </a:lnTo>
                  <a:lnTo>
                    <a:pt x="124" y="990"/>
                  </a:lnTo>
                  <a:lnTo>
                    <a:pt x="117" y="991"/>
                  </a:lnTo>
                  <a:lnTo>
                    <a:pt x="99" y="993"/>
                  </a:lnTo>
                  <a:lnTo>
                    <a:pt x="83" y="996"/>
                  </a:lnTo>
                  <a:lnTo>
                    <a:pt x="24" y="996"/>
                  </a:lnTo>
                  <a:lnTo>
                    <a:pt x="23" y="998"/>
                  </a:lnTo>
                  <a:lnTo>
                    <a:pt x="0" y="999"/>
                  </a:lnTo>
                  <a:lnTo>
                    <a:pt x="0" y="0"/>
                  </a:lnTo>
                  <a:lnTo>
                    <a:pt x="1001" y="0"/>
                  </a:lnTo>
                  <a:close/>
                </a:path>
              </a:pathLst>
            </a:custGeom>
            <a:solidFill>
              <a:srgbClr val="FFD9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2063" name="Freeform 14"/>
            <p:cNvSpPr>
              <a:spLocks/>
            </p:cNvSpPr>
            <p:nvPr/>
          </p:nvSpPr>
          <p:spPr bwMode="auto">
            <a:xfrm>
              <a:off x="106" y="105"/>
              <a:ext cx="326" cy="327"/>
            </a:xfrm>
            <a:custGeom>
              <a:avLst/>
              <a:gdLst>
                <a:gd name="T0" fmla="*/ 1 w 977"/>
                <a:gd name="T1" fmla="*/ 915 h 981"/>
                <a:gd name="T2" fmla="*/ 5 w 977"/>
                <a:gd name="T3" fmla="*/ 869 h 981"/>
                <a:gd name="T4" fmla="*/ 8 w 977"/>
                <a:gd name="T5" fmla="*/ 844 h 981"/>
                <a:gd name="T6" fmla="*/ 14 w 977"/>
                <a:gd name="T7" fmla="*/ 800 h 981"/>
                <a:gd name="T8" fmla="*/ 17 w 977"/>
                <a:gd name="T9" fmla="*/ 784 h 981"/>
                <a:gd name="T10" fmla="*/ 23 w 977"/>
                <a:gd name="T11" fmla="*/ 762 h 981"/>
                <a:gd name="T12" fmla="*/ 27 w 977"/>
                <a:gd name="T13" fmla="*/ 747 h 981"/>
                <a:gd name="T14" fmla="*/ 29 w 977"/>
                <a:gd name="T15" fmla="*/ 735 h 981"/>
                <a:gd name="T16" fmla="*/ 33 w 977"/>
                <a:gd name="T17" fmla="*/ 724 h 981"/>
                <a:gd name="T18" fmla="*/ 37 w 977"/>
                <a:gd name="T19" fmla="*/ 710 h 981"/>
                <a:gd name="T20" fmla="*/ 42 w 977"/>
                <a:gd name="T21" fmla="*/ 685 h 981"/>
                <a:gd name="T22" fmla="*/ 51 w 977"/>
                <a:gd name="T23" fmla="*/ 664 h 981"/>
                <a:gd name="T24" fmla="*/ 57 w 977"/>
                <a:gd name="T25" fmla="*/ 652 h 981"/>
                <a:gd name="T26" fmla="*/ 65 w 977"/>
                <a:gd name="T27" fmla="*/ 631 h 981"/>
                <a:gd name="T28" fmla="*/ 69 w 977"/>
                <a:gd name="T29" fmla="*/ 622 h 981"/>
                <a:gd name="T30" fmla="*/ 71 w 977"/>
                <a:gd name="T31" fmla="*/ 612 h 981"/>
                <a:gd name="T32" fmla="*/ 82 w 977"/>
                <a:gd name="T33" fmla="*/ 586 h 981"/>
                <a:gd name="T34" fmla="*/ 95 w 977"/>
                <a:gd name="T35" fmla="*/ 563 h 981"/>
                <a:gd name="T36" fmla="*/ 106 w 977"/>
                <a:gd name="T37" fmla="*/ 538 h 981"/>
                <a:gd name="T38" fmla="*/ 135 w 977"/>
                <a:gd name="T39" fmla="*/ 484 h 981"/>
                <a:gd name="T40" fmla="*/ 162 w 977"/>
                <a:gd name="T41" fmla="*/ 437 h 981"/>
                <a:gd name="T42" fmla="*/ 253 w 977"/>
                <a:gd name="T43" fmla="*/ 322 h 981"/>
                <a:gd name="T44" fmla="*/ 263 w 977"/>
                <a:gd name="T45" fmla="*/ 308 h 981"/>
                <a:gd name="T46" fmla="*/ 271 w 977"/>
                <a:gd name="T47" fmla="*/ 303 h 981"/>
                <a:gd name="T48" fmla="*/ 377 w 977"/>
                <a:gd name="T49" fmla="*/ 206 h 981"/>
                <a:gd name="T50" fmla="*/ 518 w 977"/>
                <a:gd name="T51" fmla="*/ 114 h 981"/>
                <a:gd name="T52" fmla="*/ 549 w 977"/>
                <a:gd name="T53" fmla="*/ 99 h 981"/>
                <a:gd name="T54" fmla="*/ 581 w 977"/>
                <a:gd name="T55" fmla="*/ 84 h 981"/>
                <a:gd name="T56" fmla="*/ 610 w 977"/>
                <a:gd name="T57" fmla="*/ 73 h 981"/>
                <a:gd name="T58" fmla="*/ 623 w 977"/>
                <a:gd name="T59" fmla="*/ 66 h 981"/>
                <a:gd name="T60" fmla="*/ 633 w 977"/>
                <a:gd name="T61" fmla="*/ 62 h 981"/>
                <a:gd name="T62" fmla="*/ 648 w 977"/>
                <a:gd name="T63" fmla="*/ 57 h 981"/>
                <a:gd name="T64" fmla="*/ 663 w 977"/>
                <a:gd name="T65" fmla="*/ 51 h 981"/>
                <a:gd name="T66" fmla="*/ 677 w 977"/>
                <a:gd name="T67" fmla="*/ 46 h 981"/>
                <a:gd name="T68" fmla="*/ 714 w 977"/>
                <a:gd name="T69" fmla="*/ 37 h 981"/>
                <a:gd name="T70" fmla="*/ 754 w 977"/>
                <a:gd name="T71" fmla="*/ 26 h 981"/>
                <a:gd name="T72" fmla="*/ 770 w 977"/>
                <a:gd name="T73" fmla="*/ 25 h 981"/>
                <a:gd name="T74" fmla="*/ 787 w 977"/>
                <a:gd name="T75" fmla="*/ 19 h 981"/>
                <a:gd name="T76" fmla="*/ 850 w 977"/>
                <a:gd name="T77" fmla="*/ 10 h 981"/>
                <a:gd name="T78" fmla="*/ 885 w 977"/>
                <a:gd name="T79" fmla="*/ 4 h 981"/>
                <a:gd name="T80" fmla="*/ 945 w 977"/>
                <a:gd name="T81" fmla="*/ 1 h 981"/>
                <a:gd name="T82" fmla="*/ 977 w 977"/>
                <a:gd name="T83" fmla="*/ 0 h 981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977"/>
                <a:gd name="T127" fmla="*/ 0 h 981"/>
                <a:gd name="T128" fmla="*/ 977 w 977"/>
                <a:gd name="T129" fmla="*/ 981 h 981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977" h="981">
                  <a:moveTo>
                    <a:pt x="0" y="981"/>
                  </a:moveTo>
                  <a:lnTo>
                    <a:pt x="0" y="931"/>
                  </a:lnTo>
                  <a:lnTo>
                    <a:pt x="1" y="915"/>
                  </a:lnTo>
                  <a:lnTo>
                    <a:pt x="4" y="890"/>
                  </a:lnTo>
                  <a:lnTo>
                    <a:pt x="4" y="880"/>
                  </a:lnTo>
                  <a:lnTo>
                    <a:pt x="5" y="869"/>
                  </a:lnTo>
                  <a:lnTo>
                    <a:pt x="5" y="861"/>
                  </a:lnTo>
                  <a:lnTo>
                    <a:pt x="8" y="854"/>
                  </a:lnTo>
                  <a:lnTo>
                    <a:pt x="8" y="844"/>
                  </a:lnTo>
                  <a:lnTo>
                    <a:pt x="11" y="814"/>
                  </a:lnTo>
                  <a:lnTo>
                    <a:pt x="13" y="812"/>
                  </a:lnTo>
                  <a:lnTo>
                    <a:pt x="14" y="800"/>
                  </a:lnTo>
                  <a:lnTo>
                    <a:pt x="16" y="795"/>
                  </a:lnTo>
                  <a:lnTo>
                    <a:pt x="17" y="790"/>
                  </a:lnTo>
                  <a:lnTo>
                    <a:pt x="17" y="784"/>
                  </a:lnTo>
                  <a:lnTo>
                    <a:pt x="18" y="779"/>
                  </a:lnTo>
                  <a:lnTo>
                    <a:pt x="22" y="766"/>
                  </a:lnTo>
                  <a:lnTo>
                    <a:pt x="23" y="762"/>
                  </a:lnTo>
                  <a:lnTo>
                    <a:pt x="24" y="758"/>
                  </a:lnTo>
                  <a:lnTo>
                    <a:pt x="27" y="750"/>
                  </a:lnTo>
                  <a:lnTo>
                    <a:pt x="27" y="747"/>
                  </a:lnTo>
                  <a:lnTo>
                    <a:pt x="28" y="743"/>
                  </a:lnTo>
                  <a:lnTo>
                    <a:pt x="28" y="740"/>
                  </a:lnTo>
                  <a:lnTo>
                    <a:pt x="29" y="735"/>
                  </a:lnTo>
                  <a:lnTo>
                    <a:pt x="31" y="730"/>
                  </a:lnTo>
                  <a:lnTo>
                    <a:pt x="31" y="728"/>
                  </a:lnTo>
                  <a:lnTo>
                    <a:pt x="33" y="724"/>
                  </a:lnTo>
                  <a:lnTo>
                    <a:pt x="33" y="719"/>
                  </a:lnTo>
                  <a:lnTo>
                    <a:pt x="35" y="716"/>
                  </a:lnTo>
                  <a:lnTo>
                    <a:pt x="37" y="710"/>
                  </a:lnTo>
                  <a:lnTo>
                    <a:pt x="39" y="702"/>
                  </a:lnTo>
                  <a:lnTo>
                    <a:pt x="42" y="695"/>
                  </a:lnTo>
                  <a:lnTo>
                    <a:pt x="42" y="685"/>
                  </a:lnTo>
                  <a:lnTo>
                    <a:pt x="46" y="682"/>
                  </a:lnTo>
                  <a:lnTo>
                    <a:pt x="47" y="673"/>
                  </a:lnTo>
                  <a:lnTo>
                    <a:pt x="51" y="664"/>
                  </a:lnTo>
                  <a:lnTo>
                    <a:pt x="52" y="663"/>
                  </a:lnTo>
                  <a:lnTo>
                    <a:pt x="54" y="653"/>
                  </a:lnTo>
                  <a:lnTo>
                    <a:pt x="57" y="652"/>
                  </a:lnTo>
                  <a:lnTo>
                    <a:pt x="59" y="640"/>
                  </a:lnTo>
                  <a:lnTo>
                    <a:pt x="63" y="633"/>
                  </a:lnTo>
                  <a:lnTo>
                    <a:pt x="65" y="631"/>
                  </a:lnTo>
                  <a:lnTo>
                    <a:pt x="63" y="629"/>
                  </a:lnTo>
                  <a:lnTo>
                    <a:pt x="67" y="623"/>
                  </a:lnTo>
                  <a:lnTo>
                    <a:pt x="69" y="622"/>
                  </a:lnTo>
                  <a:lnTo>
                    <a:pt x="67" y="619"/>
                  </a:lnTo>
                  <a:lnTo>
                    <a:pt x="71" y="617"/>
                  </a:lnTo>
                  <a:lnTo>
                    <a:pt x="71" y="612"/>
                  </a:lnTo>
                  <a:lnTo>
                    <a:pt x="75" y="603"/>
                  </a:lnTo>
                  <a:lnTo>
                    <a:pt x="78" y="593"/>
                  </a:lnTo>
                  <a:lnTo>
                    <a:pt x="82" y="586"/>
                  </a:lnTo>
                  <a:lnTo>
                    <a:pt x="85" y="582"/>
                  </a:lnTo>
                  <a:lnTo>
                    <a:pt x="89" y="574"/>
                  </a:lnTo>
                  <a:lnTo>
                    <a:pt x="95" y="563"/>
                  </a:lnTo>
                  <a:lnTo>
                    <a:pt x="96" y="556"/>
                  </a:lnTo>
                  <a:lnTo>
                    <a:pt x="101" y="549"/>
                  </a:lnTo>
                  <a:lnTo>
                    <a:pt x="106" y="538"/>
                  </a:lnTo>
                  <a:lnTo>
                    <a:pt x="130" y="492"/>
                  </a:lnTo>
                  <a:lnTo>
                    <a:pt x="133" y="487"/>
                  </a:lnTo>
                  <a:lnTo>
                    <a:pt x="135" y="484"/>
                  </a:lnTo>
                  <a:lnTo>
                    <a:pt x="148" y="462"/>
                  </a:lnTo>
                  <a:lnTo>
                    <a:pt x="161" y="439"/>
                  </a:lnTo>
                  <a:lnTo>
                    <a:pt x="162" y="437"/>
                  </a:lnTo>
                  <a:lnTo>
                    <a:pt x="191" y="397"/>
                  </a:lnTo>
                  <a:lnTo>
                    <a:pt x="222" y="358"/>
                  </a:lnTo>
                  <a:lnTo>
                    <a:pt x="253" y="322"/>
                  </a:lnTo>
                  <a:lnTo>
                    <a:pt x="258" y="314"/>
                  </a:lnTo>
                  <a:lnTo>
                    <a:pt x="264" y="310"/>
                  </a:lnTo>
                  <a:lnTo>
                    <a:pt x="263" y="308"/>
                  </a:lnTo>
                  <a:lnTo>
                    <a:pt x="265" y="308"/>
                  </a:lnTo>
                  <a:lnTo>
                    <a:pt x="268" y="306"/>
                  </a:lnTo>
                  <a:lnTo>
                    <a:pt x="271" y="303"/>
                  </a:lnTo>
                  <a:lnTo>
                    <a:pt x="304" y="269"/>
                  </a:lnTo>
                  <a:lnTo>
                    <a:pt x="339" y="236"/>
                  </a:lnTo>
                  <a:lnTo>
                    <a:pt x="377" y="206"/>
                  </a:lnTo>
                  <a:lnTo>
                    <a:pt x="418" y="176"/>
                  </a:lnTo>
                  <a:lnTo>
                    <a:pt x="441" y="161"/>
                  </a:lnTo>
                  <a:lnTo>
                    <a:pt x="518" y="114"/>
                  </a:lnTo>
                  <a:lnTo>
                    <a:pt x="527" y="110"/>
                  </a:lnTo>
                  <a:lnTo>
                    <a:pt x="543" y="103"/>
                  </a:lnTo>
                  <a:lnTo>
                    <a:pt x="549" y="99"/>
                  </a:lnTo>
                  <a:lnTo>
                    <a:pt x="568" y="92"/>
                  </a:lnTo>
                  <a:lnTo>
                    <a:pt x="578" y="86"/>
                  </a:lnTo>
                  <a:lnTo>
                    <a:pt x="581" y="84"/>
                  </a:lnTo>
                  <a:lnTo>
                    <a:pt x="599" y="78"/>
                  </a:lnTo>
                  <a:lnTo>
                    <a:pt x="606" y="74"/>
                  </a:lnTo>
                  <a:lnTo>
                    <a:pt x="610" y="73"/>
                  </a:lnTo>
                  <a:lnTo>
                    <a:pt x="615" y="70"/>
                  </a:lnTo>
                  <a:lnTo>
                    <a:pt x="618" y="67"/>
                  </a:lnTo>
                  <a:lnTo>
                    <a:pt x="623" y="66"/>
                  </a:lnTo>
                  <a:lnTo>
                    <a:pt x="627" y="64"/>
                  </a:lnTo>
                  <a:lnTo>
                    <a:pt x="629" y="63"/>
                  </a:lnTo>
                  <a:lnTo>
                    <a:pt x="633" y="62"/>
                  </a:lnTo>
                  <a:lnTo>
                    <a:pt x="638" y="61"/>
                  </a:lnTo>
                  <a:lnTo>
                    <a:pt x="644" y="60"/>
                  </a:lnTo>
                  <a:lnTo>
                    <a:pt x="648" y="57"/>
                  </a:lnTo>
                  <a:lnTo>
                    <a:pt x="653" y="55"/>
                  </a:lnTo>
                  <a:lnTo>
                    <a:pt x="659" y="52"/>
                  </a:lnTo>
                  <a:lnTo>
                    <a:pt x="663" y="51"/>
                  </a:lnTo>
                  <a:lnTo>
                    <a:pt x="672" y="49"/>
                  </a:lnTo>
                  <a:lnTo>
                    <a:pt x="676" y="48"/>
                  </a:lnTo>
                  <a:lnTo>
                    <a:pt x="677" y="46"/>
                  </a:lnTo>
                  <a:lnTo>
                    <a:pt x="678" y="48"/>
                  </a:lnTo>
                  <a:lnTo>
                    <a:pt x="710" y="37"/>
                  </a:lnTo>
                  <a:lnTo>
                    <a:pt x="714" y="37"/>
                  </a:lnTo>
                  <a:lnTo>
                    <a:pt x="731" y="32"/>
                  </a:lnTo>
                  <a:lnTo>
                    <a:pt x="744" y="28"/>
                  </a:lnTo>
                  <a:lnTo>
                    <a:pt x="754" y="26"/>
                  </a:lnTo>
                  <a:lnTo>
                    <a:pt x="761" y="26"/>
                  </a:lnTo>
                  <a:lnTo>
                    <a:pt x="764" y="25"/>
                  </a:lnTo>
                  <a:lnTo>
                    <a:pt x="770" y="25"/>
                  </a:lnTo>
                  <a:lnTo>
                    <a:pt x="773" y="21"/>
                  </a:lnTo>
                  <a:lnTo>
                    <a:pt x="776" y="20"/>
                  </a:lnTo>
                  <a:lnTo>
                    <a:pt x="787" y="19"/>
                  </a:lnTo>
                  <a:lnTo>
                    <a:pt x="791" y="19"/>
                  </a:lnTo>
                  <a:lnTo>
                    <a:pt x="814" y="14"/>
                  </a:lnTo>
                  <a:lnTo>
                    <a:pt x="850" y="10"/>
                  </a:lnTo>
                  <a:lnTo>
                    <a:pt x="860" y="8"/>
                  </a:lnTo>
                  <a:lnTo>
                    <a:pt x="869" y="7"/>
                  </a:lnTo>
                  <a:lnTo>
                    <a:pt x="885" y="4"/>
                  </a:lnTo>
                  <a:lnTo>
                    <a:pt x="909" y="3"/>
                  </a:lnTo>
                  <a:lnTo>
                    <a:pt x="927" y="1"/>
                  </a:lnTo>
                  <a:lnTo>
                    <a:pt x="945" y="1"/>
                  </a:lnTo>
                  <a:lnTo>
                    <a:pt x="946" y="0"/>
                  </a:lnTo>
                  <a:lnTo>
                    <a:pt x="977" y="0"/>
                  </a:lnTo>
                  <a:lnTo>
                    <a:pt x="977" y="981"/>
                  </a:lnTo>
                  <a:lnTo>
                    <a:pt x="0" y="981"/>
                  </a:lnTo>
                  <a:close/>
                </a:path>
              </a:pathLst>
            </a:custGeom>
            <a:solidFill>
              <a:srgbClr val="0000B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2064" name="Freeform 15"/>
            <p:cNvSpPr>
              <a:spLocks/>
            </p:cNvSpPr>
            <p:nvPr/>
          </p:nvSpPr>
          <p:spPr bwMode="auto">
            <a:xfrm>
              <a:off x="106" y="432"/>
              <a:ext cx="326" cy="327"/>
            </a:xfrm>
            <a:custGeom>
              <a:avLst/>
              <a:gdLst>
                <a:gd name="T0" fmla="*/ 5 w 977"/>
                <a:gd name="T1" fmla="*/ 95 h 981"/>
                <a:gd name="T2" fmla="*/ 18 w 977"/>
                <a:gd name="T3" fmla="*/ 190 h 981"/>
                <a:gd name="T4" fmla="*/ 27 w 977"/>
                <a:gd name="T5" fmla="*/ 228 h 981"/>
                <a:gd name="T6" fmla="*/ 35 w 977"/>
                <a:gd name="T7" fmla="*/ 252 h 981"/>
                <a:gd name="T8" fmla="*/ 42 w 977"/>
                <a:gd name="T9" fmla="*/ 275 h 981"/>
                <a:gd name="T10" fmla="*/ 46 w 977"/>
                <a:gd name="T11" fmla="*/ 294 h 981"/>
                <a:gd name="T12" fmla="*/ 57 w 977"/>
                <a:gd name="T13" fmla="*/ 323 h 981"/>
                <a:gd name="T14" fmla="*/ 65 w 977"/>
                <a:gd name="T15" fmla="*/ 344 h 981"/>
                <a:gd name="T16" fmla="*/ 75 w 977"/>
                <a:gd name="T17" fmla="*/ 369 h 981"/>
                <a:gd name="T18" fmla="*/ 87 w 977"/>
                <a:gd name="T19" fmla="*/ 398 h 981"/>
                <a:gd name="T20" fmla="*/ 95 w 977"/>
                <a:gd name="T21" fmla="*/ 416 h 981"/>
                <a:gd name="T22" fmla="*/ 111 w 977"/>
                <a:gd name="T23" fmla="*/ 447 h 981"/>
                <a:gd name="T24" fmla="*/ 120 w 977"/>
                <a:gd name="T25" fmla="*/ 464 h 981"/>
                <a:gd name="T26" fmla="*/ 136 w 977"/>
                <a:gd name="T27" fmla="*/ 490 h 981"/>
                <a:gd name="T28" fmla="*/ 145 w 977"/>
                <a:gd name="T29" fmla="*/ 509 h 981"/>
                <a:gd name="T30" fmla="*/ 155 w 977"/>
                <a:gd name="T31" fmla="*/ 525 h 981"/>
                <a:gd name="T32" fmla="*/ 169 w 977"/>
                <a:gd name="T33" fmla="*/ 544 h 981"/>
                <a:gd name="T34" fmla="*/ 189 w 977"/>
                <a:gd name="T35" fmla="*/ 573 h 981"/>
                <a:gd name="T36" fmla="*/ 207 w 977"/>
                <a:gd name="T37" fmla="*/ 598 h 981"/>
                <a:gd name="T38" fmla="*/ 231 w 977"/>
                <a:gd name="T39" fmla="*/ 627 h 981"/>
                <a:gd name="T40" fmla="*/ 255 w 977"/>
                <a:gd name="T41" fmla="*/ 653 h 981"/>
                <a:gd name="T42" fmla="*/ 277 w 977"/>
                <a:gd name="T43" fmla="*/ 681 h 981"/>
                <a:gd name="T44" fmla="*/ 293 w 977"/>
                <a:gd name="T45" fmla="*/ 696 h 981"/>
                <a:gd name="T46" fmla="*/ 313 w 977"/>
                <a:gd name="T47" fmla="*/ 716 h 981"/>
                <a:gd name="T48" fmla="*/ 333 w 977"/>
                <a:gd name="T49" fmla="*/ 734 h 981"/>
                <a:gd name="T50" fmla="*/ 349 w 977"/>
                <a:gd name="T51" fmla="*/ 748 h 981"/>
                <a:gd name="T52" fmla="*/ 364 w 977"/>
                <a:gd name="T53" fmla="*/ 759 h 981"/>
                <a:gd name="T54" fmla="*/ 384 w 977"/>
                <a:gd name="T55" fmla="*/ 776 h 981"/>
                <a:gd name="T56" fmla="*/ 401 w 977"/>
                <a:gd name="T57" fmla="*/ 788 h 981"/>
                <a:gd name="T58" fmla="*/ 435 w 977"/>
                <a:gd name="T59" fmla="*/ 813 h 981"/>
                <a:gd name="T60" fmla="*/ 456 w 977"/>
                <a:gd name="T61" fmla="*/ 829 h 981"/>
                <a:gd name="T62" fmla="*/ 478 w 977"/>
                <a:gd name="T63" fmla="*/ 840 h 981"/>
                <a:gd name="T64" fmla="*/ 497 w 977"/>
                <a:gd name="T65" fmla="*/ 850 h 981"/>
                <a:gd name="T66" fmla="*/ 515 w 977"/>
                <a:gd name="T67" fmla="*/ 862 h 981"/>
                <a:gd name="T68" fmla="*/ 530 w 977"/>
                <a:gd name="T69" fmla="*/ 870 h 981"/>
                <a:gd name="T70" fmla="*/ 549 w 977"/>
                <a:gd name="T71" fmla="*/ 878 h 981"/>
                <a:gd name="T72" fmla="*/ 567 w 977"/>
                <a:gd name="T73" fmla="*/ 888 h 981"/>
                <a:gd name="T74" fmla="*/ 585 w 977"/>
                <a:gd name="T75" fmla="*/ 900 h 981"/>
                <a:gd name="T76" fmla="*/ 609 w 977"/>
                <a:gd name="T77" fmla="*/ 908 h 981"/>
                <a:gd name="T78" fmla="*/ 623 w 977"/>
                <a:gd name="T79" fmla="*/ 913 h 981"/>
                <a:gd name="T80" fmla="*/ 640 w 977"/>
                <a:gd name="T81" fmla="*/ 919 h 981"/>
                <a:gd name="T82" fmla="*/ 674 w 977"/>
                <a:gd name="T83" fmla="*/ 930 h 981"/>
                <a:gd name="T84" fmla="*/ 684 w 977"/>
                <a:gd name="T85" fmla="*/ 935 h 981"/>
                <a:gd name="T86" fmla="*/ 729 w 977"/>
                <a:gd name="T87" fmla="*/ 948 h 981"/>
                <a:gd name="T88" fmla="*/ 752 w 977"/>
                <a:gd name="T89" fmla="*/ 954 h 981"/>
                <a:gd name="T90" fmla="*/ 795 w 977"/>
                <a:gd name="T91" fmla="*/ 963 h 981"/>
                <a:gd name="T92" fmla="*/ 855 w 977"/>
                <a:gd name="T93" fmla="*/ 971 h 981"/>
                <a:gd name="T94" fmla="*/ 891 w 977"/>
                <a:gd name="T95" fmla="*/ 977 h 981"/>
                <a:gd name="T96" fmla="*/ 977 w 977"/>
                <a:gd name="T97" fmla="*/ 981 h 981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977"/>
                <a:gd name="T148" fmla="*/ 0 h 981"/>
                <a:gd name="T149" fmla="*/ 977 w 977"/>
                <a:gd name="T150" fmla="*/ 981 h 981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977" h="981">
                  <a:moveTo>
                    <a:pt x="0" y="0"/>
                  </a:moveTo>
                  <a:lnTo>
                    <a:pt x="0" y="59"/>
                  </a:lnTo>
                  <a:lnTo>
                    <a:pt x="1" y="66"/>
                  </a:lnTo>
                  <a:lnTo>
                    <a:pt x="5" y="95"/>
                  </a:lnTo>
                  <a:lnTo>
                    <a:pt x="5" y="97"/>
                  </a:lnTo>
                  <a:lnTo>
                    <a:pt x="7" y="114"/>
                  </a:lnTo>
                  <a:lnTo>
                    <a:pt x="10" y="139"/>
                  </a:lnTo>
                  <a:lnTo>
                    <a:pt x="18" y="190"/>
                  </a:lnTo>
                  <a:lnTo>
                    <a:pt x="21" y="193"/>
                  </a:lnTo>
                  <a:lnTo>
                    <a:pt x="22" y="201"/>
                  </a:lnTo>
                  <a:lnTo>
                    <a:pt x="27" y="222"/>
                  </a:lnTo>
                  <a:lnTo>
                    <a:pt x="27" y="228"/>
                  </a:lnTo>
                  <a:lnTo>
                    <a:pt x="29" y="234"/>
                  </a:lnTo>
                  <a:lnTo>
                    <a:pt x="29" y="238"/>
                  </a:lnTo>
                  <a:lnTo>
                    <a:pt x="33" y="250"/>
                  </a:lnTo>
                  <a:lnTo>
                    <a:pt x="35" y="252"/>
                  </a:lnTo>
                  <a:lnTo>
                    <a:pt x="34" y="255"/>
                  </a:lnTo>
                  <a:lnTo>
                    <a:pt x="35" y="261"/>
                  </a:lnTo>
                  <a:lnTo>
                    <a:pt x="37" y="262"/>
                  </a:lnTo>
                  <a:lnTo>
                    <a:pt x="42" y="275"/>
                  </a:lnTo>
                  <a:lnTo>
                    <a:pt x="42" y="283"/>
                  </a:lnTo>
                  <a:lnTo>
                    <a:pt x="45" y="288"/>
                  </a:lnTo>
                  <a:lnTo>
                    <a:pt x="46" y="292"/>
                  </a:lnTo>
                  <a:lnTo>
                    <a:pt x="46" y="294"/>
                  </a:lnTo>
                  <a:lnTo>
                    <a:pt x="47" y="296"/>
                  </a:lnTo>
                  <a:lnTo>
                    <a:pt x="49" y="305"/>
                  </a:lnTo>
                  <a:lnTo>
                    <a:pt x="57" y="320"/>
                  </a:lnTo>
                  <a:lnTo>
                    <a:pt x="57" y="323"/>
                  </a:lnTo>
                  <a:lnTo>
                    <a:pt x="58" y="327"/>
                  </a:lnTo>
                  <a:lnTo>
                    <a:pt x="60" y="335"/>
                  </a:lnTo>
                  <a:lnTo>
                    <a:pt x="63" y="340"/>
                  </a:lnTo>
                  <a:lnTo>
                    <a:pt x="65" y="344"/>
                  </a:lnTo>
                  <a:lnTo>
                    <a:pt x="67" y="350"/>
                  </a:lnTo>
                  <a:lnTo>
                    <a:pt x="72" y="363"/>
                  </a:lnTo>
                  <a:lnTo>
                    <a:pt x="72" y="365"/>
                  </a:lnTo>
                  <a:lnTo>
                    <a:pt x="75" y="369"/>
                  </a:lnTo>
                  <a:lnTo>
                    <a:pt x="81" y="387"/>
                  </a:lnTo>
                  <a:lnTo>
                    <a:pt x="83" y="390"/>
                  </a:lnTo>
                  <a:lnTo>
                    <a:pt x="85" y="393"/>
                  </a:lnTo>
                  <a:lnTo>
                    <a:pt x="87" y="398"/>
                  </a:lnTo>
                  <a:lnTo>
                    <a:pt x="90" y="402"/>
                  </a:lnTo>
                  <a:lnTo>
                    <a:pt x="91" y="406"/>
                  </a:lnTo>
                  <a:lnTo>
                    <a:pt x="91" y="410"/>
                  </a:lnTo>
                  <a:lnTo>
                    <a:pt x="95" y="416"/>
                  </a:lnTo>
                  <a:lnTo>
                    <a:pt x="96" y="419"/>
                  </a:lnTo>
                  <a:lnTo>
                    <a:pt x="102" y="430"/>
                  </a:lnTo>
                  <a:lnTo>
                    <a:pt x="109" y="443"/>
                  </a:lnTo>
                  <a:lnTo>
                    <a:pt x="111" y="447"/>
                  </a:lnTo>
                  <a:lnTo>
                    <a:pt x="111" y="450"/>
                  </a:lnTo>
                  <a:lnTo>
                    <a:pt x="114" y="456"/>
                  </a:lnTo>
                  <a:lnTo>
                    <a:pt x="118" y="460"/>
                  </a:lnTo>
                  <a:lnTo>
                    <a:pt x="120" y="464"/>
                  </a:lnTo>
                  <a:lnTo>
                    <a:pt x="124" y="471"/>
                  </a:lnTo>
                  <a:lnTo>
                    <a:pt x="130" y="484"/>
                  </a:lnTo>
                  <a:lnTo>
                    <a:pt x="133" y="489"/>
                  </a:lnTo>
                  <a:lnTo>
                    <a:pt x="136" y="490"/>
                  </a:lnTo>
                  <a:lnTo>
                    <a:pt x="135" y="494"/>
                  </a:lnTo>
                  <a:lnTo>
                    <a:pt x="138" y="499"/>
                  </a:lnTo>
                  <a:lnTo>
                    <a:pt x="143" y="506"/>
                  </a:lnTo>
                  <a:lnTo>
                    <a:pt x="145" y="509"/>
                  </a:lnTo>
                  <a:lnTo>
                    <a:pt x="150" y="517"/>
                  </a:lnTo>
                  <a:lnTo>
                    <a:pt x="153" y="519"/>
                  </a:lnTo>
                  <a:lnTo>
                    <a:pt x="155" y="523"/>
                  </a:lnTo>
                  <a:lnTo>
                    <a:pt x="155" y="525"/>
                  </a:lnTo>
                  <a:lnTo>
                    <a:pt x="161" y="532"/>
                  </a:lnTo>
                  <a:lnTo>
                    <a:pt x="162" y="537"/>
                  </a:lnTo>
                  <a:lnTo>
                    <a:pt x="166" y="541"/>
                  </a:lnTo>
                  <a:lnTo>
                    <a:pt x="169" y="544"/>
                  </a:lnTo>
                  <a:lnTo>
                    <a:pt x="172" y="547"/>
                  </a:lnTo>
                  <a:lnTo>
                    <a:pt x="172" y="549"/>
                  </a:lnTo>
                  <a:lnTo>
                    <a:pt x="179" y="559"/>
                  </a:lnTo>
                  <a:lnTo>
                    <a:pt x="189" y="573"/>
                  </a:lnTo>
                  <a:lnTo>
                    <a:pt x="197" y="581"/>
                  </a:lnTo>
                  <a:lnTo>
                    <a:pt x="199" y="585"/>
                  </a:lnTo>
                  <a:lnTo>
                    <a:pt x="199" y="587"/>
                  </a:lnTo>
                  <a:lnTo>
                    <a:pt x="207" y="598"/>
                  </a:lnTo>
                  <a:lnTo>
                    <a:pt x="217" y="610"/>
                  </a:lnTo>
                  <a:lnTo>
                    <a:pt x="222" y="616"/>
                  </a:lnTo>
                  <a:lnTo>
                    <a:pt x="225" y="621"/>
                  </a:lnTo>
                  <a:lnTo>
                    <a:pt x="231" y="627"/>
                  </a:lnTo>
                  <a:lnTo>
                    <a:pt x="233" y="629"/>
                  </a:lnTo>
                  <a:lnTo>
                    <a:pt x="239" y="637"/>
                  </a:lnTo>
                  <a:lnTo>
                    <a:pt x="246" y="646"/>
                  </a:lnTo>
                  <a:lnTo>
                    <a:pt x="255" y="653"/>
                  </a:lnTo>
                  <a:lnTo>
                    <a:pt x="263" y="665"/>
                  </a:lnTo>
                  <a:lnTo>
                    <a:pt x="267" y="669"/>
                  </a:lnTo>
                  <a:lnTo>
                    <a:pt x="275" y="678"/>
                  </a:lnTo>
                  <a:lnTo>
                    <a:pt x="277" y="681"/>
                  </a:lnTo>
                  <a:lnTo>
                    <a:pt x="280" y="684"/>
                  </a:lnTo>
                  <a:lnTo>
                    <a:pt x="288" y="692"/>
                  </a:lnTo>
                  <a:lnTo>
                    <a:pt x="293" y="693"/>
                  </a:lnTo>
                  <a:lnTo>
                    <a:pt x="293" y="696"/>
                  </a:lnTo>
                  <a:lnTo>
                    <a:pt x="299" y="704"/>
                  </a:lnTo>
                  <a:lnTo>
                    <a:pt x="304" y="705"/>
                  </a:lnTo>
                  <a:lnTo>
                    <a:pt x="305" y="709"/>
                  </a:lnTo>
                  <a:lnTo>
                    <a:pt x="313" y="716"/>
                  </a:lnTo>
                  <a:lnTo>
                    <a:pt x="317" y="721"/>
                  </a:lnTo>
                  <a:lnTo>
                    <a:pt x="321" y="724"/>
                  </a:lnTo>
                  <a:lnTo>
                    <a:pt x="325" y="727"/>
                  </a:lnTo>
                  <a:lnTo>
                    <a:pt x="333" y="734"/>
                  </a:lnTo>
                  <a:lnTo>
                    <a:pt x="335" y="735"/>
                  </a:lnTo>
                  <a:lnTo>
                    <a:pt x="339" y="738"/>
                  </a:lnTo>
                  <a:lnTo>
                    <a:pt x="341" y="742"/>
                  </a:lnTo>
                  <a:lnTo>
                    <a:pt x="349" y="748"/>
                  </a:lnTo>
                  <a:lnTo>
                    <a:pt x="353" y="751"/>
                  </a:lnTo>
                  <a:lnTo>
                    <a:pt x="357" y="752"/>
                  </a:lnTo>
                  <a:lnTo>
                    <a:pt x="357" y="754"/>
                  </a:lnTo>
                  <a:lnTo>
                    <a:pt x="364" y="759"/>
                  </a:lnTo>
                  <a:lnTo>
                    <a:pt x="366" y="763"/>
                  </a:lnTo>
                  <a:lnTo>
                    <a:pt x="376" y="771"/>
                  </a:lnTo>
                  <a:lnTo>
                    <a:pt x="381" y="772"/>
                  </a:lnTo>
                  <a:lnTo>
                    <a:pt x="384" y="776"/>
                  </a:lnTo>
                  <a:lnTo>
                    <a:pt x="387" y="776"/>
                  </a:lnTo>
                  <a:lnTo>
                    <a:pt x="388" y="780"/>
                  </a:lnTo>
                  <a:lnTo>
                    <a:pt x="391" y="782"/>
                  </a:lnTo>
                  <a:lnTo>
                    <a:pt x="401" y="788"/>
                  </a:lnTo>
                  <a:lnTo>
                    <a:pt x="404" y="788"/>
                  </a:lnTo>
                  <a:lnTo>
                    <a:pt x="420" y="802"/>
                  </a:lnTo>
                  <a:lnTo>
                    <a:pt x="431" y="812"/>
                  </a:lnTo>
                  <a:lnTo>
                    <a:pt x="435" y="813"/>
                  </a:lnTo>
                  <a:lnTo>
                    <a:pt x="436" y="814"/>
                  </a:lnTo>
                  <a:lnTo>
                    <a:pt x="438" y="819"/>
                  </a:lnTo>
                  <a:lnTo>
                    <a:pt x="446" y="820"/>
                  </a:lnTo>
                  <a:lnTo>
                    <a:pt x="456" y="829"/>
                  </a:lnTo>
                  <a:lnTo>
                    <a:pt x="461" y="829"/>
                  </a:lnTo>
                  <a:lnTo>
                    <a:pt x="461" y="832"/>
                  </a:lnTo>
                  <a:lnTo>
                    <a:pt x="471" y="837"/>
                  </a:lnTo>
                  <a:lnTo>
                    <a:pt x="478" y="840"/>
                  </a:lnTo>
                  <a:lnTo>
                    <a:pt x="484" y="844"/>
                  </a:lnTo>
                  <a:lnTo>
                    <a:pt x="485" y="848"/>
                  </a:lnTo>
                  <a:lnTo>
                    <a:pt x="492" y="850"/>
                  </a:lnTo>
                  <a:lnTo>
                    <a:pt x="497" y="850"/>
                  </a:lnTo>
                  <a:lnTo>
                    <a:pt x="498" y="853"/>
                  </a:lnTo>
                  <a:lnTo>
                    <a:pt x="502" y="854"/>
                  </a:lnTo>
                  <a:lnTo>
                    <a:pt x="510" y="862"/>
                  </a:lnTo>
                  <a:lnTo>
                    <a:pt x="515" y="862"/>
                  </a:lnTo>
                  <a:lnTo>
                    <a:pt x="518" y="865"/>
                  </a:lnTo>
                  <a:lnTo>
                    <a:pt x="521" y="867"/>
                  </a:lnTo>
                  <a:lnTo>
                    <a:pt x="525" y="867"/>
                  </a:lnTo>
                  <a:lnTo>
                    <a:pt x="530" y="870"/>
                  </a:lnTo>
                  <a:lnTo>
                    <a:pt x="534" y="875"/>
                  </a:lnTo>
                  <a:lnTo>
                    <a:pt x="540" y="876"/>
                  </a:lnTo>
                  <a:lnTo>
                    <a:pt x="544" y="878"/>
                  </a:lnTo>
                  <a:lnTo>
                    <a:pt x="549" y="878"/>
                  </a:lnTo>
                  <a:lnTo>
                    <a:pt x="551" y="882"/>
                  </a:lnTo>
                  <a:lnTo>
                    <a:pt x="557" y="885"/>
                  </a:lnTo>
                  <a:lnTo>
                    <a:pt x="562" y="888"/>
                  </a:lnTo>
                  <a:lnTo>
                    <a:pt x="567" y="888"/>
                  </a:lnTo>
                  <a:lnTo>
                    <a:pt x="572" y="893"/>
                  </a:lnTo>
                  <a:lnTo>
                    <a:pt x="576" y="895"/>
                  </a:lnTo>
                  <a:lnTo>
                    <a:pt x="581" y="896"/>
                  </a:lnTo>
                  <a:lnTo>
                    <a:pt x="585" y="900"/>
                  </a:lnTo>
                  <a:lnTo>
                    <a:pt x="592" y="902"/>
                  </a:lnTo>
                  <a:lnTo>
                    <a:pt x="597" y="902"/>
                  </a:lnTo>
                  <a:lnTo>
                    <a:pt x="599" y="905"/>
                  </a:lnTo>
                  <a:lnTo>
                    <a:pt x="609" y="908"/>
                  </a:lnTo>
                  <a:lnTo>
                    <a:pt x="614" y="909"/>
                  </a:lnTo>
                  <a:lnTo>
                    <a:pt x="616" y="911"/>
                  </a:lnTo>
                  <a:lnTo>
                    <a:pt x="618" y="913"/>
                  </a:lnTo>
                  <a:lnTo>
                    <a:pt x="623" y="913"/>
                  </a:lnTo>
                  <a:lnTo>
                    <a:pt x="627" y="915"/>
                  </a:lnTo>
                  <a:lnTo>
                    <a:pt x="630" y="918"/>
                  </a:lnTo>
                  <a:lnTo>
                    <a:pt x="633" y="918"/>
                  </a:lnTo>
                  <a:lnTo>
                    <a:pt x="640" y="919"/>
                  </a:lnTo>
                  <a:lnTo>
                    <a:pt x="640" y="920"/>
                  </a:lnTo>
                  <a:lnTo>
                    <a:pt x="648" y="921"/>
                  </a:lnTo>
                  <a:lnTo>
                    <a:pt x="665" y="930"/>
                  </a:lnTo>
                  <a:lnTo>
                    <a:pt x="674" y="930"/>
                  </a:lnTo>
                  <a:lnTo>
                    <a:pt x="676" y="935"/>
                  </a:lnTo>
                  <a:lnTo>
                    <a:pt x="680" y="935"/>
                  </a:lnTo>
                  <a:lnTo>
                    <a:pt x="682" y="935"/>
                  </a:lnTo>
                  <a:lnTo>
                    <a:pt x="684" y="935"/>
                  </a:lnTo>
                  <a:lnTo>
                    <a:pt x="704" y="942"/>
                  </a:lnTo>
                  <a:lnTo>
                    <a:pt x="712" y="942"/>
                  </a:lnTo>
                  <a:lnTo>
                    <a:pt x="714" y="945"/>
                  </a:lnTo>
                  <a:lnTo>
                    <a:pt x="729" y="948"/>
                  </a:lnTo>
                  <a:lnTo>
                    <a:pt x="731" y="948"/>
                  </a:lnTo>
                  <a:lnTo>
                    <a:pt x="735" y="951"/>
                  </a:lnTo>
                  <a:lnTo>
                    <a:pt x="748" y="951"/>
                  </a:lnTo>
                  <a:lnTo>
                    <a:pt x="752" y="954"/>
                  </a:lnTo>
                  <a:lnTo>
                    <a:pt x="766" y="959"/>
                  </a:lnTo>
                  <a:lnTo>
                    <a:pt x="783" y="960"/>
                  </a:lnTo>
                  <a:lnTo>
                    <a:pt x="787" y="963"/>
                  </a:lnTo>
                  <a:lnTo>
                    <a:pt x="795" y="963"/>
                  </a:lnTo>
                  <a:lnTo>
                    <a:pt x="807" y="967"/>
                  </a:lnTo>
                  <a:lnTo>
                    <a:pt x="813" y="968"/>
                  </a:lnTo>
                  <a:lnTo>
                    <a:pt x="830" y="969"/>
                  </a:lnTo>
                  <a:lnTo>
                    <a:pt x="855" y="971"/>
                  </a:lnTo>
                  <a:lnTo>
                    <a:pt x="856" y="973"/>
                  </a:lnTo>
                  <a:lnTo>
                    <a:pt x="857" y="973"/>
                  </a:lnTo>
                  <a:lnTo>
                    <a:pt x="867" y="975"/>
                  </a:lnTo>
                  <a:lnTo>
                    <a:pt x="891" y="977"/>
                  </a:lnTo>
                  <a:lnTo>
                    <a:pt x="896" y="977"/>
                  </a:lnTo>
                  <a:lnTo>
                    <a:pt x="898" y="977"/>
                  </a:lnTo>
                  <a:lnTo>
                    <a:pt x="955" y="980"/>
                  </a:lnTo>
                  <a:lnTo>
                    <a:pt x="977" y="981"/>
                  </a:lnTo>
                  <a:lnTo>
                    <a:pt x="97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B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2065" name="Freeform 16"/>
            <p:cNvSpPr>
              <a:spLocks/>
            </p:cNvSpPr>
            <p:nvPr/>
          </p:nvSpPr>
          <p:spPr bwMode="auto">
            <a:xfrm>
              <a:off x="432" y="105"/>
              <a:ext cx="327" cy="327"/>
            </a:xfrm>
            <a:custGeom>
              <a:avLst/>
              <a:gdLst>
                <a:gd name="T0" fmla="*/ 981 w 981"/>
                <a:gd name="T1" fmla="*/ 952 h 981"/>
                <a:gd name="T2" fmla="*/ 978 w 981"/>
                <a:gd name="T3" fmla="*/ 914 h 981"/>
                <a:gd name="T4" fmla="*/ 968 w 981"/>
                <a:gd name="T5" fmla="*/ 840 h 981"/>
                <a:gd name="T6" fmla="*/ 967 w 981"/>
                <a:gd name="T7" fmla="*/ 819 h 981"/>
                <a:gd name="T8" fmla="*/ 960 w 981"/>
                <a:gd name="T9" fmla="*/ 783 h 981"/>
                <a:gd name="T10" fmla="*/ 957 w 981"/>
                <a:gd name="T11" fmla="*/ 767 h 981"/>
                <a:gd name="T12" fmla="*/ 955 w 981"/>
                <a:gd name="T13" fmla="*/ 759 h 981"/>
                <a:gd name="T14" fmla="*/ 944 w 981"/>
                <a:gd name="T15" fmla="*/ 724 h 981"/>
                <a:gd name="T16" fmla="*/ 938 w 981"/>
                <a:gd name="T17" fmla="*/ 701 h 981"/>
                <a:gd name="T18" fmla="*/ 933 w 981"/>
                <a:gd name="T19" fmla="*/ 685 h 981"/>
                <a:gd name="T20" fmla="*/ 928 w 981"/>
                <a:gd name="T21" fmla="*/ 669 h 981"/>
                <a:gd name="T22" fmla="*/ 924 w 981"/>
                <a:gd name="T23" fmla="*/ 660 h 981"/>
                <a:gd name="T24" fmla="*/ 924 w 981"/>
                <a:gd name="T25" fmla="*/ 658 h 981"/>
                <a:gd name="T26" fmla="*/ 920 w 981"/>
                <a:gd name="T27" fmla="*/ 647 h 981"/>
                <a:gd name="T28" fmla="*/ 918 w 981"/>
                <a:gd name="T29" fmla="*/ 640 h 981"/>
                <a:gd name="T30" fmla="*/ 910 w 981"/>
                <a:gd name="T31" fmla="*/ 623 h 981"/>
                <a:gd name="T32" fmla="*/ 907 w 981"/>
                <a:gd name="T33" fmla="*/ 615 h 981"/>
                <a:gd name="T34" fmla="*/ 900 w 981"/>
                <a:gd name="T35" fmla="*/ 593 h 981"/>
                <a:gd name="T36" fmla="*/ 892 w 981"/>
                <a:gd name="T37" fmla="*/ 580 h 981"/>
                <a:gd name="T38" fmla="*/ 878 w 981"/>
                <a:gd name="T39" fmla="*/ 549 h 981"/>
                <a:gd name="T40" fmla="*/ 862 w 981"/>
                <a:gd name="T41" fmla="*/ 520 h 981"/>
                <a:gd name="T42" fmla="*/ 835 w 981"/>
                <a:gd name="T43" fmla="*/ 470 h 981"/>
                <a:gd name="T44" fmla="*/ 816 w 981"/>
                <a:gd name="T45" fmla="*/ 440 h 981"/>
                <a:gd name="T46" fmla="*/ 813 w 981"/>
                <a:gd name="T47" fmla="*/ 438 h 981"/>
                <a:gd name="T48" fmla="*/ 774 w 981"/>
                <a:gd name="T49" fmla="*/ 383 h 981"/>
                <a:gd name="T50" fmla="*/ 745 w 981"/>
                <a:gd name="T51" fmla="*/ 343 h 981"/>
                <a:gd name="T52" fmla="*/ 709 w 981"/>
                <a:gd name="T53" fmla="*/ 307 h 981"/>
                <a:gd name="T54" fmla="*/ 702 w 981"/>
                <a:gd name="T55" fmla="*/ 297 h 981"/>
                <a:gd name="T56" fmla="*/ 684 w 981"/>
                <a:gd name="T57" fmla="*/ 282 h 981"/>
                <a:gd name="T58" fmla="*/ 650 w 981"/>
                <a:gd name="T59" fmla="*/ 249 h 981"/>
                <a:gd name="T60" fmla="*/ 603 w 981"/>
                <a:gd name="T61" fmla="*/ 211 h 981"/>
                <a:gd name="T62" fmla="*/ 543 w 981"/>
                <a:gd name="T63" fmla="*/ 167 h 981"/>
                <a:gd name="T64" fmla="*/ 500 w 981"/>
                <a:gd name="T65" fmla="*/ 141 h 981"/>
                <a:gd name="T66" fmla="*/ 476 w 981"/>
                <a:gd name="T67" fmla="*/ 127 h 981"/>
                <a:gd name="T68" fmla="*/ 457 w 981"/>
                <a:gd name="T69" fmla="*/ 114 h 981"/>
                <a:gd name="T70" fmla="*/ 448 w 981"/>
                <a:gd name="T71" fmla="*/ 110 h 981"/>
                <a:gd name="T72" fmla="*/ 442 w 981"/>
                <a:gd name="T73" fmla="*/ 109 h 981"/>
                <a:gd name="T74" fmla="*/ 433 w 981"/>
                <a:gd name="T75" fmla="*/ 103 h 981"/>
                <a:gd name="T76" fmla="*/ 412 w 981"/>
                <a:gd name="T77" fmla="*/ 93 h 981"/>
                <a:gd name="T78" fmla="*/ 401 w 981"/>
                <a:gd name="T79" fmla="*/ 88 h 981"/>
                <a:gd name="T80" fmla="*/ 397 w 981"/>
                <a:gd name="T81" fmla="*/ 86 h 981"/>
                <a:gd name="T82" fmla="*/ 377 w 981"/>
                <a:gd name="T83" fmla="*/ 78 h 981"/>
                <a:gd name="T84" fmla="*/ 364 w 981"/>
                <a:gd name="T85" fmla="*/ 70 h 981"/>
                <a:gd name="T86" fmla="*/ 362 w 981"/>
                <a:gd name="T87" fmla="*/ 70 h 981"/>
                <a:gd name="T88" fmla="*/ 351 w 981"/>
                <a:gd name="T89" fmla="*/ 66 h 981"/>
                <a:gd name="T90" fmla="*/ 344 w 981"/>
                <a:gd name="T91" fmla="*/ 61 h 981"/>
                <a:gd name="T92" fmla="*/ 322 w 981"/>
                <a:gd name="T93" fmla="*/ 55 h 981"/>
                <a:gd name="T94" fmla="*/ 313 w 981"/>
                <a:gd name="T95" fmla="*/ 51 h 981"/>
                <a:gd name="T96" fmla="*/ 310 w 981"/>
                <a:gd name="T97" fmla="*/ 51 h 981"/>
                <a:gd name="T98" fmla="*/ 292 w 981"/>
                <a:gd name="T99" fmla="*/ 45 h 981"/>
                <a:gd name="T100" fmla="*/ 267 w 981"/>
                <a:gd name="T101" fmla="*/ 38 h 981"/>
                <a:gd name="T102" fmla="*/ 249 w 981"/>
                <a:gd name="T103" fmla="*/ 32 h 981"/>
                <a:gd name="T104" fmla="*/ 238 w 981"/>
                <a:gd name="T105" fmla="*/ 30 h 981"/>
                <a:gd name="T106" fmla="*/ 230 w 981"/>
                <a:gd name="T107" fmla="*/ 28 h 981"/>
                <a:gd name="T108" fmla="*/ 220 w 981"/>
                <a:gd name="T109" fmla="*/ 26 h 981"/>
                <a:gd name="T110" fmla="*/ 202 w 981"/>
                <a:gd name="T111" fmla="*/ 21 h 981"/>
                <a:gd name="T112" fmla="*/ 166 w 981"/>
                <a:gd name="T113" fmla="*/ 14 h 981"/>
                <a:gd name="T114" fmla="*/ 155 w 981"/>
                <a:gd name="T115" fmla="*/ 12 h 981"/>
                <a:gd name="T116" fmla="*/ 99 w 981"/>
                <a:gd name="T117" fmla="*/ 4 h 981"/>
                <a:gd name="T118" fmla="*/ 88 w 981"/>
                <a:gd name="T119" fmla="*/ 3 h 981"/>
                <a:gd name="T120" fmla="*/ 20 w 981"/>
                <a:gd name="T121" fmla="*/ 0 h 981"/>
                <a:gd name="T122" fmla="*/ 0 w 981"/>
                <a:gd name="T123" fmla="*/ 0 h 981"/>
                <a:gd name="T124" fmla="*/ 980 w 981"/>
                <a:gd name="T125" fmla="*/ 981 h 981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981"/>
                <a:gd name="T190" fmla="*/ 0 h 981"/>
                <a:gd name="T191" fmla="*/ 981 w 981"/>
                <a:gd name="T192" fmla="*/ 981 h 981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981" h="981">
                  <a:moveTo>
                    <a:pt x="980" y="981"/>
                  </a:moveTo>
                  <a:lnTo>
                    <a:pt x="981" y="952"/>
                  </a:lnTo>
                  <a:lnTo>
                    <a:pt x="978" y="926"/>
                  </a:lnTo>
                  <a:lnTo>
                    <a:pt x="978" y="914"/>
                  </a:lnTo>
                  <a:lnTo>
                    <a:pt x="977" y="889"/>
                  </a:lnTo>
                  <a:lnTo>
                    <a:pt x="968" y="840"/>
                  </a:lnTo>
                  <a:lnTo>
                    <a:pt x="968" y="834"/>
                  </a:lnTo>
                  <a:lnTo>
                    <a:pt x="967" y="819"/>
                  </a:lnTo>
                  <a:lnTo>
                    <a:pt x="961" y="784"/>
                  </a:lnTo>
                  <a:lnTo>
                    <a:pt x="960" y="783"/>
                  </a:lnTo>
                  <a:lnTo>
                    <a:pt x="956" y="772"/>
                  </a:lnTo>
                  <a:lnTo>
                    <a:pt x="957" y="767"/>
                  </a:lnTo>
                  <a:lnTo>
                    <a:pt x="955" y="766"/>
                  </a:lnTo>
                  <a:lnTo>
                    <a:pt x="955" y="759"/>
                  </a:lnTo>
                  <a:lnTo>
                    <a:pt x="949" y="737"/>
                  </a:lnTo>
                  <a:lnTo>
                    <a:pt x="944" y="724"/>
                  </a:lnTo>
                  <a:lnTo>
                    <a:pt x="944" y="719"/>
                  </a:lnTo>
                  <a:lnTo>
                    <a:pt x="938" y="701"/>
                  </a:lnTo>
                  <a:lnTo>
                    <a:pt x="936" y="700"/>
                  </a:lnTo>
                  <a:lnTo>
                    <a:pt x="933" y="685"/>
                  </a:lnTo>
                  <a:lnTo>
                    <a:pt x="930" y="673"/>
                  </a:lnTo>
                  <a:lnTo>
                    <a:pt x="928" y="669"/>
                  </a:lnTo>
                  <a:lnTo>
                    <a:pt x="926" y="667"/>
                  </a:lnTo>
                  <a:lnTo>
                    <a:pt x="924" y="660"/>
                  </a:lnTo>
                  <a:lnTo>
                    <a:pt x="926" y="660"/>
                  </a:lnTo>
                  <a:lnTo>
                    <a:pt x="924" y="658"/>
                  </a:lnTo>
                  <a:lnTo>
                    <a:pt x="920" y="652"/>
                  </a:lnTo>
                  <a:lnTo>
                    <a:pt x="920" y="647"/>
                  </a:lnTo>
                  <a:lnTo>
                    <a:pt x="919" y="643"/>
                  </a:lnTo>
                  <a:lnTo>
                    <a:pt x="918" y="640"/>
                  </a:lnTo>
                  <a:lnTo>
                    <a:pt x="914" y="627"/>
                  </a:lnTo>
                  <a:lnTo>
                    <a:pt x="910" y="623"/>
                  </a:lnTo>
                  <a:lnTo>
                    <a:pt x="909" y="619"/>
                  </a:lnTo>
                  <a:lnTo>
                    <a:pt x="907" y="615"/>
                  </a:lnTo>
                  <a:lnTo>
                    <a:pt x="902" y="600"/>
                  </a:lnTo>
                  <a:lnTo>
                    <a:pt x="900" y="593"/>
                  </a:lnTo>
                  <a:lnTo>
                    <a:pt x="897" y="591"/>
                  </a:lnTo>
                  <a:lnTo>
                    <a:pt x="892" y="580"/>
                  </a:lnTo>
                  <a:lnTo>
                    <a:pt x="885" y="565"/>
                  </a:lnTo>
                  <a:lnTo>
                    <a:pt x="878" y="549"/>
                  </a:lnTo>
                  <a:lnTo>
                    <a:pt x="870" y="533"/>
                  </a:lnTo>
                  <a:lnTo>
                    <a:pt x="862" y="520"/>
                  </a:lnTo>
                  <a:lnTo>
                    <a:pt x="858" y="513"/>
                  </a:lnTo>
                  <a:lnTo>
                    <a:pt x="835" y="470"/>
                  </a:lnTo>
                  <a:lnTo>
                    <a:pt x="817" y="443"/>
                  </a:lnTo>
                  <a:lnTo>
                    <a:pt x="816" y="440"/>
                  </a:lnTo>
                  <a:lnTo>
                    <a:pt x="816" y="438"/>
                  </a:lnTo>
                  <a:lnTo>
                    <a:pt x="813" y="438"/>
                  </a:lnTo>
                  <a:lnTo>
                    <a:pt x="805" y="422"/>
                  </a:lnTo>
                  <a:lnTo>
                    <a:pt x="774" y="383"/>
                  </a:lnTo>
                  <a:lnTo>
                    <a:pt x="745" y="346"/>
                  </a:lnTo>
                  <a:lnTo>
                    <a:pt x="745" y="343"/>
                  </a:lnTo>
                  <a:lnTo>
                    <a:pt x="742" y="344"/>
                  </a:lnTo>
                  <a:lnTo>
                    <a:pt x="709" y="307"/>
                  </a:lnTo>
                  <a:lnTo>
                    <a:pt x="700" y="300"/>
                  </a:lnTo>
                  <a:lnTo>
                    <a:pt x="702" y="297"/>
                  </a:lnTo>
                  <a:lnTo>
                    <a:pt x="699" y="296"/>
                  </a:lnTo>
                  <a:lnTo>
                    <a:pt x="684" y="282"/>
                  </a:lnTo>
                  <a:lnTo>
                    <a:pt x="654" y="253"/>
                  </a:lnTo>
                  <a:lnTo>
                    <a:pt x="650" y="249"/>
                  </a:lnTo>
                  <a:lnTo>
                    <a:pt x="640" y="242"/>
                  </a:lnTo>
                  <a:lnTo>
                    <a:pt x="603" y="211"/>
                  </a:lnTo>
                  <a:lnTo>
                    <a:pt x="562" y="182"/>
                  </a:lnTo>
                  <a:lnTo>
                    <a:pt x="543" y="167"/>
                  </a:lnTo>
                  <a:lnTo>
                    <a:pt x="524" y="156"/>
                  </a:lnTo>
                  <a:lnTo>
                    <a:pt x="500" y="141"/>
                  </a:lnTo>
                  <a:lnTo>
                    <a:pt x="493" y="137"/>
                  </a:lnTo>
                  <a:lnTo>
                    <a:pt x="476" y="127"/>
                  </a:lnTo>
                  <a:lnTo>
                    <a:pt x="460" y="116"/>
                  </a:lnTo>
                  <a:lnTo>
                    <a:pt x="457" y="114"/>
                  </a:lnTo>
                  <a:lnTo>
                    <a:pt x="452" y="114"/>
                  </a:lnTo>
                  <a:lnTo>
                    <a:pt x="448" y="110"/>
                  </a:lnTo>
                  <a:lnTo>
                    <a:pt x="443" y="110"/>
                  </a:lnTo>
                  <a:lnTo>
                    <a:pt x="442" y="109"/>
                  </a:lnTo>
                  <a:lnTo>
                    <a:pt x="437" y="106"/>
                  </a:lnTo>
                  <a:lnTo>
                    <a:pt x="433" y="103"/>
                  </a:lnTo>
                  <a:lnTo>
                    <a:pt x="416" y="94"/>
                  </a:lnTo>
                  <a:lnTo>
                    <a:pt x="412" y="93"/>
                  </a:lnTo>
                  <a:lnTo>
                    <a:pt x="405" y="88"/>
                  </a:lnTo>
                  <a:lnTo>
                    <a:pt x="401" y="88"/>
                  </a:lnTo>
                  <a:lnTo>
                    <a:pt x="399" y="87"/>
                  </a:lnTo>
                  <a:lnTo>
                    <a:pt x="397" y="86"/>
                  </a:lnTo>
                  <a:lnTo>
                    <a:pt x="394" y="84"/>
                  </a:lnTo>
                  <a:lnTo>
                    <a:pt x="377" y="78"/>
                  </a:lnTo>
                  <a:lnTo>
                    <a:pt x="374" y="75"/>
                  </a:lnTo>
                  <a:lnTo>
                    <a:pt x="364" y="70"/>
                  </a:lnTo>
                  <a:lnTo>
                    <a:pt x="363" y="73"/>
                  </a:lnTo>
                  <a:lnTo>
                    <a:pt x="362" y="70"/>
                  </a:lnTo>
                  <a:lnTo>
                    <a:pt x="359" y="69"/>
                  </a:lnTo>
                  <a:lnTo>
                    <a:pt x="351" y="66"/>
                  </a:lnTo>
                  <a:lnTo>
                    <a:pt x="347" y="66"/>
                  </a:lnTo>
                  <a:lnTo>
                    <a:pt x="344" y="61"/>
                  </a:lnTo>
                  <a:lnTo>
                    <a:pt x="328" y="60"/>
                  </a:lnTo>
                  <a:lnTo>
                    <a:pt x="322" y="55"/>
                  </a:lnTo>
                  <a:lnTo>
                    <a:pt x="314" y="52"/>
                  </a:lnTo>
                  <a:lnTo>
                    <a:pt x="313" y="51"/>
                  </a:lnTo>
                  <a:lnTo>
                    <a:pt x="311" y="52"/>
                  </a:lnTo>
                  <a:lnTo>
                    <a:pt x="310" y="51"/>
                  </a:lnTo>
                  <a:lnTo>
                    <a:pt x="298" y="48"/>
                  </a:lnTo>
                  <a:lnTo>
                    <a:pt x="292" y="45"/>
                  </a:lnTo>
                  <a:lnTo>
                    <a:pt x="273" y="38"/>
                  </a:lnTo>
                  <a:lnTo>
                    <a:pt x="267" y="38"/>
                  </a:lnTo>
                  <a:lnTo>
                    <a:pt x="266" y="37"/>
                  </a:lnTo>
                  <a:lnTo>
                    <a:pt x="249" y="32"/>
                  </a:lnTo>
                  <a:lnTo>
                    <a:pt x="243" y="30"/>
                  </a:lnTo>
                  <a:lnTo>
                    <a:pt x="238" y="30"/>
                  </a:lnTo>
                  <a:lnTo>
                    <a:pt x="233" y="28"/>
                  </a:lnTo>
                  <a:lnTo>
                    <a:pt x="230" y="28"/>
                  </a:lnTo>
                  <a:lnTo>
                    <a:pt x="224" y="26"/>
                  </a:lnTo>
                  <a:lnTo>
                    <a:pt x="220" y="26"/>
                  </a:lnTo>
                  <a:lnTo>
                    <a:pt x="207" y="21"/>
                  </a:lnTo>
                  <a:lnTo>
                    <a:pt x="202" y="21"/>
                  </a:lnTo>
                  <a:lnTo>
                    <a:pt x="190" y="19"/>
                  </a:lnTo>
                  <a:lnTo>
                    <a:pt x="166" y="14"/>
                  </a:lnTo>
                  <a:lnTo>
                    <a:pt x="161" y="13"/>
                  </a:lnTo>
                  <a:lnTo>
                    <a:pt x="155" y="12"/>
                  </a:lnTo>
                  <a:lnTo>
                    <a:pt x="105" y="7"/>
                  </a:lnTo>
                  <a:lnTo>
                    <a:pt x="99" y="4"/>
                  </a:lnTo>
                  <a:lnTo>
                    <a:pt x="94" y="4"/>
                  </a:lnTo>
                  <a:lnTo>
                    <a:pt x="88" y="3"/>
                  </a:lnTo>
                  <a:lnTo>
                    <a:pt x="47" y="1"/>
                  </a:lnTo>
                  <a:lnTo>
                    <a:pt x="20" y="0"/>
                  </a:lnTo>
                  <a:lnTo>
                    <a:pt x="0" y="0"/>
                  </a:lnTo>
                  <a:lnTo>
                    <a:pt x="0" y="981"/>
                  </a:lnTo>
                  <a:lnTo>
                    <a:pt x="980" y="981"/>
                  </a:lnTo>
                  <a:close/>
                </a:path>
              </a:pathLst>
            </a:custGeom>
            <a:solidFill>
              <a:srgbClr val="0000B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2066" name="Freeform 17"/>
            <p:cNvSpPr>
              <a:spLocks/>
            </p:cNvSpPr>
            <p:nvPr/>
          </p:nvSpPr>
          <p:spPr bwMode="auto">
            <a:xfrm>
              <a:off x="432" y="432"/>
              <a:ext cx="326" cy="327"/>
            </a:xfrm>
            <a:custGeom>
              <a:avLst/>
              <a:gdLst>
                <a:gd name="T0" fmla="*/ 978 w 980"/>
                <a:gd name="T1" fmla="*/ 54 h 981"/>
                <a:gd name="T2" fmla="*/ 968 w 980"/>
                <a:gd name="T3" fmla="*/ 148 h 981"/>
                <a:gd name="T4" fmla="*/ 966 w 980"/>
                <a:gd name="T5" fmla="*/ 172 h 981"/>
                <a:gd name="T6" fmla="*/ 957 w 980"/>
                <a:gd name="T7" fmla="*/ 210 h 981"/>
                <a:gd name="T8" fmla="*/ 952 w 980"/>
                <a:gd name="T9" fmla="*/ 226 h 981"/>
                <a:gd name="T10" fmla="*/ 940 w 980"/>
                <a:gd name="T11" fmla="*/ 267 h 981"/>
                <a:gd name="T12" fmla="*/ 928 w 980"/>
                <a:gd name="T13" fmla="*/ 314 h 981"/>
                <a:gd name="T14" fmla="*/ 922 w 980"/>
                <a:gd name="T15" fmla="*/ 327 h 981"/>
                <a:gd name="T16" fmla="*/ 912 w 980"/>
                <a:gd name="T17" fmla="*/ 354 h 981"/>
                <a:gd name="T18" fmla="*/ 907 w 980"/>
                <a:gd name="T19" fmla="*/ 368 h 981"/>
                <a:gd name="T20" fmla="*/ 900 w 980"/>
                <a:gd name="T21" fmla="*/ 387 h 981"/>
                <a:gd name="T22" fmla="*/ 894 w 980"/>
                <a:gd name="T23" fmla="*/ 399 h 981"/>
                <a:gd name="T24" fmla="*/ 878 w 980"/>
                <a:gd name="T25" fmla="*/ 430 h 981"/>
                <a:gd name="T26" fmla="*/ 856 w 980"/>
                <a:gd name="T27" fmla="*/ 470 h 981"/>
                <a:gd name="T28" fmla="*/ 847 w 980"/>
                <a:gd name="T29" fmla="*/ 489 h 981"/>
                <a:gd name="T30" fmla="*/ 835 w 980"/>
                <a:gd name="T31" fmla="*/ 507 h 981"/>
                <a:gd name="T32" fmla="*/ 823 w 980"/>
                <a:gd name="T33" fmla="*/ 527 h 981"/>
                <a:gd name="T34" fmla="*/ 810 w 980"/>
                <a:gd name="T35" fmla="*/ 545 h 981"/>
                <a:gd name="T36" fmla="*/ 787 w 980"/>
                <a:gd name="T37" fmla="*/ 581 h 981"/>
                <a:gd name="T38" fmla="*/ 765 w 980"/>
                <a:gd name="T39" fmla="*/ 607 h 981"/>
                <a:gd name="T40" fmla="*/ 747 w 980"/>
                <a:gd name="T41" fmla="*/ 628 h 981"/>
                <a:gd name="T42" fmla="*/ 742 w 980"/>
                <a:gd name="T43" fmla="*/ 637 h 981"/>
                <a:gd name="T44" fmla="*/ 718 w 980"/>
                <a:gd name="T45" fmla="*/ 665 h 981"/>
                <a:gd name="T46" fmla="*/ 703 w 980"/>
                <a:gd name="T47" fmla="*/ 681 h 981"/>
                <a:gd name="T48" fmla="*/ 678 w 980"/>
                <a:gd name="T49" fmla="*/ 705 h 981"/>
                <a:gd name="T50" fmla="*/ 663 w 980"/>
                <a:gd name="T51" fmla="*/ 721 h 981"/>
                <a:gd name="T52" fmla="*/ 648 w 980"/>
                <a:gd name="T53" fmla="*/ 734 h 981"/>
                <a:gd name="T54" fmla="*/ 639 w 980"/>
                <a:gd name="T55" fmla="*/ 742 h 981"/>
                <a:gd name="T56" fmla="*/ 620 w 980"/>
                <a:gd name="T57" fmla="*/ 758 h 981"/>
                <a:gd name="T58" fmla="*/ 600 w 980"/>
                <a:gd name="T59" fmla="*/ 775 h 981"/>
                <a:gd name="T60" fmla="*/ 582 w 980"/>
                <a:gd name="T61" fmla="*/ 788 h 981"/>
                <a:gd name="T62" fmla="*/ 559 w 980"/>
                <a:gd name="T63" fmla="*/ 805 h 981"/>
                <a:gd name="T64" fmla="*/ 535 w 980"/>
                <a:gd name="T65" fmla="*/ 820 h 981"/>
                <a:gd name="T66" fmla="*/ 507 w 980"/>
                <a:gd name="T67" fmla="*/ 840 h 981"/>
                <a:gd name="T68" fmla="*/ 489 w 980"/>
                <a:gd name="T69" fmla="*/ 850 h 981"/>
                <a:gd name="T70" fmla="*/ 465 w 980"/>
                <a:gd name="T71" fmla="*/ 862 h 981"/>
                <a:gd name="T72" fmla="*/ 454 w 980"/>
                <a:gd name="T73" fmla="*/ 870 h 981"/>
                <a:gd name="T74" fmla="*/ 433 w 980"/>
                <a:gd name="T75" fmla="*/ 878 h 981"/>
                <a:gd name="T76" fmla="*/ 419 w 980"/>
                <a:gd name="T77" fmla="*/ 887 h 981"/>
                <a:gd name="T78" fmla="*/ 409 w 980"/>
                <a:gd name="T79" fmla="*/ 893 h 981"/>
                <a:gd name="T80" fmla="*/ 393 w 980"/>
                <a:gd name="T81" fmla="*/ 900 h 981"/>
                <a:gd name="T82" fmla="*/ 371 w 980"/>
                <a:gd name="T83" fmla="*/ 908 h 981"/>
                <a:gd name="T84" fmla="*/ 355 w 980"/>
                <a:gd name="T85" fmla="*/ 915 h 981"/>
                <a:gd name="T86" fmla="*/ 331 w 980"/>
                <a:gd name="T87" fmla="*/ 925 h 981"/>
                <a:gd name="T88" fmla="*/ 314 w 980"/>
                <a:gd name="T89" fmla="*/ 930 h 981"/>
                <a:gd name="T90" fmla="*/ 292 w 980"/>
                <a:gd name="T91" fmla="*/ 936 h 981"/>
                <a:gd name="T92" fmla="*/ 266 w 980"/>
                <a:gd name="T93" fmla="*/ 945 h 981"/>
                <a:gd name="T94" fmla="*/ 230 w 980"/>
                <a:gd name="T95" fmla="*/ 951 h 981"/>
                <a:gd name="T96" fmla="*/ 197 w 980"/>
                <a:gd name="T97" fmla="*/ 960 h 981"/>
                <a:gd name="T98" fmla="*/ 176 w 980"/>
                <a:gd name="T99" fmla="*/ 966 h 981"/>
                <a:gd name="T100" fmla="*/ 124 w 980"/>
                <a:gd name="T101" fmla="*/ 973 h 981"/>
                <a:gd name="T102" fmla="*/ 38 w 980"/>
                <a:gd name="T103" fmla="*/ 980 h 981"/>
                <a:gd name="T104" fmla="*/ 0 w 980"/>
                <a:gd name="T105" fmla="*/ 981 h 981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980"/>
                <a:gd name="T160" fmla="*/ 0 h 981"/>
                <a:gd name="T161" fmla="*/ 980 w 980"/>
                <a:gd name="T162" fmla="*/ 981 h 981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980" h="981">
                  <a:moveTo>
                    <a:pt x="980" y="0"/>
                  </a:moveTo>
                  <a:lnTo>
                    <a:pt x="980" y="47"/>
                  </a:lnTo>
                  <a:lnTo>
                    <a:pt x="978" y="49"/>
                  </a:lnTo>
                  <a:lnTo>
                    <a:pt x="978" y="54"/>
                  </a:lnTo>
                  <a:lnTo>
                    <a:pt x="977" y="97"/>
                  </a:lnTo>
                  <a:lnTo>
                    <a:pt x="974" y="107"/>
                  </a:lnTo>
                  <a:lnTo>
                    <a:pt x="972" y="127"/>
                  </a:lnTo>
                  <a:lnTo>
                    <a:pt x="968" y="148"/>
                  </a:lnTo>
                  <a:lnTo>
                    <a:pt x="968" y="153"/>
                  </a:lnTo>
                  <a:lnTo>
                    <a:pt x="967" y="155"/>
                  </a:lnTo>
                  <a:lnTo>
                    <a:pt x="967" y="161"/>
                  </a:lnTo>
                  <a:lnTo>
                    <a:pt x="966" y="172"/>
                  </a:lnTo>
                  <a:lnTo>
                    <a:pt x="962" y="192"/>
                  </a:lnTo>
                  <a:lnTo>
                    <a:pt x="960" y="199"/>
                  </a:lnTo>
                  <a:lnTo>
                    <a:pt x="957" y="204"/>
                  </a:lnTo>
                  <a:lnTo>
                    <a:pt x="957" y="210"/>
                  </a:lnTo>
                  <a:lnTo>
                    <a:pt x="956" y="213"/>
                  </a:lnTo>
                  <a:lnTo>
                    <a:pt x="955" y="215"/>
                  </a:lnTo>
                  <a:lnTo>
                    <a:pt x="955" y="222"/>
                  </a:lnTo>
                  <a:lnTo>
                    <a:pt x="952" y="226"/>
                  </a:lnTo>
                  <a:lnTo>
                    <a:pt x="951" y="235"/>
                  </a:lnTo>
                  <a:lnTo>
                    <a:pt x="948" y="247"/>
                  </a:lnTo>
                  <a:lnTo>
                    <a:pt x="944" y="259"/>
                  </a:lnTo>
                  <a:lnTo>
                    <a:pt x="940" y="267"/>
                  </a:lnTo>
                  <a:lnTo>
                    <a:pt x="938" y="275"/>
                  </a:lnTo>
                  <a:lnTo>
                    <a:pt x="938" y="280"/>
                  </a:lnTo>
                  <a:lnTo>
                    <a:pt x="931" y="300"/>
                  </a:lnTo>
                  <a:lnTo>
                    <a:pt x="928" y="314"/>
                  </a:lnTo>
                  <a:lnTo>
                    <a:pt x="926" y="316"/>
                  </a:lnTo>
                  <a:lnTo>
                    <a:pt x="924" y="320"/>
                  </a:lnTo>
                  <a:lnTo>
                    <a:pt x="924" y="321"/>
                  </a:lnTo>
                  <a:lnTo>
                    <a:pt x="922" y="327"/>
                  </a:lnTo>
                  <a:lnTo>
                    <a:pt x="920" y="330"/>
                  </a:lnTo>
                  <a:lnTo>
                    <a:pt x="916" y="346"/>
                  </a:lnTo>
                  <a:lnTo>
                    <a:pt x="914" y="351"/>
                  </a:lnTo>
                  <a:lnTo>
                    <a:pt x="912" y="354"/>
                  </a:lnTo>
                  <a:lnTo>
                    <a:pt x="909" y="359"/>
                  </a:lnTo>
                  <a:lnTo>
                    <a:pt x="909" y="360"/>
                  </a:lnTo>
                  <a:lnTo>
                    <a:pt x="908" y="363"/>
                  </a:lnTo>
                  <a:lnTo>
                    <a:pt x="907" y="368"/>
                  </a:lnTo>
                  <a:lnTo>
                    <a:pt x="904" y="369"/>
                  </a:lnTo>
                  <a:lnTo>
                    <a:pt x="906" y="372"/>
                  </a:lnTo>
                  <a:lnTo>
                    <a:pt x="901" y="382"/>
                  </a:lnTo>
                  <a:lnTo>
                    <a:pt x="900" y="387"/>
                  </a:lnTo>
                  <a:lnTo>
                    <a:pt x="896" y="393"/>
                  </a:lnTo>
                  <a:lnTo>
                    <a:pt x="896" y="395"/>
                  </a:lnTo>
                  <a:lnTo>
                    <a:pt x="894" y="396"/>
                  </a:lnTo>
                  <a:lnTo>
                    <a:pt x="894" y="399"/>
                  </a:lnTo>
                  <a:lnTo>
                    <a:pt x="889" y="406"/>
                  </a:lnTo>
                  <a:lnTo>
                    <a:pt x="888" y="411"/>
                  </a:lnTo>
                  <a:lnTo>
                    <a:pt x="883" y="419"/>
                  </a:lnTo>
                  <a:lnTo>
                    <a:pt x="878" y="430"/>
                  </a:lnTo>
                  <a:lnTo>
                    <a:pt x="871" y="442"/>
                  </a:lnTo>
                  <a:lnTo>
                    <a:pt x="868" y="447"/>
                  </a:lnTo>
                  <a:lnTo>
                    <a:pt x="865" y="456"/>
                  </a:lnTo>
                  <a:lnTo>
                    <a:pt x="856" y="470"/>
                  </a:lnTo>
                  <a:lnTo>
                    <a:pt x="854" y="476"/>
                  </a:lnTo>
                  <a:lnTo>
                    <a:pt x="853" y="479"/>
                  </a:lnTo>
                  <a:lnTo>
                    <a:pt x="849" y="483"/>
                  </a:lnTo>
                  <a:lnTo>
                    <a:pt x="847" y="489"/>
                  </a:lnTo>
                  <a:lnTo>
                    <a:pt x="846" y="490"/>
                  </a:lnTo>
                  <a:lnTo>
                    <a:pt x="844" y="494"/>
                  </a:lnTo>
                  <a:lnTo>
                    <a:pt x="841" y="496"/>
                  </a:lnTo>
                  <a:lnTo>
                    <a:pt x="835" y="507"/>
                  </a:lnTo>
                  <a:lnTo>
                    <a:pt x="835" y="511"/>
                  </a:lnTo>
                  <a:lnTo>
                    <a:pt x="828" y="519"/>
                  </a:lnTo>
                  <a:lnTo>
                    <a:pt x="826" y="523"/>
                  </a:lnTo>
                  <a:lnTo>
                    <a:pt x="823" y="527"/>
                  </a:lnTo>
                  <a:lnTo>
                    <a:pt x="820" y="530"/>
                  </a:lnTo>
                  <a:lnTo>
                    <a:pt x="820" y="533"/>
                  </a:lnTo>
                  <a:lnTo>
                    <a:pt x="816" y="537"/>
                  </a:lnTo>
                  <a:lnTo>
                    <a:pt x="810" y="545"/>
                  </a:lnTo>
                  <a:lnTo>
                    <a:pt x="802" y="557"/>
                  </a:lnTo>
                  <a:lnTo>
                    <a:pt x="795" y="568"/>
                  </a:lnTo>
                  <a:lnTo>
                    <a:pt x="793" y="571"/>
                  </a:lnTo>
                  <a:lnTo>
                    <a:pt x="787" y="581"/>
                  </a:lnTo>
                  <a:lnTo>
                    <a:pt x="782" y="586"/>
                  </a:lnTo>
                  <a:lnTo>
                    <a:pt x="777" y="593"/>
                  </a:lnTo>
                  <a:lnTo>
                    <a:pt x="774" y="597"/>
                  </a:lnTo>
                  <a:lnTo>
                    <a:pt x="765" y="607"/>
                  </a:lnTo>
                  <a:lnTo>
                    <a:pt x="763" y="610"/>
                  </a:lnTo>
                  <a:lnTo>
                    <a:pt x="760" y="614"/>
                  </a:lnTo>
                  <a:lnTo>
                    <a:pt x="756" y="619"/>
                  </a:lnTo>
                  <a:lnTo>
                    <a:pt x="747" y="628"/>
                  </a:lnTo>
                  <a:lnTo>
                    <a:pt x="746" y="629"/>
                  </a:lnTo>
                  <a:lnTo>
                    <a:pt x="746" y="633"/>
                  </a:lnTo>
                  <a:lnTo>
                    <a:pt x="744" y="633"/>
                  </a:lnTo>
                  <a:lnTo>
                    <a:pt x="742" y="637"/>
                  </a:lnTo>
                  <a:lnTo>
                    <a:pt x="735" y="643"/>
                  </a:lnTo>
                  <a:lnTo>
                    <a:pt x="730" y="649"/>
                  </a:lnTo>
                  <a:lnTo>
                    <a:pt x="728" y="653"/>
                  </a:lnTo>
                  <a:lnTo>
                    <a:pt x="718" y="665"/>
                  </a:lnTo>
                  <a:lnTo>
                    <a:pt x="715" y="667"/>
                  </a:lnTo>
                  <a:lnTo>
                    <a:pt x="714" y="669"/>
                  </a:lnTo>
                  <a:lnTo>
                    <a:pt x="706" y="678"/>
                  </a:lnTo>
                  <a:lnTo>
                    <a:pt x="703" y="681"/>
                  </a:lnTo>
                  <a:lnTo>
                    <a:pt x="700" y="684"/>
                  </a:lnTo>
                  <a:lnTo>
                    <a:pt x="691" y="692"/>
                  </a:lnTo>
                  <a:lnTo>
                    <a:pt x="690" y="696"/>
                  </a:lnTo>
                  <a:lnTo>
                    <a:pt x="678" y="705"/>
                  </a:lnTo>
                  <a:lnTo>
                    <a:pt x="674" y="710"/>
                  </a:lnTo>
                  <a:lnTo>
                    <a:pt x="666" y="716"/>
                  </a:lnTo>
                  <a:lnTo>
                    <a:pt x="664" y="716"/>
                  </a:lnTo>
                  <a:lnTo>
                    <a:pt x="663" y="721"/>
                  </a:lnTo>
                  <a:lnTo>
                    <a:pt x="660" y="724"/>
                  </a:lnTo>
                  <a:lnTo>
                    <a:pt x="657" y="724"/>
                  </a:lnTo>
                  <a:lnTo>
                    <a:pt x="655" y="728"/>
                  </a:lnTo>
                  <a:lnTo>
                    <a:pt x="648" y="734"/>
                  </a:lnTo>
                  <a:lnTo>
                    <a:pt x="645" y="738"/>
                  </a:lnTo>
                  <a:lnTo>
                    <a:pt x="640" y="738"/>
                  </a:lnTo>
                  <a:lnTo>
                    <a:pt x="638" y="740"/>
                  </a:lnTo>
                  <a:lnTo>
                    <a:pt x="639" y="742"/>
                  </a:lnTo>
                  <a:lnTo>
                    <a:pt x="633" y="748"/>
                  </a:lnTo>
                  <a:lnTo>
                    <a:pt x="628" y="751"/>
                  </a:lnTo>
                  <a:lnTo>
                    <a:pt x="625" y="751"/>
                  </a:lnTo>
                  <a:lnTo>
                    <a:pt x="620" y="758"/>
                  </a:lnTo>
                  <a:lnTo>
                    <a:pt x="615" y="759"/>
                  </a:lnTo>
                  <a:lnTo>
                    <a:pt x="614" y="763"/>
                  </a:lnTo>
                  <a:lnTo>
                    <a:pt x="604" y="771"/>
                  </a:lnTo>
                  <a:lnTo>
                    <a:pt x="600" y="775"/>
                  </a:lnTo>
                  <a:lnTo>
                    <a:pt x="594" y="776"/>
                  </a:lnTo>
                  <a:lnTo>
                    <a:pt x="594" y="780"/>
                  </a:lnTo>
                  <a:lnTo>
                    <a:pt x="590" y="782"/>
                  </a:lnTo>
                  <a:lnTo>
                    <a:pt x="582" y="788"/>
                  </a:lnTo>
                  <a:lnTo>
                    <a:pt x="578" y="788"/>
                  </a:lnTo>
                  <a:lnTo>
                    <a:pt x="563" y="802"/>
                  </a:lnTo>
                  <a:lnTo>
                    <a:pt x="560" y="802"/>
                  </a:lnTo>
                  <a:lnTo>
                    <a:pt x="559" y="805"/>
                  </a:lnTo>
                  <a:lnTo>
                    <a:pt x="549" y="812"/>
                  </a:lnTo>
                  <a:lnTo>
                    <a:pt x="544" y="816"/>
                  </a:lnTo>
                  <a:lnTo>
                    <a:pt x="537" y="819"/>
                  </a:lnTo>
                  <a:lnTo>
                    <a:pt x="535" y="820"/>
                  </a:lnTo>
                  <a:lnTo>
                    <a:pt x="525" y="829"/>
                  </a:lnTo>
                  <a:lnTo>
                    <a:pt x="520" y="829"/>
                  </a:lnTo>
                  <a:lnTo>
                    <a:pt x="518" y="834"/>
                  </a:lnTo>
                  <a:lnTo>
                    <a:pt x="507" y="840"/>
                  </a:lnTo>
                  <a:lnTo>
                    <a:pt x="503" y="840"/>
                  </a:lnTo>
                  <a:lnTo>
                    <a:pt x="501" y="844"/>
                  </a:lnTo>
                  <a:lnTo>
                    <a:pt x="495" y="848"/>
                  </a:lnTo>
                  <a:lnTo>
                    <a:pt x="489" y="850"/>
                  </a:lnTo>
                  <a:lnTo>
                    <a:pt x="484" y="850"/>
                  </a:lnTo>
                  <a:lnTo>
                    <a:pt x="482" y="853"/>
                  </a:lnTo>
                  <a:lnTo>
                    <a:pt x="469" y="862"/>
                  </a:lnTo>
                  <a:lnTo>
                    <a:pt x="465" y="862"/>
                  </a:lnTo>
                  <a:lnTo>
                    <a:pt x="464" y="865"/>
                  </a:lnTo>
                  <a:lnTo>
                    <a:pt x="459" y="865"/>
                  </a:lnTo>
                  <a:lnTo>
                    <a:pt x="457" y="867"/>
                  </a:lnTo>
                  <a:lnTo>
                    <a:pt x="454" y="870"/>
                  </a:lnTo>
                  <a:lnTo>
                    <a:pt x="453" y="872"/>
                  </a:lnTo>
                  <a:lnTo>
                    <a:pt x="453" y="870"/>
                  </a:lnTo>
                  <a:lnTo>
                    <a:pt x="451" y="871"/>
                  </a:lnTo>
                  <a:lnTo>
                    <a:pt x="433" y="878"/>
                  </a:lnTo>
                  <a:lnTo>
                    <a:pt x="429" y="882"/>
                  </a:lnTo>
                  <a:lnTo>
                    <a:pt x="427" y="884"/>
                  </a:lnTo>
                  <a:lnTo>
                    <a:pt x="422" y="885"/>
                  </a:lnTo>
                  <a:lnTo>
                    <a:pt x="419" y="887"/>
                  </a:lnTo>
                  <a:lnTo>
                    <a:pt x="416" y="888"/>
                  </a:lnTo>
                  <a:lnTo>
                    <a:pt x="412" y="888"/>
                  </a:lnTo>
                  <a:lnTo>
                    <a:pt x="411" y="893"/>
                  </a:lnTo>
                  <a:lnTo>
                    <a:pt x="409" y="893"/>
                  </a:lnTo>
                  <a:lnTo>
                    <a:pt x="406" y="895"/>
                  </a:lnTo>
                  <a:lnTo>
                    <a:pt x="403" y="896"/>
                  </a:lnTo>
                  <a:lnTo>
                    <a:pt x="397" y="896"/>
                  </a:lnTo>
                  <a:lnTo>
                    <a:pt x="393" y="900"/>
                  </a:lnTo>
                  <a:lnTo>
                    <a:pt x="387" y="902"/>
                  </a:lnTo>
                  <a:lnTo>
                    <a:pt x="383" y="902"/>
                  </a:lnTo>
                  <a:lnTo>
                    <a:pt x="379" y="906"/>
                  </a:lnTo>
                  <a:lnTo>
                    <a:pt x="371" y="908"/>
                  </a:lnTo>
                  <a:lnTo>
                    <a:pt x="367" y="909"/>
                  </a:lnTo>
                  <a:lnTo>
                    <a:pt x="362" y="913"/>
                  </a:lnTo>
                  <a:lnTo>
                    <a:pt x="356" y="913"/>
                  </a:lnTo>
                  <a:lnTo>
                    <a:pt x="355" y="915"/>
                  </a:lnTo>
                  <a:lnTo>
                    <a:pt x="341" y="918"/>
                  </a:lnTo>
                  <a:lnTo>
                    <a:pt x="339" y="920"/>
                  </a:lnTo>
                  <a:lnTo>
                    <a:pt x="335" y="921"/>
                  </a:lnTo>
                  <a:lnTo>
                    <a:pt x="331" y="925"/>
                  </a:lnTo>
                  <a:lnTo>
                    <a:pt x="328" y="925"/>
                  </a:lnTo>
                  <a:lnTo>
                    <a:pt x="325" y="926"/>
                  </a:lnTo>
                  <a:lnTo>
                    <a:pt x="322" y="927"/>
                  </a:lnTo>
                  <a:lnTo>
                    <a:pt x="314" y="930"/>
                  </a:lnTo>
                  <a:lnTo>
                    <a:pt x="307" y="930"/>
                  </a:lnTo>
                  <a:lnTo>
                    <a:pt x="305" y="935"/>
                  </a:lnTo>
                  <a:lnTo>
                    <a:pt x="302" y="935"/>
                  </a:lnTo>
                  <a:lnTo>
                    <a:pt x="292" y="936"/>
                  </a:lnTo>
                  <a:lnTo>
                    <a:pt x="285" y="937"/>
                  </a:lnTo>
                  <a:lnTo>
                    <a:pt x="280" y="939"/>
                  </a:lnTo>
                  <a:lnTo>
                    <a:pt x="267" y="942"/>
                  </a:lnTo>
                  <a:lnTo>
                    <a:pt x="266" y="945"/>
                  </a:lnTo>
                  <a:lnTo>
                    <a:pt x="257" y="947"/>
                  </a:lnTo>
                  <a:lnTo>
                    <a:pt x="249" y="948"/>
                  </a:lnTo>
                  <a:lnTo>
                    <a:pt x="244" y="951"/>
                  </a:lnTo>
                  <a:lnTo>
                    <a:pt x="230" y="951"/>
                  </a:lnTo>
                  <a:lnTo>
                    <a:pt x="227" y="954"/>
                  </a:lnTo>
                  <a:lnTo>
                    <a:pt x="219" y="955"/>
                  </a:lnTo>
                  <a:lnTo>
                    <a:pt x="213" y="959"/>
                  </a:lnTo>
                  <a:lnTo>
                    <a:pt x="197" y="960"/>
                  </a:lnTo>
                  <a:lnTo>
                    <a:pt x="192" y="962"/>
                  </a:lnTo>
                  <a:lnTo>
                    <a:pt x="185" y="963"/>
                  </a:lnTo>
                  <a:lnTo>
                    <a:pt x="179" y="963"/>
                  </a:lnTo>
                  <a:lnTo>
                    <a:pt x="176" y="966"/>
                  </a:lnTo>
                  <a:lnTo>
                    <a:pt x="162" y="967"/>
                  </a:lnTo>
                  <a:lnTo>
                    <a:pt x="159" y="968"/>
                  </a:lnTo>
                  <a:lnTo>
                    <a:pt x="126" y="969"/>
                  </a:lnTo>
                  <a:lnTo>
                    <a:pt x="124" y="973"/>
                  </a:lnTo>
                  <a:lnTo>
                    <a:pt x="112" y="973"/>
                  </a:lnTo>
                  <a:lnTo>
                    <a:pt x="69" y="977"/>
                  </a:lnTo>
                  <a:lnTo>
                    <a:pt x="51" y="979"/>
                  </a:lnTo>
                  <a:lnTo>
                    <a:pt x="38" y="980"/>
                  </a:lnTo>
                  <a:lnTo>
                    <a:pt x="34" y="980"/>
                  </a:lnTo>
                  <a:lnTo>
                    <a:pt x="32" y="980"/>
                  </a:lnTo>
                  <a:lnTo>
                    <a:pt x="0" y="981"/>
                  </a:lnTo>
                  <a:lnTo>
                    <a:pt x="0" y="0"/>
                  </a:lnTo>
                  <a:lnTo>
                    <a:pt x="980" y="0"/>
                  </a:lnTo>
                  <a:close/>
                </a:path>
              </a:pathLst>
            </a:custGeom>
            <a:solidFill>
              <a:srgbClr val="0000B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2067" name="Freeform 18"/>
            <p:cNvSpPr>
              <a:spLocks/>
            </p:cNvSpPr>
            <p:nvPr/>
          </p:nvSpPr>
          <p:spPr bwMode="auto">
            <a:xfrm>
              <a:off x="173" y="173"/>
              <a:ext cx="259" cy="259"/>
            </a:xfrm>
            <a:custGeom>
              <a:avLst/>
              <a:gdLst>
                <a:gd name="T0" fmla="*/ 0 w 775"/>
                <a:gd name="T1" fmla="*/ 734 h 777"/>
                <a:gd name="T2" fmla="*/ 3 w 775"/>
                <a:gd name="T3" fmla="*/ 727 h 777"/>
                <a:gd name="T4" fmla="*/ 3 w 775"/>
                <a:gd name="T5" fmla="*/ 709 h 777"/>
                <a:gd name="T6" fmla="*/ 5 w 775"/>
                <a:gd name="T7" fmla="*/ 686 h 777"/>
                <a:gd name="T8" fmla="*/ 11 w 775"/>
                <a:gd name="T9" fmla="*/ 638 h 777"/>
                <a:gd name="T10" fmla="*/ 17 w 775"/>
                <a:gd name="T11" fmla="*/ 608 h 777"/>
                <a:gd name="T12" fmla="*/ 20 w 775"/>
                <a:gd name="T13" fmla="*/ 600 h 777"/>
                <a:gd name="T14" fmla="*/ 26 w 775"/>
                <a:gd name="T15" fmla="*/ 562 h 777"/>
                <a:gd name="T16" fmla="*/ 30 w 775"/>
                <a:gd name="T17" fmla="*/ 557 h 777"/>
                <a:gd name="T18" fmla="*/ 33 w 775"/>
                <a:gd name="T19" fmla="*/ 548 h 777"/>
                <a:gd name="T20" fmla="*/ 36 w 775"/>
                <a:gd name="T21" fmla="*/ 540 h 777"/>
                <a:gd name="T22" fmla="*/ 37 w 775"/>
                <a:gd name="T23" fmla="*/ 532 h 777"/>
                <a:gd name="T24" fmla="*/ 43 w 775"/>
                <a:gd name="T25" fmla="*/ 522 h 777"/>
                <a:gd name="T26" fmla="*/ 44 w 775"/>
                <a:gd name="T27" fmla="*/ 514 h 777"/>
                <a:gd name="T28" fmla="*/ 48 w 775"/>
                <a:gd name="T29" fmla="*/ 503 h 777"/>
                <a:gd name="T30" fmla="*/ 54 w 775"/>
                <a:gd name="T31" fmla="*/ 490 h 777"/>
                <a:gd name="T32" fmla="*/ 61 w 775"/>
                <a:gd name="T33" fmla="*/ 474 h 777"/>
                <a:gd name="T34" fmla="*/ 62 w 775"/>
                <a:gd name="T35" fmla="*/ 468 h 777"/>
                <a:gd name="T36" fmla="*/ 68 w 775"/>
                <a:gd name="T37" fmla="*/ 459 h 777"/>
                <a:gd name="T38" fmla="*/ 73 w 775"/>
                <a:gd name="T39" fmla="*/ 448 h 777"/>
                <a:gd name="T40" fmla="*/ 79 w 775"/>
                <a:gd name="T41" fmla="*/ 433 h 777"/>
                <a:gd name="T42" fmla="*/ 85 w 775"/>
                <a:gd name="T43" fmla="*/ 423 h 777"/>
                <a:gd name="T44" fmla="*/ 92 w 775"/>
                <a:gd name="T45" fmla="*/ 412 h 777"/>
                <a:gd name="T46" fmla="*/ 93 w 775"/>
                <a:gd name="T47" fmla="*/ 408 h 777"/>
                <a:gd name="T48" fmla="*/ 131 w 775"/>
                <a:gd name="T49" fmla="*/ 345 h 777"/>
                <a:gd name="T50" fmla="*/ 176 w 775"/>
                <a:gd name="T51" fmla="*/ 282 h 777"/>
                <a:gd name="T52" fmla="*/ 242 w 775"/>
                <a:gd name="T53" fmla="*/ 211 h 777"/>
                <a:gd name="T54" fmla="*/ 262 w 775"/>
                <a:gd name="T55" fmla="*/ 193 h 777"/>
                <a:gd name="T56" fmla="*/ 318 w 775"/>
                <a:gd name="T57" fmla="*/ 149 h 777"/>
                <a:gd name="T58" fmla="*/ 367 w 775"/>
                <a:gd name="T59" fmla="*/ 115 h 777"/>
                <a:gd name="T60" fmla="*/ 397 w 775"/>
                <a:gd name="T61" fmla="*/ 97 h 777"/>
                <a:gd name="T62" fmla="*/ 415 w 775"/>
                <a:gd name="T63" fmla="*/ 87 h 777"/>
                <a:gd name="T64" fmla="*/ 426 w 775"/>
                <a:gd name="T65" fmla="*/ 81 h 777"/>
                <a:gd name="T66" fmla="*/ 440 w 775"/>
                <a:gd name="T67" fmla="*/ 74 h 777"/>
                <a:gd name="T68" fmla="*/ 448 w 775"/>
                <a:gd name="T69" fmla="*/ 71 h 777"/>
                <a:gd name="T70" fmla="*/ 470 w 775"/>
                <a:gd name="T71" fmla="*/ 62 h 777"/>
                <a:gd name="T72" fmla="*/ 481 w 775"/>
                <a:gd name="T73" fmla="*/ 56 h 777"/>
                <a:gd name="T74" fmla="*/ 488 w 775"/>
                <a:gd name="T75" fmla="*/ 53 h 777"/>
                <a:gd name="T76" fmla="*/ 497 w 775"/>
                <a:gd name="T77" fmla="*/ 50 h 777"/>
                <a:gd name="T78" fmla="*/ 502 w 775"/>
                <a:gd name="T79" fmla="*/ 48 h 777"/>
                <a:gd name="T80" fmla="*/ 529 w 775"/>
                <a:gd name="T81" fmla="*/ 41 h 777"/>
                <a:gd name="T82" fmla="*/ 542 w 775"/>
                <a:gd name="T83" fmla="*/ 36 h 777"/>
                <a:gd name="T84" fmla="*/ 564 w 775"/>
                <a:gd name="T85" fmla="*/ 29 h 777"/>
                <a:gd name="T86" fmla="*/ 574 w 775"/>
                <a:gd name="T87" fmla="*/ 27 h 777"/>
                <a:gd name="T88" fmla="*/ 586 w 775"/>
                <a:gd name="T89" fmla="*/ 23 h 777"/>
                <a:gd name="T90" fmla="*/ 595 w 775"/>
                <a:gd name="T91" fmla="*/ 21 h 777"/>
                <a:gd name="T92" fmla="*/ 615 w 775"/>
                <a:gd name="T93" fmla="*/ 17 h 777"/>
                <a:gd name="T94" fmla="*/ 639 w 775"/>
                <a:gd name="T95" fmla="*/ 13 h 777"/>
                <a:gd name="T96" fmla="*/ 647 w 775"/>
                <a:gd name="T97" fmla="*/ 11 h 777"/>
                <a:gd name="T98" fmla="*/ 660 w 775"/>
                <a:gd name="T99" fmla="*/ 8 h 777"/>
                <a:gd name="T100" fmla="*/ 697 w 775"/>
                <a:gd name="T101" fmla="*/ 5 h 777"/>
                <a:gd name="T102" fmla="*/ 744 w 775"/>
                <a:gd name="T103" fmla="*/ 0 h 777"/>
                <a:gd name="T104" fmla="*/ 775 w 775"/>
                <a:gd name="T105" fmla="*/ 0 h 777"/>
                <a:gd name="T106" fmla="*/ 1 w 775"/>
                <a:gd name="T107" fmla="*/ 777 h 777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775"/>
                <a:gd name="T163" fmla="*/ 0 h 777"/>
                <a:gd name="T164" fmla="*/ 775 w 775"/>
                <a:gd name="T165" fmla="*/ 777 h 777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775" h="777">
                  <a:moveTo>
                    <a:pt x="1" y="777"/>
                  </a:moveTo>
                  <a:lnTo>
                    <a:pt x="0" y="734"/>
                  </a:lnTo>
                  <a:lnTo>
                    <a:pt x="1" y="728"/>
                  </a:lnTo>
                  <a:lnTo>
                    <a:pt x="3" y="727"/>
                  </a:lnTo>
                  <a:lnTo>
                    <a:pt x="2" y="722"/>
                  </a:lnTo>
                  <a:lnTo>
                    <a:pt x="3" y="709"/>
                  </a:lnTo>
                  <a:lnTo>
                    <a:pt x="5" y="695"/>
                  </a:lnTo>
                  <a:lnTo>
                    <a:pt x="5" y="686"/>
                  </a:lnTo>
                  <a:lnTo>
                    <a:pt x="7" y="660"/>
                  </a:lnTo>
                  <a:lnTo>
                    <a:pt x="11" y="638"/>
                  </a:lnTo>
                  <a:lnTo>
                    <a:pt x="15" y="615"/>
                  </a:lnTo>
                  <a:lnTo>
                    <a:pt x="17" y="608"/>
                  </a:lnTo>
                  <a:lnTo>
                    <a:pt x="19" y="604"/>
                  </a:lnTo>
                  <a:lnTo>
                    <a:pt x="20" y="600"/>
                  </a:lnTo>
                  <a:lnTo>
                    <a:pt x="20" y="592"/>
                  </a:lnTo>
                  <a:lnTo>
                    <a:pt x="26" y="562"/>
                  </a:lnTo>
                  <a:lnTo>
                    <a:pt x="29" y="560"/>
                  </a:lnTo>
                  <a:lnTo>
                    <a:pt x="30" y="557"/>
                  </a:lnTo>
                  <a:lnTo>
                    <a:pt x="31" y="551"/>
                  </a:lnTo>
                  <a:lnTo>
                    <a:pt x="33" y="548"/>
                  </a:lnTo>
                  <a:lnTo>
                    <a:pt x="33" y="544"/>
                  </a:lnTo>
                  <a:lnTo>
                    <a:pt x="36" y="540"/>
                  </a:lnTo>
                  <a:lnTo>
                    <a:pt x="37" y="538"/>
                  </a:lnTo>
                  <a:lnTo>
                    <a:pt x="37" y="532"/>
                  </a:lnTo>
                  <a:lnTo>
                    <a:pt x="41" y="524"/>
                  </a:lnTo>
                  <a:lnTo>
                    <a:pt x="43" y="522"/>
                  </a:lnTo>
                  <a:lnTo>
                    <a:pt x="42" y="520"/>
                  </a:lnTo>
                  <a:lnTo>
                    <a:pt x="44" y="514"/>
                  </a:lnTo>
                  <a:lnTo>
                    <a:pt x="45" y="510"/>
                  </a:lnTo>
                  <a:lnTo>
                    <a:pt x="48" y="503"/>
                  </a:lnTo>
                  <a:lnTo>
                    <a:pt x="54" y="495"/>
                  </a:lnTo>
                  <a:lnTo>
                    <a:pt x="54" y="490"/>
                  </a:lnTo>
                  <a:lnTo>
                    <a:pt x="56" y="483"/>
                  </a:lnTo>
                  <a:lnTo>
                    <a:pt x="61" y="474"/>
                  </a:lnTo>
                  <a:lnTo>
                    <a:pt x="61" y="472"/>
                  </a:lnTo>
                  <a:lnTo>
                    <a:pt x="62" y="468"/>
                  </a:lnTo>
                  <a:lnTo>
                    <a:pt x="66" y="465"/>
                  </a:lnTo>
                  <a:lnTo>
                    <a:pt x="68" y="459"/>
                  </a:lnTo>
                  <a:lnTo>
                    <a:pt x="72" y="450"/>
                  </a:lnTo>
                  <a:lnTo>
                    <a:pt x="73" y="448"/>
                  </a:lnTo>
                  <a:lnTo>
                    <a:pt x="75" y="442"/>
                  </a:lnTo>
                  <a:lnTo>
                    <a:pt x="79" y="433"/>
                  </a:lnTo>
                  <a:lnTo>
                    <a:pt x="81" y="431"/>
                  </a:lnTo>
                  <a:lnTo>
                    <a:pt x="85" y="423"/>
                  </a:lnTo>
                  <a:lnTo>
                    <a:pt x="86" y="420"/>
                  </a:lnTo>
                  <a:lnTo>
                    <a:pt x="92" y="412"/>
                  </a:lnTo>
                  <a:lnTo>
                    <a:pt x="91" y="409"/>
                  </a:lnTo>
                  <a:lnTo>
                    <a:pt x="93" y="408"/>
                  </a:lnTo>
                  <a:lnTo>
                    <a:pt x="104" y="387"/>
                  </a:lnTo>
                  <a:lnTo>
                    <a:pt x="131" y="345"/>
                  </a:lnTo>
                  <a:lnTo>
                    <a:pt x="159" y="303"/>
                  </a:lnTo>
                  <a:lnTo>
                    <a:pt x="176" y="282"/>
                  </a:lnTo>
                  <a:lnTo>
                    <a:pt x="208" y="246"/>
                  </a:lnTo>
                  <a:lnTo>
                    <a:pt x="242" y="211"/>
                  </a:lnTo>
                  <a:lnTo>
                    <a:pt x="259" y="198"/>
                  </a:lnTo>
                  <a:lnTo>
                    <a:pt x="262" y="193"/>
                  </a:lnTo>
                  <a:lnTo>
                    <a:pt x="316" y="151"/>
                  </a:lnTo>
                  <a:lnTo>
                    <a:pt x="318" y="149"/>
                  </a:lnTo>
                  <a:lnTo>
                    <a:pt x="322" y="146"/>
                  </a:lnTo>
                  <a:lnTo>
                    <a:pt x="367" y="115"/>
                  </a:lnTo>
                  <a:lnTo>
                    <a:pt x="380" y="107"/>
                  </a:lnTo>
                  <a:lnTo>
                    <a:pt x="397" y="97"/>
                  </a:lnTo>
                  <a:lnTo>
                    <a:pt x="414" y="87"/>
                  </a:lnTo>
                  <a:lnTo>
                    <a:pt x="415" y="87"/>
                  </a:lnTo>
                  <a:lnTo>
                    <a:pt x="419" y="87"/>
                  </a:lnTo>
                  <a:lnTo>
                    <a:pt x="426" y="81"/>
                  </a:lnTo>
                  <a:lnTo>
                    <a:pt x="437" y="77"/>
                  </a:lnTo>
                  <a:lnTo>
                    <a:pt x="440" y="74"/>
                  </a:lnTo>
                  <a:lnTo>
                    <a:pt x="445" y="73"/>
                  </a:lnTo>
                  <a:lnTo>
                    <a:pt x="448" y="71"/>
                  </a:lnTo>
                  <a:lnTo>
                    <a:pt x="458" y="68"/>
                  </a:lnTo>
                  <a:lnTo>
                    <a:pt x="470" y="62"/>
                  </a:lnTo>
                  <a:lnTo>
                    <a:pt x="480" y="59"/>
                  </a:lnTo>
                  <a:lnTo>
                    <a:pt x="481" y="56"/>
                  </a:lnTo>
                  <a:lnTo>
                    <a:pt x="487" y="54"/>
                  </a:lnTo>
                  <a:lnTo>
                    <a:pt x="488" y="53"/>
                  </a:lnTo>
                  <a:lnTo>
                    <a:pt x="490" y="54"/>
                  </a:lnTo>
                  <a:lnTo>
                    <a:pt x="497" y="50"/>
                  </a:lnTo>
                  <a:lnTo>
                    <a:pt x="500" y="49"/>
                  </a:lnTo>
                  <a:lnTo>
                    <a:pt x="502" y="48"/>
                  </a:lnTo>
                  <a:lnTo>
                    <a:pt x="503" y="49"/>
                  </a:lnTo>
                  <a:lnTo>
                    <a:pt x="529" y="41"/>
                  </a:lnTo>
                  <a:lnTo>
                    <a:pt x="540" y="37"/>
                  </a:lnTo>
                  <a:lnTo>
                    <a:pt x="542" y="36"/>
                  </a:lnTo>
                  <a:lnTo>
                    <a:pt x="556" y="31"/>
                  </a:lnTo>
                  <a:lnTo>
                    <a:pt x="564" y="29"/>
                  </a:lnTo>
                  <a:lnTo>
                    <a:pt x="569" y="27"/>
                  </a:lnTo>
                  <a:lnTo>
                    <a:pt x="574" y="27"/>
                  </a:lnTo>
                  <a:lnTo>
                    <a:pt x="582" y="25"/>
                  </a:lnTo>
                  <a:lnTo>
                    <a:pt x="586" y="23"/>
                  </a:lnTo>
                  <a:lnTo>
                    <a:pt x="589" y="23"/>
                  </a:lnTo>
                  <a:lnTo>
                    <a:pt x="595" y="21"/>
                  </a:lnTo>
                  <a:lnTo>
                    <a:pt x="603" y="21"/>
                  </a:lnTo>
                  <a:lnTo>
                    <a:pt x="615" y="17"/>
                  </a:lnTo>
                  <a:lnTo>
                    <a:pt x="624" y="15"/>
                  </a:lnTo>
                  <a:lnTo>
                    <a:pt x="639" y="13"/>
                  </a:lnTo>
                  <a:lnTo>
                    <a:pt x="643" y="11"/>
                  </a:lnTo>
                  <a:lnTo>
                    <a:pt x="647" y="11"/>
                  </a:lnTo>
                  <a:lnTo>
                    <a:pt x="653" y="9"/>
                  </a:lnTo>
                  <a:lnTo>
                    <a:pt x="660" y="8"/>
                  </a:lnTo>
                  <a:lnTo>
                    <a:pt x="683" y="6"/>
                  </a:lnTo>
                  <a:lnTo>
                    <a:pt x="697" y="5"/>
                  </a:lnTo>
                  <a:lnTo>
                    <a:pt x="743" y="2"/>
                  </a:lnTo>
                  <a:lnTo>
                    <a:pt x="744" y="0"/>
                  </a:lnTo>
                  <a:lnTo>
                    <a:pt x="775" y="0"/>
                  </a:lnTo>
                  <a:lnTo>
                    <a:pt x="775" y="777"/>
                  </a:lnTo>
                  <a:lnTo>
                    <a:pt x="1" y="777"/>
                  </a:lnTo>
                  <a:close/>
                </a:path>
              </a:pathLst>
            </a:custGeom>
            <a:solidFill>
              <a:srgbClr val="FFD9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2068" name="Freeform 19"/>
            <p:cNvSpPr>
              <a:spLocks/>
            </p:cNvSpPr>
            <p:nvPr/>
          </p:nvSpPr>
          <p:spPr bwMode="auto">
            <a:xfrm>
              <a:off x="174" y="432"/>
              <a:ext cx="258" cy="258"/>
            </a:xfrm>
            <a:custGeom>
              <a:avLst/>
              <a:gdLst>
                <a:gd name="T0" fmla="*/ 1 w 774"/>
                <a:gd name="T1" fmla="*/ 53 h 775"/>
                <a:gd name="T2" fmla="*/ 5 w 774"/>
                <a:gd name="T3" fmla="*/ 105 h 775"/>
                <a:gd name="T4" fmla="*/ 10 w 774"/>
                <a:gd name="T5" fmla="*/ 121 h 775"/>
                <a:gd name="T6" fmla="*/ 19 w 774"/>
                <a:gd name="T7" fmla="*/ 163 h 775"/>
                <a:gd name="T8" fmla="*/ 20 w 774"/>
                <a:gd name="T9" fmla="*/ 179 h 775"/>
                <a:gd name="T10" fmla="*/ 25 w 774"/>
                <a:gd name="T11" fmla="*/ 195 h 775"/>
                <a:gd name="T12" fmla="*/ 34 w 774"/>
                <a:gd name="T13" fmla="*/ 225 h 775"/>
                <a:gd name="T14" fmla="*/ 40 w 774"/>
                <a:gd name="T15" fmla="*/ 240 h 775"/>
                <a:gd name="T16" fmla="*/ 46 w 774"/>
                <a:gd name="T17" fmla="*/ 256 h 775"/>
                <a:gd name="T18" fmla="*/ 53 w 774"/>
                <a:gd name="T19" fmla="*/ 275 h 775"/>
                <a:gd name="T20" fmla="*/ 55 w 774"/>
                <a:gd name="T21" fmla="*/ 283 h 775"/>
                <a:gd name="T22" fmla="*/ 61 w 774"/>
                <a:gd name="T23" fmla="*/ 298 h 775"/>
                <a:gd name="T24" fmla="*/ 66 w 774"/>
                <a:gd name="T25" fmla="*/ 310 h 775"/>
                <a:gd name="T26" fmla="*/ 72 w 774"/>
                <a:gd name="T27" fmla="*/ 321 h 775"/>
                <a:gd name="T28" fmla="*/ 82 w 774"/>
                <a:gd name="T29" fmla="*/ 342 h 775"/>
                <a:gd name="T30" fmla="*/ 92 w 774"/>
                <a:gd name="T31" fmla="*/ 365 h 775"/>
                <a:gd name="T32" fmla="*/ 110 w 774"/>
                <a:gd name="T33" fmla="*/ 394 h 775"/>
                <a:gd name="T34" fmla="*/ 118 w 774"/>
                <a:gd name="T35" fmla="*/ 407 h 775"/>
                <a:gd name="T36" fmla="*/ 132 w 774"/>
                <a:gd name="T37" fmla="*/ 428 h 775"/>
                <a:gd name="T38" fmla="*/ 146 w 774"/>
                <a:gd name="T39" fmla="*/ 450 h 775"/>
                <a:gd name="T40" fmla="*/ 164 w 774"/>
                <a:gd name="T41" fmla="*/ 474 h 775"/>
                <a:gd name="T42" fmla="*/ 185 w 774"/>
                <a:gd name="T43" fmla="*/ 496 h 775"/>
                <a:gd name="T44" fmla="*/ 202 w 774"/>
                <a:gd name="T45" fmla="*/ 518 h 775"/>
                <a:gd name="T46" fmla="*/ 208 w 774"/>
                <a:gd name="T47" fmla="*/ 524 h 775"/>
                <a:gd name="T48" fmla="*/ 215 w 774"/>
                <a:gd name="T49" fmla="*/ 531 h 775"/>
                <a:gd name="T50" fmla="*/ 227 w 774"/>
                <a:gd name="T51" fmla="*/ 544 h 775"/>
                <a:gd name="T52" fmla="*/ 240 w 774"/>
                <a:gd name="T53" fmla="*/ 557 h 775"/>
                <a:gd name="T54" fmla="*/ 258 w 774"/>
                <a:gd name="T55" fmla="*/ 573 h 775"/>
                <a:gd name="T56" fmla="*/ 274 w 774"/>
                <a:gd name="T57" fmla="*/ 587 h 775"/>
                <a:gd name="T58" fmla="*/ 297 w 774"/>
                <a:gd name="T59" fmla="*/ 605 h 775"/>
                <a:gd name="T60" fmla="*/ 306 w 774"/>
                <a:gd name="T61" fmla="*/ 610 h 775"/>
                <a:gd name="T62" fmla="*/ 315 w 774"/>
                <a:gd name="T63" fmla="*/ 620 h 775"/>
                <a:gd name="T64" fmla="*/ 333 w 774"/>
                <a:gd name="T65" fmla="*/ 629 h 775"/>
                <a:gd name="T66" fmla="*/ 341 w 774"/>
                <a:gd name="T67" fmla="*/ 638 h 775"/>
                <a:gd name="T68" fmla="*/ 348 w 774"/>
                <a:gd name="T69" fmla="*/ 644 h 775"/>
                <a:gd name="T70" fmla="*/ 364 w 774"/>
                <a:gd name="T71" fmla="*/ 653 h 775"/>
                <a:gd name="T72" fmla="*/ 384 w 774"/>
                <a:gd name="T73" fmla="*/ 665 h 775"/>
                <a:gd name="T74" fmla="*/ 402 w 774"/>
                <a:gd name="T75" fmla="*/ 678 h 775"/>
                <a:gd name="T76" fmla="*/ 413 w 774"/>
                <a:gd name="T77" fmla="*/ 681 h 775"/>
                <a:gd name="T78" fmla="*/ 425 w 774"/>
                <a:gd name="T79" fmla="*/ 688 h 775"/>
                <a:gd name="T80" fmla="*/ 438 w 774"/>
                <a:gd name="T81" fmla="*/ 697 h 775"/>
                <a:gd name="T82" fmla="*/ 456 w 774"/>
                <a:gd name="T83" fmla="*/ 704 h 775"/>
                <a:gd name="T84" fmla="*/ 466 w 774"/>
                <a:gd name="T85" fmla="*/ 709 h 775"/>
                <a:gd name="T86" fmla="*/ 477 w 774"/>
                <a:gd name="T87" fmla="*/ 712 h 775"/>
                <a:gd name="T88" fmla="*/ 489 w 774"/>
                <a:gd name="T89" fmla="*/ 716 h 775"/>
                <a:gd name="T90" fmla="*/ 497 w 774"/>
                <a:gd name="T91" fmla="*/ 722 h 775"/>
                <a:gd name="T92" fmla="*/ 511 w 774"/>
                <a:gd name="T93" fmla="*/ 724 h 775"/>
                <a:gd name="T94" fmla="*/ 526 w 774"/>
                <a:gd name="T95" fmla="*/ 733 h 775"/>
                <a:gd name="T96" fmla="*/ 543 w 774"/>
                <a:gd name="T97" fmla="*/ 738 h 775"/>
                <a:gd name="T98" fmla="*/ 557 w 774"/>
                <a:gd name="T99" fmla="*/ 742 h 775"/>
                <a:gd name="T100" fmla="*/ 581 w 774"/>
                <a:gd name="T101" fmla="*/ 747 h 775"/>
                <a:gd name="T102" fmla="*/ 599 w 774"/>
                <a:gd name="T103" fmla="*/ 751 h 775"/>
                <a:gd name="T104" fmla="*/ 622 w 774"/>
                <a:gd name="T105" fmla="*/ 758 h 775"/>
                <a:gd name="T106" fmla="*/ 645 w 774"/>
                <a:gd name="T107" fmla="*/ 763 h 775"/>
                <a:gd name="T108" fmla="*/ 682 w 774"/>
                <a:gd name="T109" fmla="*/ 770 h 775"/>
                <a:gd name="T110" fmla="*/ 746 w 774"/>
                <a:gd name="T111" fmla="*/ 774 h 775"/>
                <a:gd name="T112" fmla="*/ 774 w 774"/>
                <a:gd name="T113" fmla="*/ 775 h 775"/>
                <a:gd name="T114" fmla="*/ 0 w 774"/>
                <a:gd name="T115" fmla="*/ 0 h 775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774"/>
                <a:gd name="T175" fmla="*/ 0 h 775"/>
                <a:gd name="T176" fmla="*/ 774 w 774"/>
                <a:gd name="T177" fmla="*/ 775 h 775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774" h="775">
                  <a:moveTo>
                    <a:pt x="0" y="0"/>
                  </a:moveTo>
                  <a:lnTo>
                    <a:pt x="0" y="32"/>
                  </a:lnTo>
                  <a:lnTo>
                    <a:pt x="1" y="53"/>
                  </a:lnTo>
                  <a:lnTo>
                    <a:pt x="4" y="66"/>
                  </a:lnTo>
                  <a:lnTo>
                    <a:pt x="5" y="100"/>
                  </a:lnTo>
                  <a:lnTo>
                    <a:pt x="5" y="105"/>
                  </a:lnTo>
                  <a:lnTo>
                    <a:pt x="7" y="113"/>
                  </a:lnTo>
                  <a:lnTo>
                    <a:pt x="10" y="117"/>
                  </a:lnTo>
                  <a:lnTo>
                    <a:pt x="10" y="121"/>
                  </a:lnTo>
                  <a:lnTo>
                    <a:pt x="12" y="137"/>
                  </a:lnTo>
                  <a:lnTo>
                    <a:pt x="16" y="150"/>
                  </a:lnTo>
                  <a:lnTo>
                    <a:pt x="19" y="163"/>
                  </a:lnTo>
                  <a:lnTo>
                    <a:pt x="19" y="167"/>
                  </a:lnTo>
                  <a:lnTo>
                    <a:pt x="19" y="175"/>
                  </a:lnTo>
                  <a:lnTo>
                    <a:pt x="20" y="179"/>
                  </a:lnTo>
                  <a:lnTo>
                    <a:pt x="22" y="181"/>
                  </a:lnTo>
                  <a:lnTo>
                    <a:pt x="23" y="185"/>
                  </a:lnTo>
                  <a:lnTo>
                    <a:pt x="25" y="195"/>
                  </a:lnTo>
                  <a:lnTo>
                    <a:pt x="28" y="201"/>
                  </a:lnTo>
                  <a:lnTo>
                    <a:pt x="28" y="207"/>
                  </a:lnTo>
                  <a:lnTo>
                    <a:pt x="34" y="225"/>
                  </a:lnTo>
                  <a:lnTo>
                    <a:pt x="35" y="228"/>
                  </a:lnTo>
                  <a:lnTo>
                    <a:pt x="36" y="229"/>
                  </a:lnTo>
                  <a:lnTo>
                    <a:pt x="40" y="240"/>
                  </a:lnTo>
                  <a:lnTo>
                    <a:pt x="40" y="245"/>
                  </a:lnTo>
                  <a:lnTo>
                    <a:pt x="42" y="246"/>
                  </a:lnTo>
                  <a:lnTo>
                    <a:pt x="46" y="256"/>
                  </a:lnTo>
                  <a:lnTo>
                    <a:pt x="46" y="258"/>
                  </a:lnTo>
                  <a:lnTo>
                    <a:pt x="48" y="262"/>
                  </a:lnTo>
                  <a:lnTo>
                    <a:pt x="53" y="275"/>
                  </a:lnTo>
                  <a:lnTo>
                    <a:pt x="52" y="276"/>
                  </a:lnTo>
                  <a:lnTo>
                    <a:pt x="53" y="277"/>
                  </a:lnTo>
                  <a:lnTo>
                    <a:pt x="55" y="283"/>
                  </a:lnTo>
                  <a:lnTo>
                    <a:pt x="56" y="286"/>
                  </a:lnTo>
                  <a:lnTo>
                    <a:pt x="56" y="292"/>
                  </a:lnTo>
                  <a:lnTo>
                    <a:pt x="61" y="298"/>
                  </a:lnTo>
                  <a:lnTo>
                    <a:pt x="65" y="302"/>
                  </a:lnTo>
                  <a:lnTo>
                    <a:pt x="66" y="306"/>
                  </a:lnTo>
                  <a:lnTo>
                    <a:pt x="66" y="310"/>
                  </a:lnTo>
                  <a:lnTo>
                    <a:pt x="68" y="312"/>
                  </a:lnTo>
                  <a:lnTo>
                    <a:pt x="70" y="317"/>
                  </a:lnTo>
                  <a:lnTo>
                    <a:pt x="72" y="321"/>
                  </a:lnTo>
                  <a:lnTo>
                    <a:pt x="72" y="323"/>
                  </a:lnTo>
                  <a:lnTo>
                    <a:pt x="77" y="329"/>
                  </a:lnTo>
                  <a:lnTo>
                    <a:pt x="82" y="342"/>
                  </a:lnTo>
                  <a:lnTo>
                    <a:pt x="84" y="345"/>
                  </a:lnTo>
                  <a:lnTo>
                    <a:pt x="85" y="348"/>
                  </a:lnTo>
                  <a:lnTo>
                    <a:pt x="92" y="365"/>
                  </a:lnTo>
                  <a:lnTo>
                    <a:pt x="96" y="371"/>
                  </a:lnTo>
                  <a:lnTo>
                    <a:pt x="103" y="383"/>
                  </a:lnTo>
                  <a:lnTo>
                    <a:pt x="110" y="394"/>
                  </a:lnTo>
                  <a:lnTo>
                    <a:pt x="112" y="398"/>
                  </a:lnTo>
                  <a:lnTo>
                    <a:pt x="114" y="402"/>
                  </a:lnTo>
                  <a:lnTo>
                    <a:pt x="118" y="407"/>
                  </a:lnTo>
                  <a:lnTo>
                    <a:pt x="120" y="412"/>
                  </a:lnTo>
                  <a:lnTo>
                    <a:pt x="127" y="422"/>
                  </a:lnTo>
                  <a:lnTo>
                    <a:pt x="132" y="428"/>
                  </a:lnTo>
                  <a:lnTo>
                    <a:pt x="134" y="434"/>
                  </a:lnTo>
                  <a:lnTo>
                    <a:pt x="143" y="444"/>
                  </a:lnTo>
                  <a:lnTo>
                    <a:pt x="146" y="450"/>
                  </a:lnTo>
                  <a:lnTo>
                    <a:pt x="151" y="455"/>
                  </a:lnTo>
                  <a:lnTo>
                    <a:pt x="154" y="459"/>
                  </a:lnTo>
                  <a:lnTo>
                    <a:pt x="164" y="474"/>
                  </a:lnTo>
                  <a:lnTo>
                    <a:pt x="172" y="485"/>
                  </a:lnTo>
                  <a:lnTo>
                    <a:pt x="180" y="491"/>
                  </a:lnTo>
                  <a:lnTo>
                    <a:pt x="185" y="496"/>
                  </a:lnTo>
                  <a:lnTo>
                    <a:pt x="186" y="500"/>
                  </a:lnTo>
                  <a:lnTo>
                    <a:pt x="194" y="509"/>
                  </a:lnTo>
                  <a:lnTo>
                    <a:pt x="202" y="518"/>
                  </a:lnTo>
                  <a:lnTo>
                    <a:pt x="205" y="519"/>
                  </a:lnTo>
                  <a:lnTo>
                    <a:pt x="205" y="523"/>
                  </a:lnTo>
                  <a:lnTo>
                    <a:pt x="208" y="524"/>
                  </a:lnTo>
                  <a:lnTo>
                    <a:pt x="211" y="526"/>
                  </a:lnTo>
                  <a:lnTo>
                    <a:pt x="215" y="529"/>
                  </a:lnTo>
                  <a:lnTo>
                    <a:pt x="215" y="531"/>
                  </a:lnTo>
                  <a:lnTo>
                    <a:pt x="219" y="537"/>
                  </a:lnTo>
                  <a:lnTo>
                    <a:pt x="222" y="538"/>
                  </a:lnTo>
                  <a:lnTo>
                    <a:pt x="227" y="544"/>
                  </a:lnTo>
                  <a:lnTo>
                    <a:pt x="232" y="545"/>
                  </a:lnTo>
                  <a:lnTo>
                    <a:pt x="232" y="549"/>
                  </a:lnTo>
                  <a:lnTo>
                    <a:pt x="240" y="557"/>
                  </a:lnTo>
                  <a:lnTo>
                    <a:pt x="243" y="559"/>
                  </a:lnTo>
                  <a:lnTo>
                    <a:pt x="255" y="571"/>
                  </a:lnTo>
                  <a:lnTo>
                    <a:pt x="258" y="573"/>
                  </a:lnTo>
                  <a:lnTo>
                    <a:pt x="265" y="581"/>
                  </a:lnTo>
                  <a:lnTo>
                    <a:pt x="271" y="583"/>
                  </a:lnTo>
                  <a:lnTo>
                    <a:pt x="274" y="587"/>
                  </a:lnTo>
                  <a:lnTo>
                    <a:pt x="283" y="595"/>
                  </a:lnTo>
                  <a:lnTo>
                    <a:pt x="288" y="598"/>
                  </a:lnTo>
                  <a:lnTo>
                    <a:pt x="297" y="605"/>
                  </a:lnTo>
                  <a:lnTo>
                    <a:pt x="301" y="607"/>
                  </a:lnTo>
                  <a:lnTo>
                    <a:pt x="304" y="610"/>
                  </a:lnTo>
                  <a:lnTo>
                    <a:pt x="306" y="610"/>
                  </a:lnTo>
                  <a:lnTo>
                    <a:pt x="307" y="614"/>
                  </a:lnTo>
                  <a:lnTo>
                    <a:pt x="312" y="619"/>
                  </a:lnTo>
                  <a:lnTo>
                    <a:pt x="315" y="620"/>
                  </a:lnTo>
                  <a:lnTo>
                    <a:pt x="324" y="627"/>
                  </a:lnTo>
                  <a:lnTo>
                    <a:pt x="330" y="629"/>
                  </a:lnTo>
                  <a:lnTo>
                    <a:pt x="333" y="629"/>
                  </a:lnTo>
                  <a:lnTo>
                    <a:pt x="333" y="633"/>
                  </a:lnTo>
                  <a:lnTo>
                    <a:pt x="337" y="635"/>
                  </a:lnTo>
                  <a:lnTo>
                    <a:pt x="341" y="638"/>
                  </a:lnTo>
                  <a:lnTo>
                    <a:pt x="346" y="641"/>
                  </a:lnTo>
                  <a:lnTo>
                    <a:pt x="348" y="641"/>
                  </a:lnTo>
                  <a:lnTo>
                    <a:pt x="348" y="644"/>
                  </a:lnTo>
                  <a:lnTo>
                    <a:pt x="355" y="646"/>
                  </a:lnTo>
                  <a:lnTo>
                    <a:pt x="360" y="651"/>
                  </a:lnTo>
                  <a:lnTo>
                    <a:pt x="364" y="653"/>
                  </a:lnTo>
                  <a:lnTo>
                    <a:pt x="366" y="653"/>
                  </a:lnTo>
                  <a:lnTo>
                    <a:pt x="381" y="665"/>
                  </a:lnTo>
                  <a:lnTo>
                    <a:pt x="384" y="665"/>
                  </a:lnTo>
                  <a:lnTo>
                    <a:pt x="387" y="669"/>
                  </a:lnTo>
                  <a:lnTo>
                    <a:pt x="389" y="669"/>
                  </a:lnTo>
                  <a:lnTo>
                    <a:pt x="402" y="678"/>
                  </a:lnTo>
                  <a:lnTo>
                    <a:pt x="408" y="678"/>
                  </a:lnTo>
                  <a:lnTo>
                    <a:pt x="408" y="681"/>
                  </a:lnTo>
                  <a:lnTo>
                    <a:pt x="413" y="681"/>
                  </a:lnTo>
                  <a:lnTo>
                    <a:pt x="413" y="684"/>
                  </a:lnTo>
                  <a:lnTo>
                    <a:pt x="417" y="685"/>
                  </a:lnTo>
                  <a:lnTo>
                    <a:pt x="425" y="688"/>
                  </a:lnTo>
                  <a:lnTo>
                    <a:pt x="430" y="692"/>
                  </a:lnTo>
                  <a:lnTo>
                    <a:pt x="437" y="693"/>
                  </a:lnTo>
                  <a:lnTo>
                    <a:pt x="438" y="697"/>
                  </a:lnTo>
                  <a:lnTo>
                    <a:pt x="450" y="702"/>
                  </a:lnTo>
                  <a:lnTo>
                    <a:pt x="453" y="704"/>
                  </a:lnTo>
                  <a:lnTo>
                    <a:pt x="456" y="704"/>
                  </a:lnTo>
                  <a:lnTo>
                    <a:pt x="461" y="705"/>
                  </a:lnTo>
                  <a:lnTo>
                    <a:pt x="465" y="705"/>
                  </a:lnTo>
                  <a:lnTo>
                    <a:pt x="466" y="709"/>
                  </a:lnTo>
                  <a:lnTo>
                    <a:pt x="469" y="710"/>
                  </a:lnTo>
                  <a:lnTo>
                    <a:pt x="475" y="711"/>
                  </a:lnTo>
                  <a:lnTo>
                    <a:pt x="477" y="712"/>
                  </a:lnTo>
                  <a:lnTo>
                    <a:pt x="479" y="714"/>
                  </a:lnTo>
                  <a:lnTo>
                    <a:pt x="481" y="716"/>
                  </a:lnTo>
                  <a:lnTo>
                    <a:pt x="489" y="716"/>
                  </a:lnTo>
                  <a:lnTo>
                    <a:pt x="490" y="721"/>
                  </a:lnTo>
                  <a:lnTo>
                    <a:pt x="493" y="721"/>
                  </a:lnTo>
                  <a:lnTo>
                    <a:pt x="497" y="722"/>
                  </a:lnTo>
                  <a:lnTo>
                    <a:pt x="501" y="723"/>
                  </a:lnTo>
                  <a:lnTo>
                    <a:pt x="504" y="724"/>
                  </a:lnTo>
                  <a:lnTo>
                    <a:pt x="511" y="724"/>
                  </a:lnTo>
                  <a:lnTo>
                    <a:pt x="514" y="729"/>
                  </a:lnTo>
                  <a:lnTo>
                    <a:pt x="522" y="729"/>
                  </a:lnTo>
                  <a:lnTo>
                    <a:pt x="526" y="733"/>
                  </a:lnTo>
                  <a:lnTo>
                    <a:pt x="537" y="734"/>
                  </a:lnTo>
                  <a:lnTo>
                    <a:pt x="539" y="738"/>
                  </a:lnTo>
                  <a:lnTo>
                    <a:pt x="543" y="738"/>
                  </a:lnTo>
                  <a:lnTo>
                    <a:pt x="547" y="738"/>
                  </a:lnTo>
                  <a:lnTo>
                    <a:pt x="555" y="738"/>
                  </a:lnTo>
                  <a:lnTo>
                    <a:pt x="557" y="742"/>
                  </a:lnTo>
                  <a:lnTo>
                    <a:pt x="563" y="744"/>
                  </a:lnTo>
                  <a:lnTo>
                    <a:pt x="574" y="747"/>
                  </a:lnTo>
                  <a:lnTo>
                    <a:pt x="581" y="747"/>
                  </a:lnTo>
                  <a:lnTo>
                    <a:pt x="584" y="748"/>
                  </a:lnTo>
                  <a:lnTo>
                    <a:pt x="587" y="751"/>
                  </a:lnTo>
                  <a:lnTo>
                    <a:pt x="599" y="751"/>
                  </a:lnTo>
                  <a:lnTo>
                    <a:pt x="606" y="754"/>
                  </a:lnTo>
                  <a:lnTo>
                    <a:pt x="611" y="754"/>
                  </a:lnTo>
                  <a:lnTo>
                    <a:pt x="622" y="758"/>
                  </a:lnTo>
                  <a:lnTo>
                    <a:pt x="627" y="759"/>
                  </a:lnTo>
                  <a:lnTo>
                    <a:pt x="644" y="762"/>
                  </a:lnTo>
                  <a:lnTo>
                    <a:pt x="645" y="763"/>
                  </a:lnTo>
                  <a:lnTo>
                    <a:pt x="652" y="765"/>
                  </a:lnTo>
                  <a:lnTo>
                    <a:pt x="669" y="769"/>
                  </a:lnTo>
                  <a:lnTo>
                    <a:pt x="682" y="770"/>
                  </a:lnTo>
                  <a:lnTo>
                    <a:pt x="741" y="771"/>
                  </a:lnTo>
                  <a:lnTo>
                    <a:pt x="743" y="774"/>
                  </a:lnTo>
                  <a:lnTo>
                    <a:pt x="746" y="774"/>
                  </a:lnTo>
                  <a:lnTo>
                    <a:pt x="753" y="774"/>
                  </a:lnTo>
                  <a:lnTo>
                    <a:pt x="758" y="775"/>
                  </a:lnTo>
                  <a:lnTo>
                    <a:pt x="774" y="775"/>
                  </a:lnTo>
                  <a:lnTo>
                    <a:pt x="77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D9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2069" name="Freeform 20"/>
            <p:cNvSpPr>
              <a:spLocks/>
            </p:cNvSpPr>
            <p:nvPr/>
          </p:nvSpPr>
          <p:spPr bwMode="auto">
            <a:xfrm>
              <a:off x="432" y="173"/>
              <a:ext cx="257" cy="259"/>
            </a:xfrm>
            <a:custGeom>
              <a:avLst/>
              <a:gdLst>
                <a:gd name="T0" fmla="*/ 770 w 771"/>
                <a:gd name="T1" fmla="*/ 718 h 777"/>
                <a:gd name="T2" fmla="*/ 769 w 771"/>
                <a:gd name="T3" fmla="*/ 698 h 777"/>
                <a:gd name="T4" fmla="*/ 768 w 771"/>
                <a:gd name="T5" fmla="*/ 681 h 777"/>
                <a:gd name="T6" fmla="*/ 766 w 771"/>
                <a:gd name="T7" fmla="*/ 677 h 777"/>
                <a:gd name="T8" fmla="*/ 763 w 771"/>
                <a:gd name="T9" fmla="*/ 656 h 777"/>
                <a:gd name="T10" fmla="*/ 759 w 771"/>
                <a:gd name="T11" fmla="*/ 634 h 777"/>
                <a:gd name="T12" fmla="*/ 758 w 771"/>
                <a:gd name="T13" fmla="*/ 626 h 777"/>
                <a:gd name="T14" fmla="*/ 752 w 771"/>
                <a:gd name="T15" fmla="*/ 600 h 777"/>
                <a:gd name="T16" fmla="*/ 750 w 771"/>
                <a:gd name="T17" fmla="*/ 587 h 777"/>
                <a:gd name="T18" fmla="*/ 742 w 771"/>
                <a:gd name="T19" fmla="*/ 562 h 777"/>
                <a:gd name="T20" fmla="*/ 739 w 771"/>
                <a:gd name="T21" fmla="*/ 549 h 777"/>
                <a:gd name="T22" fmla="*/ 735 w 771"/>
                <a:gd name="T23" fmla="*/ 536 h 777"/>
                <a:gd name="T24" fmla="*/ 730 w 771"/>
                <a:gd name="T25" fmla="*/ 531 h 777"/>
                <a:gd name="T26" fmla="*/ 724 w 771"/>
                <a:gd name="T27" fmla="*/ 512 h 777"/>
                <a:gd name="T28" fmla="*/ 722 w 771"/>
                <a:gd name="T29" fmla="*/ 503 h 777"/>
                <a:gd name="T30" fmla="*/ 718 w 771"/>
                <a:gd name="T31" fmla="*/ 492 h 777"/>
                <a:gd name="T32" fmla="*/ 709 w 771"/>
                <a:gd name="T33" fmla="*/ 472 h 777"/>
                <a:gd name="T34" fmla="*/ 703 w 771"/>
                <a:gd name="T35" fmla="*/ 453 h 777"/>
                <a:gd name="T36" fmla="*/ 697 w 771"/>
                <a:gd name="T37" fmla="*/ 443 h 777"/>
                <a:gd name="T38" fmla="*/ 690 w 771"/>
                <a:gd name="T39" fmla="*/ 430 h 777"/>
                <a:gd name="T40" fmla="*/ 666 w 771"/>
                <a:gd name="T41" fmla="*/ 385 h 777"/>
                <a:gd name="T42" fmla="*/ 661 w 771"/>
                <a:gd name="T43" fmla="*/ 378 h 777"/>
                <a:gd name="T44" fmla="*/ 639 w 771"/>
                <a:gd name="T45" fmla="*/ 343 h 777"/>
                <a:gd name="T46" fmla="*/ 582 w 771"/>
                <a:gd name="T47" fmla="*/ 269 h 777"/>
                <a:gd name="T48" fmla="*/ 513 w 771"/>
                <a:gd name="T49" fmla="*/ 200 h 777"/>
                <a:gd name="T50" fmla="*/ 475 w 771"/>
                <a:gd name="T51" fmla="*/ 168 h 777"/>
                <a:gd name="T52" fmla="*/ 453 w 771"/>
                <a:gd name="T53" fmla="*/ 151 h 777"/>
                <a:gd name="T54" fmla="*/ 387 w 771"/>
                <a:gd name="T55" fmla="*/ 107 h 777"/>
                <a:gd name="T56" fmla="*/ 375 w 771"/>
                <a:gd name="T57" fmla="*/ 101 h 777"/>
                <a:gd name="T58" fmla="*/ 350 w 771"/>
                <a:gd name="T59" fmla="*/ 87 h 777"/>
                <a:gd name="T60" fmla="*/ 331 w 771"/>
                <a:gd name="T61" fmla="*/ 77 h 777"/>
                <a:gd name="T62" fmla="*/ 316 w 771"/>
                <a:gd name="T63" fmla="*/ 71 h 777"/>
                <a:gd name="T64" fmla="*/ 302 w 771"/>
                <a:gd name="T65" fmla="*/ 63 h 777"/>
                <a:gd name="T66" fmla="*/ 289 w 771"/>
                <a:gd name="T67" fmla="*/ 59 h 777"/>
                <a:gd name="T68" fmla="*/ 274 w 771"/>
                <a:gd name="T69" fmla="*/ 53 h 777"/>
                <a:gd name="T70" fmla="*/ 266 w 771"/>
                <a:gd name="T71" fmla="*/ 51 h 777"/>
                <a:gd name="T72" fmla="*/ 265 w 771"/>
                <a:gd name="T73" fmla="*/ 50 h 777"/>
                <a:gd name="T74" fmla="*/ 261 w 771"/>
                <a:gd name="T75" fmla="*/ 48 h 777"/>
                <a:gd name="T76" fmla="*/ 254 w 771"/>
                <a:gd name="T77" fmla="*/ 45 h 777"/>
                <a:gd name="T78" fmla="*/ 251 w 771"/>
                <a:gd name="T79" fmla="*/ 45 h 777"/>
                <a:gd name="T80" fmla="*/ 194 w 771"/>
                <a:gd name="T81" fmla="*/ 27 h 777"/>
                <a:gd name="T82" fmla="*/ 186 w 771"/>
                <a:gd name="T83" fmla="*/ 25 h 777"/>
                <a:gd name="T84" fmla="*/ 170 w 771"/>
                <a:gd name="T85" fmla="*/ 21 h 777"/>
                <a:gd name="T86" fmla="*/ 153 w 771"/>
                <a:gd name="T87" fmla="*/ 18 h 777"/>
                <a:gd name="T88" fmla="*/ 146 w 771"/>
                <a:gd name="T89" fmla="*/ 15 h 777"/>
                <a:gd name="T90" fmla="*/ 120 w 771"/>
                <a:gd name="T91" fmla="*/ 11 h 777"/>
                <a:gd name="T92" fmla="*/ 107 w 771"/>
                <a:gd name="T93" fmla="*/ 9 h 777"/>
                <a:gd name="T94" fmla="*/ 100 w 771"/>
                <a:gd name="T95" fmla="*/ 7 h 777"/>
                <a:gd name="T96" fmla="*/ 87 w 771"/>
                <a:gd name="T97" fmla="*/ 6 h 777"/>
                <a:gd name="T98" fmla="*/ 30 w 771"/>
                <a:gd name="T99" fmla="*/ 2 h 777"/>
                <a:gd name="T100" fmla="*/ 12 w 771"/>
                <a:gd name="T101" fmla="*/ 0 h 777"/>
                <a:gd name="T102" fmla="*/ 0 w 771"/>
                <a:gd name="T103" fmla="*/ 0 h 777"/>
                <a:gd name="T104" fmla="*/ 771 w 771"/>
                <a:gd name="T105" fmla="*/ 777 h 777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771"/>
                <a:gd name="T160" fmla="*/ 0 h 777"/>
                <a:gd name="T161" fmla="*/ 771 w 771"/>
                <a:gd name="T162" fmla="*/ 777 h 777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771" h="777">
                  <a:moveTo>
                    <a:pt x="771" y="777"/>
                  </a:moveTo>
                  <a:lnTo>
                    <a:pt x="770" y="718"/>
                  </a:lnTo>
                  <a:lnTo>
                    <a:pt x="770" y="709"/>
                  </a:lnTo>
                  <a:lnTo>
                    <a:pt x="769" y="698"/>
                  </a:lnTo>
                  <a:lnTo>
                    <a:pt x="768" y="689"/>
                  </a:lnTo>
                  <a:lnTo>
                    <a:pt x="768" y="681"/>
                  </a:lnTo>
                  <a:lnTo>
                    <a:pt x="766" y="678"/>
                  </a:lnTo>
                  <a:lnTo>
                    <a:pt x="766" y="677"/>
                  </a:lnTo>
                  <a:lnTo>
                    <a:pt x="765" y="675"/>
                  </a:lnTo>
                  <a:lnTo>
                    <a:pt x="763" y="656"/>
                  </a:lnTo>
                  <a:lnTo>
                    <a:pt x="760" y="645"/>
                  </a:lnTo>
                  <a:lnTo>
                    <a:pt x="759" y="634"/>
                  </a:lnTo>
                  <a:lnTo>
                    <a:pt x="758" y="629"/>
                  </a:lnTo>
                  <a:lnTo>
                    <a:pt x="758" y="626"/>
                  </a:lnTo>
                  <a:lnTo>
                    <a:pt x="756" y="611"/>
                  </a:lnTo>
                  <a:lnTo>
                    <a:pt x="752" y="600"/>
                  </a:lnTo>
                  <a:lnTo>
                    <a:pt x="751" y="594"/>
                  </a:lnTo>
                  <a:lnTo>
                    <a:pt x="750" y="587"/>
                  </a:lnTo>
                  <a:lnTo>
                    <a:pt x="747" y="584"/>
                  </a:lnTo>
                  <a:lnTo>
                    <a:pt x="742" y="562"/>
                  </a:lnTo>
                  <a:lnTo>
                    <a:pt x="739" y="550"/>
                  </a:lnTo>
                  <a:lnTo>
                    <a:pt x="739" y="549"/>
                  </a:lnTo>
                  <a:lnTo>
                    <a:pt x="736" y="546"/>
                  </a:lnTo>
                  <a:lnTo>
                    <a:pt x="735" y="536"/>
                  </a:lnTo>
                  <a:lnTo>
                    <a:pt x="734" y="532"/>
                  </a:lnTo>
                  <a:lnTo>
                    <a:pt x="730" y="531"/>
                  </a:lnTo>
                  <a:lnTo>
                    <a:pt x="728" y="519"/>
                  </a:lnTo>
                  <a:lnTo>
                    <a:pt x="724" y="512"/>
                  </a:lnTo>
                  <a:lnTo>
                    <a:pt x="723" y="506"/>
                  </a:lnTo>
                  <a:lnTo>
                    <a:pt x="722" y="503"/>
                  </a:lnTo>
                  <a:lnTo>
                    <a:pt x="722" y="501"/>
                  </a:lnTo>
                  <a:lnTo>
                    <a:pt x="718" y="492"/>
                  </a:lnTo>
                  <a:lnTo>
                    <a:pt x="717" y="487"/>
                  </a:lnTo>
                  <a:lnTo>
                    <a:pt x="709" y="472"/>
                  </a:lnTo>
                  <a:lnTo>
                    <a:pt x="708" y="468"/>
                  </a:lnTo>
                  <a:lnTo>
                    <a:pt x="703" y="453"/>
                  </a:lnTo>
                  <a:lnTo>
                    <a:pt x="700" y="449"/>
                  </a:lnTo>
                  <a:lnTo>
                    <a:pt x="697" y="443"/>
                  </a:lnTo>
                  <a:lnTo>
                    <a:pt x="693" y="437"/>
                  </a:lnTo>
                  <a:lnTo>
                    <a:pt x="690" y="430"/>
                  </a:lnTo>
                  <a:lnTo>
                    <a:pt x="684" y="418"/>
                  </a:lnTo>
                  <a:lnTo>
                    <a:pt x="666" y="385"/>
                  </a:lnTo>
                  <a:lnTo>
                    <a:pt x="661" y="382"/>
                  </a:lnTo>
                  <a:lnTo>
                    <a:pt x="661" y="378"/>
                  </a:lnTo>
                  <a:lnTo>
                    <a:pt x="657" y="375"/>
                  </a:lnTo>
                  <a:lnTo>
                    <a:pt x="639" y="343"/>
                  </a:lnTo>
                  <a:lnTo>
                    <a:pt x="612" y="309"/>
                  </a:lnTo>
                  <a:lnTo>
                    <a:pt x="582" y="269"/>
                  </a:lnTo>
                  <a:lnTo>
                    <a:pt x="549" y="234"/>
                  </a:lnTo>
                  <a:lnTo>
                    <a:pt x="513" y="200"/>
                  </a:lnTo>
                  <a:lnTo>
                    <a:pt x="477" y="169"/>
                  </a:lnTo>
                  <a:lnTo>
                    <a:pt x="475" y="168"/>
                  </a:lnTo>
                  <a:lnTo>
                    <a:pt x="457" y="154"/>
                  </a:lnTo>
                  <a:lnTo>
                    <a:pt x="453" y="151"/>
                  </a:lnTo>
                  <a:lnTo>
                    <a:pt x="394" y="113"/>
                  </a:lnTo>
                  <a:lnTo>
                    <a:pt x="387" y="107"/>
                  </a:lnTo>
                  <a:lnTo>
                    <a:pt x="377" y="103"/>
                  </a:lnTo>
                  <a:lnTo>
                    <a:pt x="375" y="101"/>
                  </a:lnTo>
                  <a:lnTo>
                    <a:pt x="368" y="97"/>
                  </a:lnTo>
                  <a:lnTo>
                    <a:pt x="350" y="87"/>
                  </a:lnTo>
                  <a:lnTo>
                    <a:pt x="338" y="81"/>
                  </a:lnTo>
                  <a:lnTo>
                    <a:pt x="331" y="77"/>
                  </a:lnTo>
                  <a:lnTo>
                    <a:pt x="328" y="75"/>
                  </a:lnTo>
                  <a:lnTo>
                    <a:pt x="316" y="71"/>
                  </a:lnTo>
                  <a:lnTo>
                    <a:pt x="310" y="68"/>
                  </a:lnTo>
                  <a:lnTo>
                    <a:pt x="302" y="63"/>
                  </a:lnTo>
                  <a:lnTo>
                    <a:pt x="296" y="61"/>
                  </a:lnTo>
                  <a:lnTo>
                    <a:pt x="289" y="59"/>
                  </a:lnTo>
                  <a:lnTo>
                    <a:pt x="286" y="56"/>
                  </a:lnTo>
                  <a:lnTo>
                    <a:pt x="274" y="53"/>
                  </a:lnTo>
                  <a:lnTo>
                    <a:pt x="267" y="49"/>
                  </a:lnTo>
                  <a:lnTo>
                    <a:pt x="266" y="51"/>
                  </a:lnTo>
                  <a:lnTo>
                    <a:pt x="265" y="49"/>
                  </a:lnTo>
                  <a:lnTo>
                    <a:pt x="265" y="50"/>
                  </a:lnTo>
                  <a:lnTo>
                    <a:pt x="263" y="49"/>
                  </a:lnTo>
                  <a:lnTo>
                    <a:pt x="261" y="48"/>
                  </a:lnTo>
                  <a:lnTo>
                    <a:pt x="257" y="47"/>
                  </a:lnTo>
                  <a:lnTo>
                    <a:pt x="254" y="45"/>
                  </a:lnTo>
                  <a:lnTo>
                    <a:pt x="254" y="47"/>
                  </a:lnTo>
                  <a:lnTo>
                    <a:pt x="251" y="45"/>
                  </a:lnTo>
                  <a:lnTo>
                    <a:pt x="227" y="37"/>
                  </a:lnTo>
                  <a:lnTo>
                    <a:pt x="194" y="27"/>
                  </a:lnTo>
                  <a:lnTo>
                    <a:pt x="189" y="27"/>
                  </a:lnTo>
                  <a:lnTo>
                    <a:pt x="186" y="25"/>
                  </a:lnTo>
                  <a:lnTo>
                    <a:pt x="172" y="23"/>
                  </a:lnTo>
                  <a:lnTo>
                    <a:pt x="170" y="21"/>
                  </a:lnTo>
                  <a:lnTo>
                    <a:pt x="156" y="18"/>
                  </a:lnTo>
                  <a:lnTo>
                    <a:pt x="153" y="18"/>
                  </a:lnTo>
                  <a:lnTo>
                    <a:pt x="149" y="17"/>
                  </a:lnTo>
                  <a:lnTo>
                    <a:pt x="146" y="15"/>
                  </a:lnTo>
                  <a:lnTo>
                    <a:pt x="135" y="13"/>
                  </a:lnTo>
                  <a:lnTo>
                    <a:pt x="120" y="11"/>
                  </a:lnTo>
                  <a:lnTo>
                    <a:pt x="114" y="9"/>
                  </a:lnTo>
                  <a:lnTo>
                    <a:pt x="107" y="9"/>
                  </a:lnTo>
                  <a:lnTo>
                    <a:pt x="105" y="9"/>
                  </a:lnTo>
                  <a:lnTo>
                    <a:pt x="100" y="7"/>
                  </a:lnTo>
                  <a:lnTo>
                    <a:pt x="95" y="7"/>
                  </a:lnTo>
                  <a:lnTo>
                    <a:pt x="87" y="6"/>
                  </a:lnTo>
                  <a:lnTo>
                    <a:pt x="50" y="3"/>
                  </a:lnTo>
                  <a:lnTo>
                    <a:pt x="30" y="2"/>
                  </a:lnTo>
                  <a:lnTo>
                    <a:pt x="15" y="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0" y="777"/>
                  </a:lnTo>
                  <a:lnTo>
                    <a:pt x="771" y="777"/>
                  </a:lnTo>
                  <a:close/>
                </a:path>
              </a:pathLst>
            </a:custGeom>
            <a:solidFill>
              <a:srgbClr val="FFD9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2070" name="Freeform 21"/>
            <p:cNvSpPr>
              <a:spLocks/>
            </p:cNvSpPr>
            <p:nvPr/>
          </p:nvSpPr>
          <p:spPr bwMode="auto">
            <a:xfrm>
              <a:off x="432" y="432"/>
              <a:ext cx="257" cy="258"/>
            </a:xfrm>
            <a:custGeom>
              <a:avLst/>
              <a:gdLst>
                <a:gd name="T0" fmla="*/ 771 w 772"/>
                <a:gd name="T1" fmla="*/ 43 h 775"/>
                <a:gd name="T2" fmla="*/ 765 w 772"/>
                <a:gd name="T3" fmla="*/ 113 h 775"/>
                <a:gd name="T4" fmla="*/ 763 w 772"/>
                <a:gd name="T5" fmla="*/ 126 h 775"/>
                <a:gd name="T6" fmla="*/ 756 w 772"/>
                <a:gd name="T7" fmla="*/ 153 h 775"/>
                <a:gd name="T8" fmla="*/ 754 w 772"/>
                <a:gd name="T9" fmla="*/ 168 h 775"/>
                <a:gd name="T10" fmla="*/ 747 w 772"/>
                <a:gd name="T11" fmla="*/ 196 h 775"/>
                <a:gd name="T12" fmla="*/ 739 w 772"/>
                <a:gd name="T13" fmla="*/ 228 h 775"/>
                <a:gd name="T14" fmla="*/ 733 w 772"/>
                <a:gd name="T15" fmla="*/ 240 h 775"/>
                <a:gd name="T16" fmla="*/ 728 w 772"/>
                <a:gd name="T17" fmla="*/ 256 h 775"/>
                <a:gd name="T18" fmla="*/ 722 w 772"/>
                <a:gd name="T19" fmla="*/ 275 h 775"/>
                <a:gd name="T20" fmla="*/ 715 w 772"/>
                <a:gd name="T21" fmla="*/ 292 h 775"/>
                <a:gd name="T22" fmla="*/ 709 w 772"/>
                <a:gd name="T23" fmla="*/ 305 h 775"/>
                <a:gd name="T24" fmla="*/ 704 w 772"/>
                <a:gd name="T25" fmla="*/ 316 h 775"/>
                <a:gd name="T26" fmla="*/ 691 w 772"/>
                <a:gd name="T27" fmla="*/ 342 h 775"/>
                <a:gd name="T28" fmla="*/ 686 w 772"/>
                <a:gd name="T29" fmla="*/ 356 h 775"/>
                <a:gd name="T30" fmla="*/ 676 w 772"/>
                <a:gd name="T31" fmla="*/ 369 h 775"/>
                <a:gd name="T32" fmla="*/ 663 w 772"/>
                <a:gd name="T33" fmla="*/ 395 h 775"/>
                <a:gd name="T34" fmla="*/ 655 w 772"/>
                <a:gd name="T35" fmla="*/ 406 h 775"/>
                <a:gd name="T36" fmla="*/ 640 w 772"/>
                <a:gd name="T37" fmla="*/ 429 h 775"/>
                <a:gd name="T38" fmla="*/ 624 w 772"/>
                <a:gd name="T39" fmla="*/ 454 h 775"/>
                <a:gd name="T40" fmla="*/ 612 w 772"/>
                <a:gd name="T41" fmla="*/ 467 h 775"/>
                <a:gd name="T42" fmla="*/ 608 w 772"/>
                <a:gd name="T43" fmla="*/ 476 h 775"/>
                <a:gd name="T44" fmla="*/ 594 w 772"/>
                <a:gd name="T45" fmla="*/ 493 h 775"/>
                <a:gd name="T46" fmla="*/ 582 w 772"/>
                <a:gd name="T47" fmla="*/ 507 h 775"/>
                <a:gd name="T48" fmla="*/ 572 w 772"/>
                <a:gd name="T49" fmla="*/ 518 h 775"/>
                <a:gd name="T50" fmla="*/ 555 w 772"/>
                <a:gd name="T51" fmla="*/ 537 h 775"/>
                <a:gd name="T52" fmla="*/ 547 w 772"/>
                <a:gd name="T53" fmla="*/ 544 h 775"/>
                <a:gd name="T54" fmla="*/ 535 w 772"/>
                <a:gd name="T55" fmla="*/ 557 h 775"/>
                <a:gd name="T56" fmla="*/ 518 w 772"/>
                <a:gd name="T57" fmla="*/ 571 h 775"/>
                <a:gd name="T58" fmla="*/ 500 w 772"/>
                <a:gd name="T59" fmla="*/ 586 h 775"/>
                <a:gd name="T60" fmla="*/ 487 w 772"/>
                <a:gd name="T61" fmla="*/ 599 h 775"/>
                <a:gd name="T62" fmla="*/ 471 w 772"/>
                <a:gd name="T63" fmla="*/ 610 h 775"/>
                <a:gd name="T64" fmla="*/ 460 w 772"/>
                <a:gd name="T65" fmla="*/ 620 h 775"/>
                <a:gd name="T66" fmla="*/ 443 w 772"/>
                <a:gd name="T67" fmla="*/ 629 h 775"/>
                <a:gd name="T68" fmla="*/ 436 w 772"/>
                <a:gd name="T69" fmla="*/ 637 h 775"/>
                <a:gd name="T70" fmla="*/ 427 w 772"/>
                <a:gd name="T71" fmla="*/ 646 h 775"/>
                <a:gd name="T72" fmla="*/ 407 w 772"/>
                <a:gd name="T73" fmla="*/ 653 h 775"/>
                <a:gd name="T74" fmla="*/ 387 w 772"/>
                <a:gd name="T75" fmla="*/ 665 h 775"/>
                <a:gd name="T76" fmla="*/ 371 w 772"/>
                <a:gd name="T77" fmla="*/ 678 h 775"/>
                <a:gd name="T78" fmla="*/ 357 w 772"/>
                <a:gd name="T79" fmla="*/ 685 h 775"/>
                <a:gd name="T80" fmla="*/ 334 w 772"/>
                <a:gd name="T81" fmla="*/ 697 h 775"/>
                <a:gd name="T82" fmla="*/ 321 w 772"/>
                <a:gd name="T83" fmla="*/ 704 h 775"/>
                <a:gd name="T84" fmla="*/ 307 w 772"/>
                <a:gd name="T85" fmla="*/ 705 h 775"/>
                <a:gd name="T86" fmla="*/ 293 w 772"/>
                <a:gd name="T87" fmla="*/ 714 h 775"/>
                <a:gd name="T88" fmla="*/ 281 w 772"/>
                <a:gd name="T89" fmla="*/ 721 h 775"/>
                <a:gd name="T90" fmla="*/ 271 w 772"/>
                <a:gd name="T91" fmla="*/ 724 h 775"/>
                <a:gd name="T92" fmla="*/ 253 w 772"/>
                <a:gd name="T93" fmla="*/ 729 h 775"/>
                <a:gd name="T94" fmla="*/ 235 w 772"/>
                <a:gd name="T95" fmla="*/ 738 h 775"/>
                <a:gd name="T96" fmla="*/ 218 w 772"/>
                <a:gd name="T97" fmla="*/ 742 h 775"/>
                <a:gd name="T98" fmla="*/ 196 w 772"/>
                <a:gd name="T99" fmla="*/ 747 h 775"/>
                <a:gd name="T100" fmla="*/ 170 w 772"/>
                <a:gd name="T101" fmla="*/ 754 h 775"/>
                <a:gd name="T102" fmla="*/ 150 w 772"/>
                <a:gd name="T103" fmla="*/ 758 h 775"/>
                <a:gd name="T104" fmla="*/ 130 w 772"/>
                <a:gd name="T105" fmla="*/ 763 h 775"/>
                <a:gd name="T106" fmla="*/ 98 w 772"/>
                <a:gd name="T107" fmla="*/ 769 h 775"/>
                <a:gd name="T108" fmla="*/ 11 w 772"/>
                <a:gd name="T109" fmla="*/ 774 h 775"/>
                <a:gd name="T110" fmla="*/ 0 w 772"/>
                <a:gd name="T111" fmla="*/ 775 h 775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772"/>
                <a:gd name="T169" fmla="*/ 0 h 775"/>
                <a:gd name="T170" fmla="*/ 772 w 772"/>
                <a:gd name="T171" fmla="*/ 775 h 775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772" h="775">
                  <a:moveTo>
                    <a:pt x="771" y="0"/>
                  </a:moveTo>
                  <a:lnTo>
                    <a:pt x="772" y="23"/>
                  </a:lnTo>
                  <a:lnTo>
                    <a:pt x="771" y="43"/>
                  </a:lnTo>
                  <a:lnTo>
                    <a:pt x="771" y="59"/>
                  </a:lnTo>
                  <a:lnTo>
                    <a:pt x="770" y="68"/>
                  </a:lnTo>
                  <a:lnTo>
                    <a:pt x="765" y="113"/>
                  </a:lnTo>
                  <a:lnTo>
                    <a:pt x="763" y="114"/>
                  </a:lnTo>
                  <a:lnTo>
                    <a:pt x="763" y="120"/>
                  </a:lnTo>
                  <a:lnTo>
                    <a:pt x="763" y="126"/>
                  </a:lnTo>
                  <a:lnTo>
                    <a:pt x="760" y="136"/>
                  </a:lnTo>
                  <a:lnTo>
                    <a:pt x="759" y="145"/>
                  </a:lnTo>
                  <a:lnTo>
                    <a:pt x="756" y="153"/>
                  </a:lnTo>
                  <a:lnTo>
                    <a:pt x="756" y="162"/>
                  </a:lnTo>
                  <a:lnTo>
                    <a:pt x="756" y="165"/>
                  </a:lnTo>
                  <a:lnTo>
                    <a:pt x="754" y="168"/>
                  </a:lnTo>
                  <a:lnTo>
                    <a:pt x="751" y="180"/>
                  </a:lnTo>
                  <a:lnTo>
                    <a:pt x="751" y="184"/>
                  </a:lnTo>
                  <a:lnTo>
                    <a:pt x="747" y="196"/>
                  </a:lnTo>
                  <a:lnTo>
                    <a:pt x="742" y="213"/>
                  </a:lnTo>
                  <a:lnTo>
                    <a:pt x="739" y="222"/>
                  </a:lnTo>
                  <a:lnTo>
                    <a:pt x="739" y="228"/>
                  </a:lnTo>
                  <a:lnTo>
                    <a:pt x="738" y="231"/>
                  </a:lnTo>
                  <a:lnTo>
                    <a:pt x="735" y="238"/>
                  </a:lnTo>
                  <a:lnTo>
                    <a:pt x="733" y="240"/>
                  </a:lnTo>
                  <a:lnTo>
                    <a:pt x="732" y="245"/>
                  </a:lnTo>
                  <a:lnTo>
                    <a:pt x="730" y="251"/>
                  </a:lnTo>
                  <a:lnTo>
                    <a:pt x="728" y="256"/>
                  </a:lnTo>
                  <a:lnTo>
                    <a:pt x="728" y="259"/>
                  </a:lnTo>
                  <a:lnTo>
                    <a:pt x="726" y="262"/>
                  </a:lnTo>
                  <a:lnTo>
                    <a:pt x="722" y="275"/>
                  </a:lnTo>
                  <a:lnTo>
                    <a:pt x="718" y="283"/>
                  </a:lnTo>
                  <a:lnTo>
                    <a:pt x="715" y="286"/>
                  </a:lnTo>
                  <a:lnTo>
                    <a:pt x="715" y="292"/>
                  </a:lnTo>
                  <a:lnTo>
                    <a:pt x="714" y="296"/>
                  </a:lnTo>
                  <a:lnTo>
                    <a:pt x="709" y="299"/>
                  </a:lnTo>
                  <a:lnTo>
                    <a:pt x="709" y="305"/>
                  </a:lnTo>
                  <a:lnTo>
                    <a:pt x="706" y="310"/>
                  </a:lnTo>
                  <a:lnTo>
                    <a:pt x="706" y="312"/>
                  </a:lnTo>
                  <a:lnTo>
                    <a:pt x="704" y="316"/>
                  </a:lnTo>
                  <a:lnTo>
                    <a:pt x="700" y="327"/>
                  </a:lnTo>
                  <a:lnTo>
                    <a:pt x="697" y="329"/>
                  </a:lnTo>
                  <a:lnTo>
                    <a:pt x="691" y="342"/>
                  </a:lnTo>
                  <a:lnTo>
                    <a:pt x="690" y="345"/>
                  </a:lnTo>
                  <a:lnTo>
                    <a:pt x="686" y="348"/>
                  </a:lnTo>
                  <a:lnTo>
                    <a:pt x="686" y="356"/>
                  </a:lnTo>
                  <a:lnTo>
                    <a:pt x="680" y="362"/>
                  </a:lnTo>
                  <a:lnTo>
                    <a:pt x="680" y="365"/>
                  </a:lnTo>
                  <a:lnTo>
                    <a:pt x="676" y="369"/>
                  </a:lnTo>
                  <a:lnTo>
                    <a:pt x="670" y="382"/>
                  </a:lnTo>
                  <a:lnTo>
                    <a:pt x="663" y="393"/>
                  </a:lnTo>
                  <a:lnTo>
                    <a:pt x="663" y="395"/>
                  </a:lnTo>
                  <a:lnTo>
                    <a:pt x="661" y="399"/>
                  </a:lnTo>
                  <a:lnTo>
                    <a:pt x="660" y="402"/>
                  </a:lnTo>
                  <a:lnTo>
                    <a:pt x="655" y="406"/>
                  </a:lnTo>
                  <a:lnTo>
                    <a:pt x="646" y="419"/>
                  </a:lnTo>
                  <a:lnTo>
                    <a:pt x="645" y="425"/>
                  </a:lnTo>
                  <a:lnTo>
                    <a:pt x="640" y="429"/>
                  </a:lnTo>
                  <a:lnTo>
                    <a:pt x="639" y="434"/>
                  </a:lnTo>
                  <a:lnTo>
                    <a:pt x="627" y="447"/>
                  </a:lnTo>
                  <a:lnTo>
                    <a:pt x="624" y="454"/>
                  </a:lnTo>
                  <a:lnTo>
                    <a:pt x="620" y="456"/>
                  </a:lnTo>
                  <a:lnTo>
                    <a:pt x="618" y="461"/>
                  </a:lnTo>
                  <a:lnTo>
                    <a:pt x="612" y="467"/>
                  </a:lnTo>
                  <a:lnTo>
                    <a:pt x="612" y="470"/>
                  </a:lnTo>
                  <a:lnTo>
                    <a:pt x="609" y="471"/>
                  </a:lnTo>
                  <a:lnTo>
                    <a:pt x="608" y="476"/>
                  </a:lnTo>
                  <a:lnTo>
                    <a:pt x="602" y="483"/>
                  </a:lnTo>
                  <a:lnTo>
                    <a:pt x="597" y="489"/>
                  </a:lnTo>
                  <a:lnTo>
                    <a:pt x="594" y="493"/>
                  </a:lnTo>
                  <a:lnTo>
                    <a:pt x="589" y="496"/>
                  </a:lnTo>
                  <a:lnTo>
                    <a:pt x="588" y="500"/>
                  </a:lnTo>
                  <a:lnTo>
                    <a:pt x="582" y="507"/>
                  </a:lnTo>
                  <a:lnTo>
                    <a:pt x="579" y="507"/>
                  </a:lnTo>
                  <a:lnTo>
                    <a:pt x="574" y="514"/>
                  </a:lnTo>
                  <a:lnTo>
                    <a:pt x="572" y="518"/>
                  </a:lnTo>
                  <a:lnTo>
                    <a:pt x="568" y="523"/>
                  </a:lnTo>
                  <a:lnTo>
                    <a:pt x="559" y="530"/>
                  </a:lnTo>
                  <a:lnTo>
                    <a:pt x="555" y="537"/>
                  </a:lnTo>
                  <a:lnTo>
                    <a:pt x="553" y="537"/>
                  </a:lnTo>
                  <a:lnTo>
                    <a:pt x="550" y="541"/>
                  </a:lnTo>
                  <a:lnTo>
                    <a:pt x="547" y="544"/>
                  </a:lnTo>
                  <a:lnTo>
                    <a:pt x="543" y="548"/>
                  </a:lnTo>
                  <a:lnTo>
                    <a:pt x="539" y="554"/>
                  </a:lnTo>
                  <a:lnTo>
                    <a:pt x="535" y="557"/>
                  </a:lnTo>
                  <a:lnTo>
                    <a:pt x="532" y="559"/>
                  </a:lnTo>
                  <a:lnTo>
                    <a:pt x="520" y="571"/>
                  </a:lnTo>
                  <a:lnTo>
                    <a:pt x="518" y="571"/>
                  </a:lnTo>
                  <a:lnTo>
                    <a:pt x="517" y="573"/>
                  </a:lnTo>
                  <a:lnTo>
                    <a:pt x="507" y="581"/>
                  </a:lnTo>
                  <a:lnTo>
                    <a:pt x="500" y="586"/>
                  </a:lnTo>
                  <a:lnTo>
                    <a:pt x="491" y="595"/>
                  </a:lnTo>
                  <a:lnTo>
                    <a:pt x="489" y="595"/>
                  </a:lnTo>
                  <a:lnTo>
                    <a:pt x="487" y="599"/>
                  </a:lnTo>
                  <a:lnTo>
                    <a:pt x="478" y="605"/>
                  </a:lnTo>
                  <a:lnTo>
                    <a:pt x="475" y="607"/>
                  </a:lnTo>
                  <a:lnTo>
                    <a:pt x="471" y="610"/>
                  </a:lnTo>
                  <a:lnTo>
                    <a:pt x="467" y="614"/>
                  </a:lnTo>
                  <a:lnTo>
                    <a:pt x="461" y="619"/>
                  </a:lnTo>
                  <a:lnTo>
                    <a:pt x="460" y="620"/>
                  </a:lnTo>
                  <a:lnTo>
                    <a:pt x="457" y="622"/>
                  </a:lnTo>
                  <a:lnTo>
                    <a:pt x="451" y="627"/>
                  </a:lnTo>
                  <a:lnTo>
                    <a:pt x="443" y="629"/>
                  </a:lnTo>
                  <a:lnTo>
                    <a:pt x="440" y="633"/>
                  </a:lnTo>
                  <a:lnTo>
                    <a:pt x="436" y="633"/>
                  </a:lnTo>
                  <a:lnTo>
                    <a:pt x="436" y="637"/>
                  </a:lnTo>
                  <a:lnTo>
                    <a:pt x="431" y="639"/>
                  </a:lnTo>
                  <a:lnTo>
                    <a:pt x="427" y="641"/>
                  </a:lnTo>
                  <a:lnTo>
                    <a:pt x="427" y="646"/>
                  </a:lnTo>
                  <a:lnTo>
                    <a:pt x="418" y="646"/>
                  </a:lnTo>
                  <a:lnTo>
                    <a:pt x="411" y="653"/>
                  </a:lnTo>
                  <a:lnTo>
                    <a:pt x="407" y="653"/>
                  </a:lnTo>
                  <a:lnTo>
                    <a:pt x="400" y="661"/>
                  </a:lnTo>
                  <a:lnTo>
                    <a:pt x="394" y="665"/>
                  </a:lnTo>
                  <a:lnTo>
                    <a:pt x="387" y="665"/>
                  </a:lnTo>
                  <a:lnTo>
                    <a:pt x="386" y="669"/>
                  </a:lnTo>
                  <a:lnTo>
                    <a:pt x="379" y="673"/>
                  </a:lnTo>
                  <a:lnTo>
                    <a:pt x="371" y="678"/>
                  </a:lnTo>
                  <a:lnTo>
                    <a:pt x="367" y="678"/>
                  </a:lnTo>
                  <a:lnTo>
                    <a:pt x="362" y="681"/>
                  </a:lnTo>
                  <a:lnTo>
                    <a:pt x="357" y="685"/>
                  </a:lnTo>
                  <a:lnTo>
                    <a:pt x="344" y="692"/>
                  </a:lnTo>
                  <a:lnTo>
                    <a:pt x="338" y="692"/>
                  </a:lnTo>
                  <a:lnTo>
                    <a:pt x="334" y="697"/>
                  </a:lnTo>
                  <a:lnTo>
                    <a:pt x="329" y="698"/>
                  </a:lnTo>
                  <a:lnTo>
                    <a:pt x="328" y="702"/>
                  </a:lnTo>
                  <a:lnTo>
                    <a:pt x="321" y="704"/>
                  </a:lnTo>
                  <a:lnTo>
                    <a:pt x="316" y="705"/>
                  </a:lnTo>
                  <a:lnTo>
                    <a:pt x="313" y="705"/>
                  </a:lnTo>
                  <a:lnTo>
                    <a:pt x="307" y="705"/>
                  </a:lnTo>
                  <a:lnTo>
                    <a:pt x="305" y="710"/>
                  </a:lnTo>
                  <a:lnTo>
                    <a:pt x="302" y="710"/>
                  </a:lnTo>
                  <a:lnTo>
                    <a:pt x="293" y="714"/>
                  </a:lnTo>
                  <a:lnTo>
                    <a:pt x="291" y="716"/>
                  </a:lnTo>
                  <a:lnTo>
                    <a:pt x="283" y="716"/>
                  </a:lnTo>
                  <a:lnTo>
                    <a:pt x="281" y="721"/>
                  </a:lnTo>
                  <a:lnTo>
                    <a:pt x="279" y="721"/>
                  </a:lnTo>
                  <a:lnTo>
                    <a:pt x="274" y="722"/>
                  </a:lnTo>
                  <a:lnTo>
                    <a:pt x="271" y="724"/>
                  </a:lnTo>
                  <a:lnTo>
                    <a:pt x="262" y="724"/>
                  </a:lnTo>
                  <a:lnTo>
                    <a:pt x="261" y="728"/>
                  </a:lnTo>
                  <a:lnTo>
                    <a:pt x="253" y="729"/>
                  </a:lnTo>
                  <a:lnTo>
                    <a:pt x="247" y="733"/>
                  </a:lnTo>
                  <a:lnTo>
                    <a:pt x="237" y="734"/>
                  </a:lnTo>
                  <a:lnTo>
                    <a:pt x="235" y="738"/>
                  </a:lnTo>
                  <a:lnTo>
                    <a:pt x="227" y="738"/>
                  </a:lnTo>
                  <a:lnTo>
                    <a:pt x="220" y="738"/>
                  </a:lnTo>
                  <a:lnTo>
                    <a:pt x="218" y="742"/>
                  </a:lnTo>
                  <a:lnTo>
                    <a:pt x="214" y="744"/>
                  </a:lnTo>
                  <a:lnTo>
                    <a:pt x="211" y="744"/>
                  </a:lnTo>
                  <a:lnTo>
                    <a:pt x="196" y="747"/>
                  </a:lnTo>
                  <a:lnTo>
                    <a:pt x="189" y="751"/>
                  </a:lnTo>
                  <a:lnTo>
                    <a:pt x="174" y="751"/>
                  </a:lnTo>
                  <a:lnTo>
                    <a:pt x="170" y="754"/>
                  </a:lnTo>
                  <a:lnTo>
                    <a:pt x="165" y="754"/>
                  </a:lnTo>
                  <a:lnTo>
                    <a:pt x="159" y="754"/>
                  </a:lnTo>
                  <a:lnTo>
                    <a:pt x="150" y="758"/>
                  </a:lnTo>
                  <a:lnTo>
                    <a:pt x="147" y="758"/>
                  </a:lnTo>
                  <a:lnTo>
                    <a:pt x="131" y="759"/>
                  </a:lnTo>
                  <a:lnTo>
                    <a:pt x="130" y="763"/>
                  </a:lnTo>
                  <a:lnTo>
                    <a:pt x="123" y="763"/>
                  </a:lnTo>
                  <a:lnTo>
                    <a:pt x="116" y="765"/>
                  </a:lnTo>
                  <a:lnTo>
                    <a:pt x="98" y="769"/>
                  </a:lnTo>
                  <a:lnTo>
                    <a:pt x="86" y="769"/>
                  </a:lnTo>
                  <a:lnTo>
                    <a:pt x="29" y="771"/>
                  </a:lnTo>
                  <a:lnTo>
                    <a:pt x="11" y="774"/>
                  </a:lnTo>
                  <a:lnTo>
                    <a:pt x="2" y="775"/>
                  </a:lnTo>
                  <a:lnTo>
                    <a:pt x="0" y="775"/>
                  </a:lnTo>
                  <a:lnTo>
                    <a:pt x="0" y="0"/>
                  </a:lnTo>
                  <a:lnTo>
                    <a:pt x="771" y="0"/>
                  </a:lnTo>
                  <a:close/>
                </a:path>
              </a:pathLst>
            </a:custGeom>
            <a:solidFill>
              <a:srgbClr val="FFD9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2071" name="Freeform 22"/>
            <p:cNvSpPr>
              <a:spLocks/>
            </p:cNvSpPr>
            <p:nvPr/>
          </p:nvSpPr>
          <p:spPr bwMode="auto">
            <a:xfrm>
              <a:off x="179" y="179"/>
              <a:ext cx="253" cy="505"/>
            </a:xfrm>
            <a:custGeom>
              <a:avLst/>
              <a:gdLst>
                <a:gd name="T0" fmla="*/ 743 w 757"/>
                <a:gd name="T1" fmla="*/ 1 h 1514"/>
                <a:gd name="T2" fmla="*/ 630 w 757"/>
                <a:gd name="T3" fmla="*/ 11 h 1514"/>
                <a:gd name="T4" fmla="*/ 603 w 757"/>
                <a:gd name="T5" fmla="*/ 16 h 1514"/>
                <a:gd name="T6" fmla="*/ 524 w 757"/>
                <a:gd name="T7" fmla="*/ 35 h 1514"/>
                <a:gd name="T8" fmla="*/ 500 w 757"/>
                <a:gd name="T9" fmla="*/ 44 h 1514"/>
                <a:gd name="T10" fmla="*/ 451 w 757"/>
                <a:gd name="T11" fmla="*/ 62 h 1514"/>
                <a:gd name="T12" fmla="*/ 437 w 757"/>
                <a:gd name="T13" fmla="*/ 70 h 1514"/>
                <a:gd name="T14" fmla="*/ 408 w 757"/>
                <a:gd name="T15" fmla="*/ 84 h 1514"/>
                <a:gd name="T16" fmla="*/ 316 w 757"/>
                <a:gd name="T17" fmla="*/ 139 h 1514"/>
                <a:gd name="T18" fmla="*/ 248 w 757"/>
                <a:gd name="T19" fmla="*/ 195 h 1514"/>
                <a:gd name="T20" fmla="*/ 114 w 757"/>
                <a:gd name="T21" fmla="*/ 359 h 1514"/>
                <a:gd name="T22" fmla="*/ 81 w 757"/>
                <a:gd name="T23" fmla="*/ 416 h 1514"/>
                <a:gd name="T24" fmla="*/ 63 w 757"/>
                <a:gd name="T25" fmla="*/ 450 h 1514"/>
                <a:gd name="T26" fmla="*/ 51 w 757"/>
                <a:gd name="T27" fmla="*/ 481 h 1514"/>
                <a:gd name="T28" fmla="*/ 33 w 757"/>
                <a:gd name="T29" fmla="*/ 532 h 1514"/>
                <a:gd name="T30" fmla="*/ 27 w 757"/>
                <a:gd name="T31" fmla="*/ 550 h 1514"/>
                <a:gd name="T32" fmla="*/ 18 w 757"/>
                <a:gd name="T33" fmla="*/ 593 h 1514"/>
                <a:gd name="T34" fmla="*/ 8 w 757"/>
                <a:gd name="T35" fmla="*/ 632 h 1514"/>
                <a:gd name="T36" fmla="*/ 6 w 757"/>
                <a:gd name="T37" fmla="*/ 659 h 1514"/>
                <a:gd name="T38" fmla="*/ 2 w 757"/>
                <a:gd name="T39" fmla="*/ 816 h 1514"/>
                <a:gd name="T40" fmla="*/ 7 w 757"/>
                <a:gd name="T41" fmla="*/ 859 h 1514"/>
                <a:gd name="T42" fmla="*/ 13 w 757"/>
                <a:gd name="T43" fmla="*/ 905 h 1514"/>
                <a:gd name="T44" fmla="*/ 23 w 757"/>
                <a:gd name="T45" fmla="*/ 939 h 1514"/>
                <a:gd name="T46" fmla="*/ 38 w 757"/>
                <a:gd name="T47" fmla="*/ 992 h 1514"/>
                <a:gd name="T48" fmla="*/ 48 w 757"/>
                <a:gd name="T49" fmla="*/ 1014 h 1514"/>
                <a:gd name="T50" fmla="*/ 59 w 757"/>
                <a:gd name="T51" fmla="*/ 1045 h 1514"/>
                <a:gd name="T52" fmla="*/ 67 w 757"/>
                <a:gd name="T53" fmla="*/ 1062 h 1514"/>
                <a:gd name="T54" fmla="*/ 77 w 757"/>
                <a:gd name="T55" fmla="*/ 1086 h 1514"/>
                <a:gd name="T56" fmla="*/ 89 w 757"/>
                <a:gd name="T57" fmla="*/ 1109 h 1514"/>
                <a:gd name="T58" fmla="*/ 104 w 757"/>
                <a:gd name="T59" fmla="*/ 1136 h 1514"/>
                <a:gd name="T60" fmla="*/ 117 w 757"/>
                <a:gd name="T61" fmla="*/ 1156 h 1514"/>
                <a:gd name="T62" fmla="*/ 126 w 757"/>
                <a:gd name="T63" fmla="*/ 1170 h 1514"/>
                <a:gd name="T64" fmla="*/ 138 w 757"/>
                <a:gd name="T65" fmla="*/ 1192 h 1514"/>
                <a:gd name="T66" fmla="*/ 155 w 757"/>
                <a:gd name="T67" fmla="*/ 1213 h 1514"/>
                <a:gd name="T68" fmla="*/ 179 w 757"/>
                <a:gd name="T69" fmla="*/ 1242 h 1514"/>
                <a:gd name="T70" fmla="*/ 199 w 757"/>
                <a:gd name="T71" fmla="*/ 1265 h 1514"/>
                <a:gd name="T72" fmla="*/ 223 w 757"/>
                <a:gd name="T73" fmla="*/ 1289 h 1514"/>
                <a:gd name="T74" fmla="*/ 239 w 757"/>
                <a:gd name="T75" fmla="*/ 1307 h 1514"/>
                <a:gd name="T76" fmla="*/ 262 w 757"/>
                <a:gd name="T77" fmla="*/ 1326 h 1514"/>
                <a:gd name="T78" fmla="*/ 276 w 757"/>
                <a:gd name="T79" fmla="*/ 1339 h 1514"/>
                <a:gd name="T80" fmla="*/ 298 w 757"/>
                <a:gd name="T81" fmla="*/ 1356 h 1514"/>
                <a:gd name="T82" fmla="*/ 320 w 757"/>
                <a:gd name="T83" fmla="*/ 1372 h 1514"/>
                <a:gd name="T84" fmla="*/ 338 w 757"/>
                <a:gd name="T85" fmla="*/ 1384 h 1514"/>
                <a:gd name="T86" fmla="*/ 355 w 757"/>
                <a:gd name="T87" fmla="*/ 1397 h 1514"/>
                <a:gd name="T88" fmla="*/ 371 w 757"/>
                <a:gd name="T89" fmla="*/ 1404 h 1514"/>
                <a:gd name="T90" fmla="*/ 396 w 757"/>
                <a:gd name="T91" fmla="*/ 1420 h 1514"/>
                <a:gd name="T92" fmla="*/ 410 w 757"/>
                <a:gd name="T93" fmla="*/ 1428 h 1514"/>
                <a:gd name="T94" fmla="*/ 430 w 757"/>
                <a:gd name="T95" fmla="*/ 1439 h 1514"/>
                <a:gd name="T96" fmla="*/ 445 w 757"/>
                <a:gd name="T97" fmla="*/ 1445 h 1514"/>
                <a:gd name="T98" fmla="*/ 460 w 757"/>
                <a:gd name="T99" fmla="*/ 1450 h 1514"/>
                <a:gd name="T100" fmla="*/ 476 w 757"/>
                <a:gd name="T101" fmla="*/ 1460 h 1514"/>
                <a:gd name="T102" fmla="*/ 493 w 757"/>
                <a:gd name="T103" fmla="*/ 1463 h 1514"/>
                <a:gd name="T104" fmla="*/ 522 w 757"/>
                <a:gd name="T105" fmla="*/ 1474 h 1514"/>
                <a:gd name="T106" fmla="*/ 547 w 757"/>
                <a:gd name="T107" fmla="*/ 1481 h 1514"/>
                <a:gd name="T108" fmla="*/ 571 w 757"/>
                <a:gd name="T109" fmla="*/ 1492 h 1514"/>
                <a:gd name="T110" fmla="*/ 607 w 757"/>
                <a:gd name="T111" fmla="*/ 1496 h 1514"/>
                <a:gd name="T112" fmla="*/ 646 w 757"/>
                <a:gd name="T113" fmla="*/ 1506 h 1514"/>
                <a:gd name="T114" fmla="*/ 688 w 757"/>
                <a:gd name="T115" fmla="*/ 1511 h 1514"/>
                <a:gd name="T116" fmla="*/ 757 w 757"/>
                <a:gd name="T117" fmla="*/ 0 h 1514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757"/>
                <a:gd name="T178" fmla="*/ 0 h 1514"/>
                <a:gd name="T179" fmla="*/ 757 w 757"/>
                <a:gd name="T180" fmla="*/ 1514 h 1514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757" h="1514">
                  <a:moveTo>
                    <a:pt x="757" y="0"/>
                  </a:moveTo>
                  <a:lnTo>
                    <a:pt x="744" y="0"/>
                  </a:lnTo>
                  <a:lnTo>
                    <a:pt x="743" y="1"/>
                  </a:lnTo>
                  <a:lnTo>
                    <a:pt x="727" y="1"/>
                  </a:lnTo>
                  <a:lnTo>
                    <a:pt x="718" y="2"/>
                  </a:lnTo>
                  <a:lnTo>
                    <a:pt x="689" y="4"/>
                  </a:lnTo>
                  <a:lnTo>
                    <a:pt x="630" y="11"/>
                  </a:lnTo>
                  <a:lnTo>
                    <a:pt x="622" y="11"/>
                  </a:lnTo>
                  <a:lnTo>
                    <a:pt x="615" y="13"/>
                  </a:lnTo>
                  <a:lnTo>
                    <a:pt x="610" y="13"/>
                  </a:lnTo>
                  <a:lnTo>
                    <a:pt x="603" y="16"/>
                  </a:lnTo>
                  <a:lnTo>
                    <a:pt x="589" y="19"/>
                  </a:lnTo>
                  <a:lnTo>
                    <a:pt x="534" y="34"/>
                  </a:lnTo>
                  <a:lnTo>
                    <a:pt x="528" y="35"/>
                  </a:lnTo>
                  <a:lnTo>
                    <a:pt x="524" y="35"/>
                  </a:lnTo>
                  <a:lnTo>
                    <a:pt x="511" y="40"/>
                  </a:lnTo>
                  <a:lnTo>
                    <a:pt x="509" y="40"/>
                  </a:lnTo>
                  <a:lnTo>
                    <a:pt x="506" y="41"/>
                  </a:lnTo>
                  <a:lnTo>
                    <a:pt x="500" y="44"/>
                  </a:lnTo>
                  <a:lnTo>
                    <a:pt x="497" y="44"/>
                  </a:lnTo>
                  <a:lnTo>
                    <a:pt x="484" y="52"/>
                  </a:lnTo>
                  <a:lnTo>
                    <a:pt x="458" y="61"/>
                  </a:lnTo>
                  <a:lnTo>
                    <a:pt x="451" y="62"/>
                  </a:lnTo>
                  <a:lnTo>
                    <a:pt x="449" y="65"/>
                  </a:lnTo>
                  <a:lnTo>
                    <a:pt x="445" y="65"/>
                  </a:lnTo>
                  <a:lnTo>
                    <a:pt x="440" y="68"/>
                  </a:lnTo>
                  <a:lnTo>
                    <a:pt x="437" y="70"/>
                  </a:lnTo>
                  <a:lnTo>
                    <a:pt x="431" y="72"/>
                  </a:lnTo>
                  <a:lnTo>
                    <a:pt x="426" y="76"/>
                  </a:lnTo>
                  <a:lnTo>
                    <a:pt x="420" y="79"/>
                  </a:lnTo>
                  <a:lnTo>
                    <a:pt x="408" y="84"/>
                  </a:lnTo>
                  <a:lnTo>
                    <a:pt x="403" y="85"/>
                  </a:lnTo>
                  <a:lnTo>
                    <a:pt x="398" y="88"/>
                  </a:lnTo>
                  <a:lnTo>
                    <a:pt x="374" y="103"/>
                  </a:lnTo>
                  <a:lnTo>
                    <a:pt x="316" y="139"/>
                  </a:lnTo>
                  <a:lnTo>
                    <a:pt x="313" y="144"/>
                  </a:lnTo>
                  <a:lnTo>
                    <a:pt x="311" y="144"/>
                  </a:lnTo>
                  <a:lnTo>
                    <a:pt x="287" y="163"/>
                  </a:lnTo>
                  <a:lnTo>
                    <a:pt x="248" y="195"/>
                  </a:lnTo>
                  <a:lnTo>
                    <a:pt x="215" y="228"/>
                  </a:lnTo>
                  <a:lnTo>
                    <a:pt x="184" y="264"/>
                  </a:lnTo>
                  <a:lnTo>
                    <a:pt x="117" y="354"/>
                  </a:lnTo>
                  <a:lnTo>
                    <a:pt x="114" y="359"/>
                  </a:lnTo>
                  <a:lnTo>
                    <a:pt x="96" y="390"/>
                  </a:lnTo>
                  <a:lnTo>
                    <a:pt x="86" y="404"/>
                  </a:lnTo>
                  <a:lnTo>
                    <a:pt x="84" y="413"/>
                  </a:lnTo>
                  <a:lnTo>
                    <a:pt x="81" y="416"/>
                  </a:lnTo>
                  <a:lnTo>
                    <a:pt x="79" y="420"/>
                  </a:lnTo>
                  <a:lnTo>
                    <a:pt x="71" y="436"/>
                  </a:lnTo>
                  <a:lnTo>
                    <a:pt x="68" y="440"/>
                  </a:lnTo>
                  <a:lnTo>
                    <a:pt x="63" y="450"/>
                  </a:lnTo>
                  <a:lnTo>
                    <a:pt x="63" y="455"/>
                  </a:lnTo>
                  <a:lnTo>
                    <a:pt x="60" y="459"/>
                  </a:lnTo>
                  <a:lnTo>
                    <a:pt x="59" y="464"/>
                  </a:lnTo>
                  <a:lnTo>
                    <a:pt x="51" y="481"/>
                  </a:lnTo>
                  <a:lnTo>
                    <a:pt x="41" y="508"/>
                  </a:lnTo>
                  <a:lnTo>
                    <a:pt x="36" y="527"/>
                  </a:lnTo>
                  <a:lnTo>
                    <a:pt x="35" y="529"/>
                  </a:lnTo>
                  <a:lnTo>
                    <a:pt x="33" y="532"/>
                  </a:lnTo>
                  <a:lnTo>
                    <a:pt x="32" y="536"/>
                  </a:lnTo>
                  <a:lnTo>
                    <a:pt x="30" y="538"/>
                  </a:lnTo>
                  <a:lnTo>
                    <a:pt x="29" y="543"/>
                  </a:lnTo>
                  <a:lnTo>
                    <a:pt x="27" y="550"/>
                  </a:lnTo>
                  <a:lnTo>
                    <a:pt x="26" y="556"/>
                  </a:lnTo>
                  <a:lnTo>
                    <a:pt x="21" y="577"/>
                  </a:lnTo>
                  <a:lnTo>
                    <a:pt x="19" y="584"/>
                  </a:lnTo>
                  <a:lnTo>
                    <a:pt x="18" y="593"/>
                  </a:lnTo>
                  <a:lnTo>
                    <a:pt x="17" y="595"/>
                  </a:lnTo>
                  <a:lnTo>
                    <a:pt x="13" y="607"/>
                  </a:lnTo>
                  <a:lnTo>
                    <a:pt x="12" y="619"/>
                  </a:lnTo>
                  <a:lnTo>
                    <a:pt x="8" y="632"/>
                  </a:lnTo>
                  <a:lnTo>
                    <a:pt x="11" y="635"/>
                  </a:lnTo>
                  <a:lnTo>
                    <a:pt x="8" y="640"/>
                  </a:lnTo>
                  <a:lnTo>
                    <a:pt x="7" y="643"/>
                  </a:lnTo>
                  <a:lnTo>
                    <a:pt x="6" y="659"/>
                  </a:lnTo>
                  <a:lnTo>
                    <a:pt x="5" y="667"/>
                  </a:lnTo>
                  <a:lnTo>
                    <a:pt x="2" y="692"/>
                  </a:lnTo>
                  <a:lnTo>
                    <a:pt x="0" y="727"/>
                  </a:lnTo>
                  <a:lnTo>
                    <a:pt x="2" y="816"/>
                  </a:lnTo>
                  <a:lnTo>
                    <a:pt x="3" y="838"/>
                  </a:lnTo>
                  <a:lnTo>
                    <a:pt x="5" y="844"/>
                  </a:lnTo>
                  <a:lnTo>
                    <a:pt x="6" y="853"/>
                  </a:lnTo>
                  <a:lnTo>
                    <a:pt x="7" y="859"/>
                  </a:lnTo>
                  <a:lnTo>
                    <a:pt x="11" y="884"/>
                  </a:lnTo>
                  <a:lnTo>
                    <a:pt x="13" y="894"/>
                  </a:lnTo>
                  <a:lnTo>
                    <a:pt x="13" y="899"/>
                  </a:lnTo>
                  <a:lnTo>
                    <a:pt x="13" y="905"/>
                  </a:lnTo>
                  <a:lnTo>
                    <a:pt x="19" y="923"/>
                  </a:lnTo>
                  <a:lnTo>
                    <a:pt x="20" y="926"/>
                  </a:lnTo>
                  <a:lnTo>
                    <a:pt x="20" y="932"/>
                  </a:lnTo>
                  <a:lnTo>
                    <a:pt x="23" y="939"/>
                  </a:lnTo>
                  <a:lnTo>
                    <a:pt x="32" y="973"/>
                  </a:lnTo>
                  <a:lnTo>
                    <a:pt x="36" y="987"/>
                  </a:lnTo>
                  <a:lnTo>
                    <a:pt x="37" y="990"/>
                  </a:lnTo>
                  <a:lnTo>
                    <a:pt x="38" y="992"/>
                  </a:lnTo>
                  <a:lnTo>
                    <a:pt x="41" y="1003"/>
                  </a:lnTo>
                  <a:lnTo>
                    <a:pt x="44" y="1007"/>
                  </a:lnTo>
                  <a:lnTo>
                    <a:pt x="47" y="1011"/>
                  </a:lnTo>
                  <a:lnTo>
                    <a:pt x="48" y="1014"/>
                  </a:lnTo>
                  <a:lnTo>
                    <a:pt x="50" y="1020"/>
                  </a:lnTo>
                  <a:lnTo>
                    <a:pt x="54" y="1034"/>
                  </a:lnTo>
                  <a:lnTo>
                    <a:pt x="55" y="1038"/>
                  </a:lnTo>
                  <a:lnTo>
                    <a:pt x="59" y="1045"/>
                  </a:lnTo>
                  <a:lnTo>
                    <a:pt x="60" y="1048"/>
                  </a:lnTo>
                  <a:lnTo>
                    <a:pt x="65" y="1057"/>
                  </a:lnTo>
                  <a:lnTo>
                    <a:pt x="67" y="1060"/>
                  </a:lnTo>
                  <a:lnTo>
                    <a:pt x="67" y="1062"/>
                  </a:lnTo>
                  <a:lnTo>
                    <a:pt x="68" y="1063"/>
                  </a:lnTo>
                  <a:lnTo>
                    <a:pt x="72" y="1078"/>
                  </a:lnTo>
                  <a:lnTo>
                    <a:pt x="74" y="1081"/>
                  </a:lnTo>
                  <a:lnTo>
                    <a:pt x="77" y="1086"/>
                  </a:lnTo>
                  <a:lnTo>
                    <a:pt x="79" y="1090"/>
                  </a:lnTo>
                  <a:lnTo>
                    <a:pt x="84" y="1100"/>
                  </a:lnTo>
                  <a:lnTo>
                    <a:pt x="85" y="1104"/>
                  </a:lnTo>
                  <a:lnTo>
                    <a:pt x="89" y="1109"/>
                  </a:lnTo>
                  <a:lnTo>
                    <a:pt x="95" y="1118"/>
                  </a:lnTo>
                  <a:lnTo>
                    <a:pt x="97" y="1123"/>
                  </a:lnTo>
                  <a:lnTo>
                    <a:pt x="101" y="1129"/>
                  </a:lnTo>
                  <a:lnTo>
                    <a:pt x="104" y="1136"/>
                  </a:lnTo>
                  <a:lnTo>
                    <a:pt x="108" y="1141"/>
                  </a:lnTo>
                  <a:lnTo>
                    <a:pt x="110" y="1146"/>
                  </a:lnTo>
                  <a:lnTo>
                    <a:pt x="114" y="1151"/>
                  </a:lnTo>
                  <a:lnTo>
                    <a:pt x="117" y="1156"/>
                  </a:lnTo>
                  <a:lnTo>
                    <a:pt x="117" y="1160"/>
                  </a:lnTo>
                  <a:lnTo>
                    <a:pt x="121" y="1164"/>
                  </a:lnTo>
                  <a:lnTo>
                    <a:pt x="123" y="1169"/>
                  </a:lnTo>
                  <a:lnTo>
                    <a:pt x="126" y="1170"/>
                  </a:lnTo>
                  <a:lnTo>
                    <a:pt x="128" y="1175"/>
                  </a:lnTo>
                  <a:lnTo>
                    <a:pt x="132" y="1180"/>
                  </a:lnTo>
                  <a:lnTo>
                    <a:pt x="134" y="1184"/>
                  </a:lnTo>
                  <a:lnTo>
                    <a:pt x="138" y="1192"/>
                  </a:lnTo>
                  <a:lnTo>
                    <a:pt x="147" y="1202"/>
                  </a:lnTo>
                  <a:lnTo>
                    <a:pt x="151" y="1205"/>
                  </a:lnTo>
                  <a:lnTo>
                    <a:pt x="150" y="1208"/>
                  </a:lnTo>
                  <a:lnTo>
                    <a:pt x="155" y="1213"/>
                  </a:lnTo>
                  <a:lnTo>
                    <a:pt x="159" y="1218"/>
                  </a:lnTo>
                  <a:lnTo>
                    <a:pt x="169" y="1232"/>
                  </a:lnTo>
                  <a:lnTo>
                    <a:pt x="176" y="1239"/>
                  </a:lnTo>
                  <a:lnTo>
                    <a:pt x="179" y="1242"/>
                  </a:lnTo>
                  <a:lnTo>
                    <a:pt x="184" y="1247"/>
                  </a:lnTo>
                  <a:lnTo>
                    <a:pt x="185" y="1249"/>
                  </a:lnTo>
                  <a:lnTo>
                    <a:pt x="191" y="1255"/>
                  </a:lnTo>
                  <a:lnTo>
                    <a:pt x="199" y="1265"/>
                  </a:lnTo>
                  <a:lnTo>
                    <a:pt x="202" y="1267"/>
                  </a:lnTo>
                  <a:lnTo>
                    <a:pt x="214" y="1281"/>
                  </a:lnTo>
                  <a:lnTo>
                    <a:pt x="218" y="1287"/>
                  </a:lnTo>
                  <a:lnTo>
                    <a:pt x="223" y="1289"/>
                  </a:lnTo>
                  <a:lnTo>
                    <a:pt x="230" y="1297"/>
                  </a:lnTo>
                  <a:lnTo>
                    <a:pt x="234" y="1302"/>
                  </a:lnTo>
                  <a:lnTo>
                    <a:pt x="239" y="1303"/>
                  </a:lnTo>
                  <a:lnTo>
                    <a:pt x="239" y="1307"/>
                  </a:lnTo>
                  <a:lnTo>
                    <a:pt x="248" y="1315"/>
                  </a:lnTo>
                  <a:lnTo>
                    <a:pt x="253" y="1315"/>
                  </a:lnTo>
                  <a:lnTo>
                    <a:pt x="253" y="1319"/>
                  </a:lnTo>
                  <a:lnTo>
                    <a:pt x="262" y="1326"/>
                  </a:lnTo>
                  <a:lnTo>
                    <a:pt x="265" y="1329"/>
                  </a:lnTo>
                  <a:lnTo>
                    <a:pt x="266" y="1330"/>
                  </a:lnTo>
                  <a:lnTo>
                    <a:pt x="274" y="1335"/>
                  </a:lnTo>
                  <a:lnTo>
                    <a:pt x="276" y="1339"/>
                  </a:lnTo>
                  <a:lnTo>
                    <a:pt x="280" y="1339"/>
                  </a:lnTo>
                  <a:lnTo>
                    <a:pt x="283" y="1345"/>
                  </a:lnTo>
                  <a:lnTo>
                    <a:pt x="294" y="1353"/>
                  </a:lnTo>
                  <a:lnTo>
                    <a:pt x="298" y="1356"/>
                  </a:lnTo>
                  <a:lnTo>
                    <a:pt x="314" y="1366"/>
                  </a:lnTo>
                  <a:lnTo>
                    <a:pt x="314" y="1368"/>
                  </a:lnTo>
                  <a:lnTo>
                    <a:pt x="318" y="1369"/>
                  </a:lnTo>
                  <a:lnTo>
                    <a:pt x="320" y="1372"/>
                  </a:lnTo>
                  <a:lnTo>
                    <a:pt x="324" y="1377"/>
                  </a:lnTo>
                  <a:lnTo>
                    <a:pt x="328" y="1378"/>
                  </a:lnTo>
                  <a:lnTo>
                    <a:pt x="331" y="1380"/>
                  </a:lnTo>
                  <a:lnTo>
                    <a:pt x="338" y="1384"/>
                  </a:lnTo>
                  <a:lnTo>
                    <a:pt x="343" y="1387"/>
                  </a:lnTo>
                  <a:lnTo>
                    <a:pt x="347" y="1391"/>
                  </a:lnTo>
                  <a:lnTo>
                    <a:pt x="350" y="1393"/>
                  </a:lnTo>
                  <a:lnTo>
                    <a:pt x="355" y="1397"/>
                  </a:lnTo>
                  <a:lnTo>
                    <a:pt x="360" y="1399"/>
                  </a:lnTo>
                  <a:lnTo>
                    <a:pt x="364" y="1401"/>
                  </a:lnTo>
                  <a:lnTo>
                    <a:pt x="367" y="1404"/>
                  </a:lnTo>
                  <a:lnTo>
                    <a:pt x="371" y="1404"/>
                  </a:lnTo>
                  <a:lnTo>
                    <a:pt x="374" y="1408"/>
                  </a:lnTo>
                  <a:lnTo>
                    <a:pt x="379" y="1411"/>
                  </a:lnTo>
                  <a:lnTo>
                    <a:pt x="383" y="1411"/>
                  </a:lnTo>
                  <a:lnTo>
                    <a:pt x="396" y="1420"/>
                  </a:lnTo>
                  <a:lnTo>
                    <a:pt x="400" y="1423"/>
                  </a:lnTo>
                  <a:lnTo>
                    <a:pt x="407" y="1423"/>
                  </a:lnTo>
                  <a:lnTo>
                    <a:pt x="407" y="1427"/>
                  </a:lnTo>
                  <a:lnTo>
                    <a:pt x="410" y="1428"/>
                  </a:lnTo>
                  <a:lnTo>
                    <a:pt x="418" y="1432"/>
                  </a:lnTo>
                  <a:lnTo>
                    <a:pt x="424" y="1436"/>
                  </a:lnTo>
                  <a:lnTo>
                    <a:pt x="428" y="1436"/>
                  </a:lnTo>
                  <a:lnTo>
                    <a:pt x="430" y="1439"/>
                  </a:lnTo>
                  <a:lnTo>
                    <a:pt x="436" y="1439"/>
                  </a:lnTo>
                  <a:lnTo>
                    <a:pt x="437" y="1443"/>
                  </a:lnTo>
                  <a:lnTo>
                    <a:pt x="443" y="1443"/>
                  </a:lnTo>
                  <a:lnTo>
                    <a:pt x="445" y="1445"/>
                  </a:lnTo>
                  <a:lnTo>
                    <a:pt x="449" y="1448"/>
                  </a:lnTo>
                  <a:lnTo>
                    <a:pt x="451" y="1446"/>
                  </a:lnTo>
                  <a:lnTo>
                    <a:pt x="454" y="1450"/>
                  </a:lnTo>
                  <a:lnTo>
                    <a:pt x="460" y="1450"/>
                  </a:lnTo>
                  <a:lnTo>
                    <a:pt x="461" y="1454"/>
                  </a:lnTo>
                  <a:lnTo>
                    <a:pt x="468" y="1456"/>
                  </a:lnTo>
                  <a:lnTo>
                    <a:pt x="472" y="1458"/>
                  </a:lnTo>
                  <a:lnTo>
                    <a:pt x="476" y="1460"/>
                  </a:lnTo>
                  <a:lnTo>
                    <a:pt x="479" y="1461"/>
                  </a:lnTo>
                  <a:lnTo>
                    <a:pt x="480" y="1463"/>
                  </a:lnTo>
                  <a:lnTo>
                    <a:pt x="487" y="1463"/>
                  </a:lnTo>
                  <a:lnTo>
                    <a:pt x="493" y="1463"/>
                  </a:lnTo>
                  <a:lnTo>
                    <a:pt x="497" y="1468"/>
                  </a:lnTo>
                  <a:lnTo>
                    <a:pt x="508" y="1470"/>
                  </a:lnTo>
                  <a:lnTo>
                    <a:pt x="512" y="1474"/>
                  </a:lnTo>
                  <a:lnTo>
                    <a:pt x="522" y="1474"/>
                  </a:lnTo>
                  <a:lnTo>
                    <a:pt x="528" y="1479"/>
                  </a:lnTo>
                  <a:lnTo>
                    <a:pt x="533" y="1480"/>
                  </a:lnTo>
                  <a:lnTo>
                    <a:pt x="538" y="1481"/>
                  </a:lnTo>
                  <a:lnTo>
                    <a:pt x="547" y="1481"/>
                  </a:lnTo>
                  <a:lnTo>
                    <a:pt x="550" y="1486"/>
                  </a:lnTo>
                  <a:lnTo>
                    <a:pt x="557" y="1487"/>
                  </a:lnTo>
                  <a:lnTo>
                    <a:pt x="562" y="1488"/>
                  </a:lnTo>
                  <a:lnTo>
                    <a:pt x="571" y="1492"/>
                  </a:lnTo>
                  <a:lnTo>
                    <a:pt x="581" y="1492"/>
                  </a:lnTo>
                  <a:lnTo>
                    <a:pt x="586" y="1496"/>
                  </a:lnTo>
                  <a:lnTo>
                    <a:pt x="594" y="1496"/>
                  </a:lnTo>
                  <a:lnTo>
                    <a:pt x="607" y="1496"/>
                  </a:lnTo>
                  <a:lnTo>
                    <a:pt x="610" y="1500"/>
                  </a:lnTo>
                  <a:lnTo>
                    <a:pt x="613" y="1502"/>
                  </a:lnTo>
                  <a:lnTo>
                    <a:pt x="624" y="1503"/>
                  </a:lnTo>
                  <a:lnTo>
                    <a:pt x="646" y="1506"/>
                  </a:lnTo>
                  <a:lnTo>
                    <a:pt x="654" y="1508"/>
                  </a:lnTo>
                  <a:lnTo>
                    <a:pt x="658" y="1509"/>
                  </a:lnTo>
                  <a:lnTo>
                    <a:pt x="685" y="1509"/>
                  </a:lnTo>
                  <a:lnTo>
                    <a:pt x="688" y="1511"/>
                  </a:lnTo>
                  <a:lnTo>
                    <a:pt x="714" y="1512"/>
                  </a:lnTo>
                  <a:lnTo>
                    <a:pt x="751" y="1514"/>
                  </a:lnTo>
                  <a:lnTo>
                    <a:pt x="757" y="1514"/>
                  </a:lnTo>
                  <a:lnTo>
                    <a:pt x="757" y="0"/>
                  </a:lnTo>
                  <a:close/>
                </a:path>
              </a:pathLst>
            </a:custGeom>
            <a:solidFill>
              <a:srgbClr val="0000B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2072" name="Freeform 23"/>
            <p:cNvSpPr>
              <a:spLocks/>
            </p:cNvSpPr>
            <p:nvPr/>
          </p:nvSpPr>
          <p:spPr bwMode="auto">
            <a:xfrm>
              <a:off x="432" y="179"/>
              <a:ext cx="252" cy="253"/>
            </a:xfrm>
            <a:custGeom>
              <a:avLst/>
              <a:gdLst>
                <a:gd name="T0" fmla="*/ 753 w 756"/>
                <a:gd name="T1" fmla="*/ 687 h 758"/>
                <a:gd name="T2" fmla="*/ 751 w 756"/>
                <a:gd name="T3" fmla="*/ 667 h 758"/>
                <a:gd name="T4" fmla="*/ 747 w 756"/>
                <a:gd name="T5" fmla="*/ 634 h 758"/>
                <a:gd name="T6" fmla="*/ 740 w 756"/>
                <a:gd name="T7" fmla="*/ 595 h 758"/>
                <a:gd name="T8" fmla="*/ 739 w 756"/>
                <a:gd name="T9" fmla="*/ 589 h 758"/>
                <a:gd name="T10" fmla="*/ 735 w 756"/>
                <a:gd name="T11" fmla="*/ 577 h 758"/>
                <a:gd name="T12" fmla="*/ 728 w 756"/>
                <a:gd name="T13" fmla="*/ 543 h 758"/>
                <a:gd name="T14" fmla="*/ 720 w 756"/>
                <a:gd name="T15" fmla="*/ 523 h 758"/>
                <a:gd name="T16" fmla="*/ 709 w 756"/>
                <a:gd name="T17" fmla="*/ 495 h 758"/>
                <a:gd name="T18" fmla="*/ 708 w 756"/>
                <a:gd name="T19" fmla="*/ 493 h 758"/>
                <a:gd name="T20" fmla="*/ 697 w 756"/>
                <a:gd name="T21" fmla="*/ 461 h 758"/>
                <a:gd name="T22" fmla="*/ 693 w 756"/>
                <a:gd name="T23" fmla="*/ 453 h 758"/>
                <a:gd name="T24" fmla="*/ 688 w 756"/>
                <a:gd name="T25" fmla="*/ 442 h 758"/>
                <a:gd name="T26" fmla="*/ 684 w 756"/>
                <a:gd name="T27" fmla="*/ 431 h 758"/>
                <a:gd name="T28" fmla="*/ 679 w 756"/>
                <a:gd name="T29" fmla="*/ 419 h 758"/>
                <a:gd name="T30" fmla="*/ 670 w 756"/>
                <a:gd name="T31" fmla="*/ 404 h 758"/>
                <a:gd name="T32" fmla="*/ 640 w 756"/>
                <a:gd name="T33" fmla="*/ 357 h 758"/>
                <a:gd name="T34" fmla="*/ 613 w 756"/>
                <a:gd name="T35" fmla="*/ 315 h 758"/>
                <a:gd name="T36" fmla="*/ 550 w 756"/>
                <a:gd name="T37" fmla="*/ 239 h 758"/>
                <a:gd name="T38" fmla="*/ 514 w 756"/>
                <a:gd name="T39" fmla="*/ 202 h 758"/>
                <a:gd name="T40" fmla="*/ 437 w 756"/>
                <a:gd name="T41" fmla="*/ 142 h 758"/>
                <a:gd name="T42" fmla="*/ 391 w 756"/>
                <a:gd name="T43" fmla="*/ 111 h 758"/>
                <a:gd name="T44" fmla="*/ 367 w 756"/>
                <a:gd name="T45" fmla="*/ 96 h 758"/>
                <a:gd name="T46" fmla="*/ 349 w 756"/>
                <a:gd name="T47" fmla="*/ 85 h 758"/>
                <a:gd name="T48" fmla="*/ 328 w 756"/>
                <a:gd name="T49" fmla="*/ 74 h 758"/>
                <a:gd name="T50" fmla="*/ 323 w 756"/>
                <a:gd name="T51" fmla="*/ 73 h 758"/>
                <a:gd name="T52" fmla="*/ 307 w 756"/>
                <a:gd name="T53" fmla="*/ 65 h 758"/>
                <a:gd name="T54" fmla="*/ 302 w 756"/>
                <a:gd name="T55" fmla="*/ 64 h 758"/>
                <a:gd name="T56" fmla="*/ 297 w 756"/>
                <a:gd name="T57" fmla="*/ 62 h 758"/>
                <a:gd name="T58" fmla="*/ 266 w 756"/>
                <a:gd name="T59" fmla="*/ 49 h 758"/>
                <a:gd name="T60" fmla="*/ 236 w 756"/>
                <a:gd name="T61" fmla="*/ 37 h 758"/>
                <a:gd name="T62" fmla="*/ 221 w 756"/>
                <a:gd name="T63" fmla="*/ 34 h 758"/>
                <a:gd name="T64" fmla="*/ 194 w 756"/>
                <a:gd name="T65" fmla="*/ 25 h 758"/>
                <a:gd name="T66" fmla="*/ 185 w 756"/>
                <a:gd name="T67" fmla="*/ 23 h 758"/>
                <a:gd name="T68" fmla="*/ 168 w 756"/>
                <a:gd name="T69" fmla="*/ 19 h 758"/>
                <a:gd name="T70" fmla="*/ 154 w 756"/>
                <a:gd name="T71" fmla="*/ 16 h 758"/>
                <a:gd name="T72" fmla="*/ 114 w 756"/>
                <a:gd name="T73" fmla="*/ 8 h 758"/>
                <a:gd name="T74" fmla="*/ 83 w 756"/>
                <a:gd name="T75" fmla="*/ 5 h 758"/>
                <a:gd name="T76" fmla="*/ 60 w 756"/>
                <a:gd name="T77" fmla="*/ 4 h 758"/>
                <a:gd name="T78" fmla="*/ 34 w 756"/>
                <a:gd name="T79" fmla="*/ 1 h 758"/>
                <a:gd name="T80" fmla="*/ 0 w 756"/>
                <a:gd name="T81" fmla="*/ 758 h 758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756"/>
                <a:gd name="T124" fmla="*/ 0 h 758"/>
                <a:gd name="T125" fmla="*/ 756 w 756"/>
                <a:gd name="T126" fmla="*/ 758 h 758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756" h="758">
                  <a:moveTo>
                    <a:pt x="756" y="758"/>
                  </a:moveTo>
                  <a:lnTo>
                    <a:pt x="753" y="687"/>
                  </a:lnTo>
                  <a:lnTo>
                    <a:pt x="753" y="684"/>
                  </a:lnTo>
                  <a:lnTo>
                    <a:pt x="751" y="667"/>
                  </a:lnTo>
                  <a:lnTo>
                    <a:pt x="750" y="652"/>
                  </a:lnTo>
                  <a:lnTo>
                    <a:pt x="747" y="634"/>
                  </a:lnTo>
                  <a:lnTo>
                    <a:pt x="744" y="613"/>
                  </a:lnTo>
                  <a:lnTo>
                    <a:pt x="740" y="595"/>
                  </a:lnTo>
                  <a:lnTo>
                    <a:pt x="740" y="591"/>
                  </a:lnTo>
                  <a:lnTo>
                    <a:pt x="739" y="589"/>
                  </a:lnTo>
                  <a:lnTo>
                    <a:pt x="735" y="579"/>
                  </a:lnTo>
                  <a:lnTo>
                    <a:pt x="735" y="577"/>
                  </a:lnTo>
                  <a:lnTo>
                    <a:pt x="729" y="554"/>
                  </a:lnTo>
                  <a:lnTo>
                    <a:pt x="728" y="543"/>
                  </a:lnTo>
                  <a:lnTo>
                    <a:pt x="722" y="529"/>
                  </a:lnTo>
                  <a:lnTo>
                    <a:pt x="720" y="523"/>
                  </a:lnTo>
                  <a:lnTo>
                    <a:pt x="711" y="496"/>
                  </a:lnTo>
                  <a:lnTo>
                    <a:pt x="709" y="495"/>
                  </a:lnTo>
                  <a:lnTo>
                    <a:pt x="710" y="494"/>
                  </a:lnTo>
                  <a:lnTo>
                    <a:pt x="708" y="493"/>
                  </a:lnTo>
                  <a:lnTo>
                    <a:pt x="699" y="465"/>
                  </a:lnTo>
                  <a:lnTo>
                    <a:pt x="697" y="461"/>
                  </a:lnTo>
                  <a:lnTo>
                    <a:pt x="696" y="458"/>
                  </a:lnTo>
                  <a:lnTo>
                    <a:pt x="693" y="453"/>
                  </a:lnTo>
                  <a:lnTo>
                    <a:pt x="691" y="449"/>
                  </a:lnTo>
                  <a:lnTo>
                    <a:pt x="688" y="442"/>
                  </a:lnTo>
                  <a:lnTo>
                    <a:pt x="686" y="437"/>
                  </a:lnTo>
                  <a:lnTo>
                    <a:pt x="684" y="431"/>
                  </a:lnTo>
                  <a:lnTo>
                    <a:pt x="680" y="424"/>
                  </a:lnTo>
                  <a:lnTo>
                    <a:pt x="679" y="419"/>
                  </a:lnTo>
                  <a:lnTo>
                    <a:pt x="673" y="410"/>
                  </a:lnTo>
                  <a:lnTo>
                    <a:pt x="670" y="404"/>
                  </a:lnTo>
                  <a:lnTo>
                    <a:pt x="655" y="380"/>
                  </a:lnTo>
                  <a:lnTo>
                    <a:pt x="640" y="357"/>
                  </a:lnTo>
                  <a:lnTo>
                    <a:pt x="620" y="323"/>
                  </a:lnTo>
                  <a:lnTo>
                    <a:pt x="613" y="315"/>
                  </a:lnTo>
                  <a:lnTo>
                    <a:pt x="584" y="276"/>
                  </a:lnTo>
                  <a:lnTo>
                    <a:pt x="550" y="239"/>
                  </a:lnTo>
                  <a:lnTo>
                    <a:pt x="517" y="205"/>
                  </a:lnTo>
                  <a:lnTo>
                    <a:pt x="514" y="202"/>
                  </a:lnTo>
                  <a:lnTo>
                    <a:pt x="478" y="171"/>
                  </a:lnTo>
                  <a:lnTo>
                    <a:pt x="437" y="142"/>
                  </a:lnTo>
                  <a:lnTo>
                    <a:pt x="397" y="114"/>
                  </a:lnTo>
                  <a:lnTo>
                    <a:pt x="391" y="111"/>
                  </a:lnTo>
                  <a:lnTo>
                    <a:pt x="383" y="106"/>
                  </a:lnTo>
                  <a:lnTo>
                    <a:pt x="367" y="96"/>
                  </a:lnTo>
                  <a:lnTo>
                    <a:pt x="351" y="88"/>
                  </a:lnTo>
                  <a:lnTo>
                    <a:pt x="349" y="85"/>
                  </a:lnTo>
                  <a:lnTo>
                    <a:pt x="345" y="84"/>
                  </a:lnTo>
                  <a:lnTo>
                    <a:pt x="328" y="74"/>
                  </a:lnTo>
                  <a:lnTo>
                    <a:pt x="326" y="76"/>
                  </a:lnTo>
                  <a:lnTo>
                    <a:pt x="323" y="73"/>
                  </a:lnTo>
                  <a:lnTo>
                    <a:pt x="313" y="68"/>
                  </a:lnTo>
                  <a:lnTo>
                    <a:pt x="307" y="65"/>
                  </a:lnTo>
                  <a:lnTo>
                    <a:pt x="304" y="65"/>
                  </a:lnTo>
                  <a:lnTo>
                    <a:pt x="302" y="64"/>
                  </a:lnTo>
                  <a:lnTo>
                    <a:pt x="299" y="62"/>
                  </a:lnTo>
                  <a:lnTo>
                    <a:pt x="297" y="62"/>
                  </a:lnTo>
                  <a:lnTo>
                    <a:pt x="293" y="59"/>
                  </a:lnTo>
                  <a:lnTo>
                    <a:pt x="266" y="49"/>
                  </a:lnTo>
                  <a:lnTo>
                    <a:pt x="261" y="46"/>
                  </a:lnTo>
                  <a:lnTo>
                    <a:pt x="236" y="37"/>
                  </a:lnTo>
                  <a:lnTo>
                    <a:pt x="233" y="36"/>
                  </a:lnTo>
                  <a:lnTo>
                    <a:pt x="221" y="34"/>
                  </a:lnTo>
                  <a:lnTo>
                    <a:pt x="200" y="28"/>
                  </a:lnTo>
                  <a:lnTo>
                    <a:pt x="194" y="25"/>
                  </a:lnTo>
                  <a:lnTo>
                    <a:pt x="188" y="25"/>
                  </a:lnTo>
                  <a:lnTo>
                    <a:pt x="185" y="23"/>
                  </a:lnTo>
                  <a:lnTo>
                    <a:pt x="180" y="23"/>
                  </a:lnTo>
                  <a:lnTo>
                    <a:pt x="168" y="19"/>
                  </a:lnTo>
                  <a:lnTo>
                    <a:pt x="165" y="19"/>
                  </a:lnTo>
                  <a:lnTo>
                    <a:pt x="154" y="16"/>
                  </a:lnTo>
                  <a:lnTo>
                    <a:pt x="134" y="12"/>
                  </a:lnTo>
                  <a:lnTo>
                    <a:pt x="114" y="8"/>
                  </a:lnTo>
                  <a:lnTo>
                    <a:pt x="95" y="6"/>
                  </a:lnTo>
                  <a:lnTo>
                    <a:pt x="83" y="5"/>
                  </a:lnTo>
                  <a:lnTo>
                    <a:pt x="78" y="4"/>
                  </a:lnTo>
                  <a:lnTo>
                    <a:pt x="60" y="4"/>
                  </a:lnTo>
                  <a:lnTo>
                    <a:pt x="34" y="1"/>
                  </a:lnTo>
                  <a:lnTo>
                    <a:pt x="0" y="0"/>
                  </a:lnTo>
                  <a:lnTo>
                    <a:pt x="0" y="758"/>
                  </a:lnTo>
                  <a:lnTo>
                    <a:pt x="756" y="758"/>
                  </a:lnTo>
                  <a:close/>
                </a:path>
              </a:pathLst>
            </a:custGeom>
            <a:solidFill>
              <a:srgbClr val="0000B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2073" name="Freeform 24"/>
            <p:cNvSpPr>
              <a:spLocks/>
            </p:cNvSpPr>
            <p:nvPr/>
          </p:nvSpPr>
          <p:spPr bwMode="auto">
            <a:xfrm>
              <a:off x="432" y="432"/>
              <a:ext cx="252" cy="252"/>
            </a:xfrm>
            <a:custGeom>
              <a:avLst/>
              <a:gdLst>
                <a:gd name="T0" fmla="*/ 757 w 757"/>
                <a:gd name="T1" fmla="*/ 2 h 756"/>
                <a:gd name="T2" fmla="*/ 756 w 757"/>
                <a:gd name="T3" fmla="*/ 49 h 756"/>
                <a:gd name="T4" fmla="*/ 751 w 757"/>
                <a:gd name="T5" fmla="*/ 100 h 756"/>
                <a:gd name="T6" fmla="*/ 748 w 757"/>
                <a:gd name="T7" fmla="*/ 123 h 756"/>
                <a:gd name="T8" fmla="*/ 744 w 757"/>
                <a:gd name="T9" fmla="*/ 147 h 756"/>
                <a:gd name="T10" fmla="*/ 739 w 757"/>
                <a:gd name="T11" fmla="*/ 162 h 756"/>
                <a:gd name="T12" fmla="*/ 735 w 757"/>
                <a:gd name="T13" fmla="*/ 183 h 756"/>
                <a:gd name="T14" fmla="*/ 726 w 757"/>
                <a:gd name="T15" fmla="*/ 215 h 756"/>
                <a:gd name="T16" fmla="*/ 722 w 757"/>
                <a:gd name="T17" fmla="*/ 231 h 756"/>
                <a:gd name="T18" fmla="*/ 714 w 757"/>
                <a:gd name="T19" fmla="*/ 255 h 756"/>
                <a:gd name="T20" fmla="*/ 709 w 757"/>
                <a:gd name="T21" fmla="*/ 262 h 756"/>
                <a:gd name="T22" fmla="*/ 700 w 757"/>
                <a:gd name="T23" fmla="*/ 287 h 756"/>
                <a:gd name="T24" fmla="*/ 693 w 757"/>
                <a:gd name="T25" fmla="*/ 299 h 756"/>
                <a:gd name="T26" fmla="*/ 686 w 757"/>
                <a:gd name="T27" fmla="*/ 316 h 756"/>
                <a:gd name="T28" fmla="*/ 679 w 757"/>
                <a:gd name="T29" fmla="*/ 329 h 756"/>
                <a:gd name="T30" fmla="*/ 666 w 757"/>
                <a:gd name="T31" fmla="*/ 359 h 756"/>
                <a:gd name="T32" fmla="*/ 657 w 757"/>
                <a:gd name="T33" fmla="*/ 374 h 756"/>
                <a:gd name="T34" fmla="*/ 643 w 757"/>
                <a:gd name="T35" fmla="*/ 399 h 756"/>
                <a:gd name="T36" fmla="*/ 632 w 757"/>
                <a:gd name="T37" fmla="*/ 413 h 756"/>
                <a:gd name="T38" fmla="*/ 620 w 757"/>
                <a:gd name="T39" fmla="*/ 432 h 756"/>
                <a:gd name="T40" fmla="*/ 610 w 757"/>
                <a:gd name="T41" fmla="*/ 444 h 756"/>
                <a:gd name="T42" fmla="*/ 598 w 757"/>
                <a:gd name="T43" fmla="*/ 456 h 756"/>
                <a:gd name="T44" fmla="*/ 589 w 757"/>
                <a:gd name="T45" fmla="*/ 474 h 756"/>
                <a:gd name="T46" fmla="*/ 574 w 757"/>
                <a:gd name="T47" fmla="*/ 489 h 756"/>
                <a:gd name="T48" fmla="*/ 567 w 757"/>
                <a:gd name="T49" fmla="*/ 495 h 756"/>
                <a:gd name="T50" fmla="*/ 559 w 757"/>
                <a:gd name="T51" fmla="*/ 507 h 756"/>
                <a:gd name="T52" fmla="*/ 547 w 757"/>
                <a:gd name="T53" fmla="*/ 520 h 756"/>
                <a:gd name="T54" fmla="*/ 532 w 757"/>
                <a:gd name="T55" fmla="*/ 537 h 756"/>
                <a:gd name="T56" fmla="*/ 524 w 757"/>
                <a:gd name="T57" fmla="*/ 544 h 756"/>
                <a:gd name="T58" fmla="*/ 508 w 757"/>
                <a:gd name="T59" fmla="*/ 557 h 756"/>
                <a:gd name="T60" fmla="*/ 491 w 757"/>
                <a:gd name="T61" fmla="*/ 573 h 756"/>
                <a:gd name="T62" fmla="*/ 475 w 757"/>
                <a:gd name="T63" fmla="*/ 586 h 756"/>
                <a:gd name="T64" fmla="*/ 460 w 757"/>
                <a:gd name="T65" fmla="*/ 599 h 756"/>
                <a:gd name="T66" fmla="*/ 445 w 757"/>
                <a:gd name="T67" fmla="*/ 607 h 756"/>
                <a:gd name="T68" fmla="*/ 435 w 757"/>
                <a:gd name="T69" fmla="*/ 619 h 756"/>
                <a:gd name="T70" fmla="*/ 427 w 757"/>
                <a:gd name="T71" fmla="*/ 623 h 756"/>
                <a:gd name="T72" fmla="*/ 412 w 757"/>
                <a:gd name="T73" fmla="*/ 629 h 756"/>
                <a:gd name="T74" fmla="*/ 400 w 757"/>
                <a:gd name="T75" fmla="*/ 639 h 756"/>
                <a:gd name="T76" fmla="*/ 387 w 757"/>
                <a:gd name="T77" fmla="*/ 646 h 756"/>
                <a:gd name="T78" fmla="*/ 369 w 757"/>
                <a:gd name="T79" fmla="*/ 659 h 756"/>
                <a:gd name="T80" fmla="*/ 351 w 757"/>
                <a:gd name="T81" fmla="*/ 669 h 756"/>
                <a:gd name="T82" fmla="*/ 337 w 757"/>
                <a:gd name="T83" fmla="*/ 678 h 756"/>
                <a:gd name="T84" fmla="*/ 325 w 757"/>
                <a:gd name="T85" fmla="*/ 681 h 756"/>
                <a:gd name="T86" fmla="*/ 313 w 757"/>
                <a:gd name="T87" fmla="*/ 688 h 756"/>
                <a:gd name="T88" fmla="*/ 305 w 757"/>
                <a:gd name="T89" fmla="*/ 692 h 756"/>
                <a:gd name="T90" fmla="*/ 293 w 757"/>
                <a:gd name="T91" fmla="*/ 697 h 756"/>
                <a:gd name="T92" fmla="*/ 278 w 757"/>
                <a:gd name="T93" fmla="*/ 705 h 756"/>
                <a:gd name="T94" fmla="*/ 263 w 757"/>
                <a:gd name="T95" fmla="*/ 710 h 756"/>
                <a:gd name="T96" fmla="*/ 247 w 757"/>
                <a:gd name="T97" fmla="*/ 716 h 756"/>
                <a:gd name="T98" fmla="*/ 223 w 757"/>
                <a:gd name="T99" fmla="*/ 722 h 756"/>
                <a:gd name="T100" fmla="*/ 208 w 757"/>
                <a:gd name="T101" fmla="*/ 728 h 756"/>
                <a:gd name="T102" fmla="*/ 194 w 757"/>
                <a:gd name="T103" fmla="*/ 733 h 756"/>
                <a:gd name="T104" fmla="*/ 176 w 757"/>
                <a:gd name="T105" fmla="*/ 738 h 756"/>
                <a:gd name="T106" fmla="*/ 150 w 757"/>
                <a:gd name="T107" fmla="*/ 738 h 756"/>
                <a:gd name="T108" fmla="*/ 131 w 757"/>
                <a:gd name="T109" fmla="*/ 745 h 756"/>
                <a:gd name="T110" fmla="*/ 100 w 757"/>
                <a:gd name="T111" fmla="*/ 751 h 756"/>
                <a:gd name="T112" fmla="*/ 58 w 757"/>
                <a:gd name="T113" fmla="*/ 753 h 756"/>
                <a:gd name="T114" fmla="*/ 3 w 757"/>
                <a:gd name="T115" fmla="*/ 756 h 756"/>
                <a:gd name="T116" fmla="*/ 0 w 757"/>
                <a:gd name="T117" fmla="*/ 0 h 75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757"/>
                <a:gd name="T178" fmla="*/ 0 h 756"/>
                <a:gd name="T179" fmla="*/ 757 w 757"/>
                <a:gd name="T180" fmla="*/ 756 h 756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757" h="756">
                  <a:moveTo>
                    <a:pt x="756" y="0"/>
                  </a:moveTo>
                  <a:lnTo>
                    <a:pt x="756" y="0"/>
                  </a:lnTo>
                  <a:lnTo>
                    <a:pt x="757" y="2"/>
                  </a:lnTo>
                  <a:lnTo>
                    <a:pt x="756" y="6"/>
                  </a:lnTo>
                  <a:lnTo>
                    <a:pt x="756" y="10"/>
                  </a:lnTo>
                  <a:lnTo>
                    <a:pt x="756" y="49"/>
                  </a:lnTo>
                  <a:lnTo>
                    <a:pt x="754" y="70"/>
                  </a:lnTo>
                  <a:lnTo>
                    <a:pt x="753" y="90"/>
                  </a:lnTo>
                  <a:lnTo>
                    <a:pt x="751" y="100"/>
                  </a:lnTo>
                  <a:lnTo>
                    <a:pt x="751" y="105"/>
                  </a:lnTo>
                  <a:lnTo>
                    <a:pt x="750" y="113"/>
                  </a:lnTo>
                  <a:lnTo>
                    <a:pt x="748" y="123"/>
                  </a:lnTo>
                  <a:lnTo>
                    <a:pt x="747" y="131"/>
                  </a:lnTo>
                  <a:lnTo>
                    <a:pt x="744" y="143"/>
                  </a:lnTo>
                  <a:lnTo>
                    <a:pt x="744" y="147"/>
                  </a:lnTo>
                  <a:lnTo>
                    <a:pt x="742" y="150"/>
                  </a:lnTo>
                  <a:lnTo>
                    <a:pt x="742" y="153"/>
                  </a:lnTo>
                  <a:lnTo>
                    <a:pt x="739" y="162"/>
                  </a:lnTo>
                  <a:lnTo>
                    <a:pt x="739" y="166"/>
                  </a:lnTo>
                  <a:lnTo>
                    <a:pt x="738" y="175"/>
                  </a:lnTo>
                  <a:lnTo>
                    <a:pt x="735" y="183"/>
                  </a:lnTo>
                  <a:lnTo>
                    <a:pt x="730" y="199"/>
                  </a:lnTo>
                  <a:lnTo>
                    <a:pt x="729" y="204"/>
                  </a:lnTo>
                  <a:lnTo>
                    <a:pt x="726" y="215"/>
                  </a:lnTo>
                  <a:lnTo>
                    <a:pt x="724" y="217"/>
                  </a:lnTo>
                  <a:lnTo>
                    <a:pt x="723" y="220"/>
                  </a:lnTo>
                  <a:lnTo>
                    <a:pt x="722" y="231"/>
                  </a:lnTo>
                  <a:lnTo>
                    <a:pt x="718" y="235"/>
                  </a:lnTo>
                  <a:lnTo>
                    <a:pt x="715" y="249"/>
                  </a:lnTo>
                  <a:lnTo>
                    <a:pt x="714" y="255"/>
                  </a:lnTo>
                  <a:lnTo>
                    <a:pt x="711" y="256"/>
                  </a:lnTo>
                  <a:lnTo>
                    <a:pt x="711" y="259"/>
                  </a:lnTo>
                  <a:lnTo>
                    <a:pt x="709" y="262"/>
                  </a:lnTo>
                  <a:lnTo>
                    <a:pt x="704" y="275"/>
                  </a:lnTo>
                  <a:lnTo>
                    <a:pt x="703" y="281"/>
                  </a:lnTo>
                  <a:lnTo>
                    <a:pt x="700" y="287"/>
                  </a:lnTo>
                  <a:lnTo>
                    <a:pt x="698" y="292"/>
                  </a:lnTo>
                  <a:lnTo>
                    <a:pt x="697" y="294"/>
                  </a:lnTo>
                  <a:lnTo>
                    <a:pt x="693" y="299"/>
                  </a:lnTo>
                  <a:lnTo>
                    <a:pt x="693" y="302"/>
                  </a:lnTo>
                  <a:lnTo>
                    <a:pt x="690" y="312"/>
                  </a:lnTo>
                  <a:lnTo>
                    <a:pt x="686" y="316"/>
                  </a:lnTo>
                  <a:lnTo>
                    <a:pt x="684" y="321"/>
                  </a:lnTo>
                  <a:lnTo>
                    <a:pt x="682" y="327"/>
                  </a:lnTo>
                  <a:lnTo>
                    <a:pt x="679" y="329"/>
                  </a:lnTo>
                  <a:lnTo>
                    <a:pt x="673" y="344"/>
                  </a:lnTo>
                  <a:lnTo>
                    <a:pt x="670" y="348"/>
                  </a:lnTo>
                  <a:lnTo>
                    <a:pt x="666" y="359"/>
                  </a:lnTo>
                  <a:lnTo>
                    <a:pt x="662" y="362"/>
                  </a:lnTo>
                  <a:lnTo>
                    <a:pt x="660" y="369"/>
                  </a:lnTo>
                  <a:lnTo>
                    <a:pt x="657" y="374"/>
                  </a:lnTo>
                  <a:lnTo>
                    <a:pt x="651" y="382"/>
                  </a:lnTo>
                  <a:lnTo>
                    <a:pt x="648" y="390"/>
                  </a:lnTo>
                  <a:lnTo>
                    <a:pt x="643" y="399"/>
                  </a:lnTo>
                  <a:lnTo>
                    <a:pt x="640" y="402"/>
                  </a:lnTo>
                  <a:lnTo>
                    <a:pt x="637" y="410"/>
                  </a:lnTo>
                  <a:lnTo>
                    <a:pt x="632" y="413"/>
                  </a:lnTo>
                  <a:lnTo>
                    <a:pt x="626" y="419"/>
                  </a:lnTo>
                  <a:lnTo>
                    <a:pt x="620" y="430"/>
                  </a:lnTo>
                  <a:lnTo>
                    <a:pt x="620" y="432"/>
                  </a:lnTo>
                  <a:lnTo>
                    <a:pt x="618" y="434"/>
                  </a:lnTo>
                  <a:lnTo>
                    <a:pt x="613" y="442"/>
                  </a:lnTo>
                  <a:lnTo>
                    <a:pt x="610" y="444"/>
                  </a:lnTo>
                  <a:lnTo>
                    <a:pt x="608" y="450"/>
                  </a:lnTo>
                  <a:lnTo>
                    <a:pt x="602" y="456"/>
                  </a:lnTo>
                  <a:lnTo>
                    <a:pt x="598" y="456"/>
                  </a:lnTo>
                  <a:lnTo>
                    <a:pt x="600" y="460"/>
                  </a:lnTo>
                  <a:lnTo>
                    <a:pt x="589" y="470"/>
                  </a:lnTo>
                  <a:lnTo>
                    <a:pt x="589" y="474"/>
                  </a:lnTo>
                  <a:lnTo>
                    <a:pt x="582" y="481"/>
                  </a:lnTo>
                  <a:lnTo>
                    <a:pt x="579" y="484"/>
                  </a:lnTo>
                  <a:lnTo>
                    <a:pt x="574" y="489"/>
                  </a:lnTo>
                  <a:lnTo>
                    <a:pt x="572" y="491"/>
                  </a:lnTo>
                  <a:lnTo>
                    <a:pt x="571" y="494"/>
                  </a:lnTo>
                  <a:lnTo>
                    <a:pt x="567" y="495"/>
                  </a:lnTo>
                  <a:lnTo>
                    <a:pt x="567" y="497"/>
                  </a:lnTo>
                  <a:lnTo>
                    <a:pt x="565" y="500"/>
                  </a:lnTo>
                  <a:lnTo>
                    <a:pt x="559" y="507"/>
                  </a:lnTo>
                  <a:lnTo>
                    <a:pt x="557" y="509"/>
                  </a:lnTo>
                  <a:lnTo>
                    <a:pt x="549" y="518"/>
                  </a:lnTo>
                  <a:lnTo>
                    <a:pt x="547" y="520"/>
                  </a:lnTo>
                  <a:lnTo>
                    <a:pt x="538" y="529"/>
                  </a:lnTo>
                  <a:lnTo>
                    <a:pt x="535" y="531"/>
                  </a:lnTo>
                  <a:lnTo>
                    <a:pt x="532" y="537"/>
                  </a:lnTo>
                  <a:lnTo>
                    <a:pt x="527" y="537"/>
                  </a:lnTo>
                  <a:lnTo>
                    <a:pt x="527" y="539"/>
                  </a:lnTo>
                  <a:lnTo>
                    <a:pt x="524" y="544"/>
                  </a:lnTo>
                  <a:lnTo>
                    <a:pt x="519" y="548"/>
                  </a:lnTo>
                  <a:lnTo>
                    <a:pt x="509" y="557"/>
                  </a:lnTo>
                  <a:lnTo>
                    <a:pt x="508" y="557"/>
                  </a:lnTo>
                  <a:lnTo>
                    <a:pt x="495" y="571"/>
                  </a:lnTo>
                  <a:lnTo>
                    <a:pt x="493" y="571"/>
                  </a:lnTo>
                  <a:lnTo>
                    <a:pt x="491" y="573"/>
                  </a:lnTo>
                  <a:lnTo>
                    <a:pt x="482" y="581"/>
                  </a:lnTo>
                  <a:lnTo>
                    <a:pt x="478" y="581"/>
                  </a:lnTo>
                  <a:lnTo>
                    <a:pt x="475" y="586"/>
                  </a:lnTo>
                  <a:lnTo>
                    <a:pt x="465" y="595"/>
                  </a:lnTo>
                  <a:lnTo>
                    <a:pt x="460" y="595"/>
                  </a:lnTo>
                  <a:lnTo>
                    <a:pt x="460" y="599"/>
                  </a:lnTo>
                  <a:lnTo>
                    <a:pt x="452" y="605"/>
                  </a:lnTo>
                  <a:lnTo>
                    <a:pt x="447" y="607"/>
                  </a:lnTo>
                  <a:lnTo>
                    <a:pt x="445" y="607"/>
                  </a:lnTo>
                  <a:lnTo>
                    <a:pt x="443" y="610"/>
                  </a:lnTo>
                  <a:lnTo>
                    <a:pt x="439" y="614"/>
                  </a:lnTo>
                  <a:lnTo>
                    <a:pt x="435" y="619"/>
                  </a:lnTo>
                  <a:lnTo>
                    <a:pt x="431" y="619"/>
                  </a:lnTo>
                  <a:lnTo>
                    <a:pt x="429" y="621"/>
                  </a:lnTo>
                  <a:lnTo>
                    <a:pt x="427" y="623"/>
                  </a:lnTo>
                  <a:lnTo>
                    <a:pt x="423" y="627"/>
                  </a:lnTo>
                  <a:lnTo>
                    <a:pt x="417" y="627"/>
                  </a:lnTo>
                  <a:lnTo>
                    <a:pt x="412" y="629"/>
                  </a:lnTo>
                  <a:lnTo>
                    <a:pt x="409" y="633"/>
                  </a:lnTo>
                  <a:lnTo>
                    <a:pt x="407" y="637"/>
                  </a:lnTo>
                  <a:lnTo>
                    <a:pt x="400" y="639"/>
                  </a:lnTo>
                  <a:lnTo>
                    <a:pt x="394" y="641"/>
                  </a:lnTo>
                  <a:lnTo>
                    <a:pt x="394" y="645"/>
                  </a:lnTo>
                  <a:lnTo>
                    <a:pt x="387" y="646"/>
                  </a:lnTo>
                  <a:lnTo>
                    <a:pt x="381" y="653"/>
                  </a:lnTo>
                  <a:lnTo>
                    <a:pt x="377" y="653"/>
                  </a:lnTo>
                  <a:lnTo>
                    <a:pt x="369" y="659"/>
                  </a:lnTo>
                  <a:lnTo>
                    <a:pt x="359" y="665"/>
                  </a:lnTo>
                  <a:lnTo>
                    <a:pt x="355" y="665"/>
                  </a:lnTo>
                  <a:lnTo>
                    <a:pt x="351" y="669"/>
                  </a:lnTo>
                  <a:lnTo>
                    <a:pt x="349" y="669"/>
                  </a:lnTo>
                  <a:lnTo>
                    <a:pt x="343" y="674"/>
                  </a:lnTo>
                  <a:lnTo>
                    <a:pt x="337" y="678"/>
                  </a:lnTo>
                  <a:lnTo>
                    <a:pt x="332" y="678"/>
                  </a:lnTo>
                  <a:lnTo>
                    <a:pt x="329" y="681"/>
                  </a:lnTo>
                  <a:lnTo>
                    <a:pt x="325" y="681"/>
                  </a:lnTo>
                  <a:lnTo>
                    <a:pt x="322" y="684"/>
                  </a:lnTo>
                  <a:lnTo>
                    <a:pt x="319" y="685"/>
                  </a:lnTo>
                  <a:lnTo>
                    <a:pt x="313" y="688"/>
                  </a:lnTo>
                  <a:lnTo>
                    <a:pt x="309" y="688"/>
                  </a:lnTo>
                  <a:lnTo>
                    <a:pt x="308" y="691"/>
                  </a:lnTo>
                  <a:lnTo>
                    <a:pt x="305" y="692"/>
                  </a:lnTo>
                  <a:lnTo>
                    <a:pt x="298" y="692"/>
                  </a:lnTo>
                  <a:lnTo>
                    <a:pt x="297" y="696"/>
                  </a:lnTo>
                  <a:lnTo>
                    <a:pt x="293" y="697"/>
                  </a:lnTo>
                  <a:lnTo>
                    <a:pt x="286" y="700"/>
                  </a:lnTo>
                  <a:lnTo>
                    <a:pt x="281" y="702"/>
                  </a:lnTo>
                  <a:lnTo>
                    <a:pt x="278" y="705"/>
                  </a:lnTo>
                  <a:lnTo>
                    <a:pt x="273" y="705"/>
                  </a:lnTo>
                  <a:lnTo>
                    <a:pt x="265" y="705"/>
                  </a:lnTo>
                  <a:lnTo>
                    <a:pt x="263" y="710"/>
                  </a:lnTo>
                  <a:lnTo>
                    <a:pt x="257" y="710"/>
                  </a:lnTo>
                  <a:lnTo>
                    <a:pt x="250" y="712"/>
                  </a:lnTo>
                  <a:lnTo>
                    <a:pt x="247" y="716"/>
                  </a:lnTo>
                  <a:lnTo>
                    <a:pt x="237" y="716"/>
                  </a:lnTo>
                  <a:lnTo>
                    <a:pt x="232" y="721"/>
                  </a:lnTo>
                  <a:lnTo>
                    <a:pt x="223" y="722"/>
                  </a:lnTo>
                  <a:lnTo>
                    <a:pt x="220" y="723"/>
                  </a:lnTo>
                  <a:lnTo>
                    <a:pt x="212" y="723"/>
                  </a:lnTo>
                  <a:lnTo>
                    <a:pt x="208" y="728"/>
                  </a:lnTo>
                  <a:lnTo>
                    <a:pt x="206" y="729"/>
                  </a:lnTo>
                  <a:lnTo>
                    <a:pt x="200" y="729"/>
                  </a:lnTo>
                  <a:lnTo>
                    <a:pt x="194" y="733"/>
                  </a:lnTo>
                  <a:lnTo>
                    <a:pt x="188" y="733"/>
                  </a:lnTo>
                  <a:lnTo>
                    <a:pt x="177" y="734"/>
                  </a:lnTo>
                  <a:lnTo>
                    <a:pt x="176" y="738"/>
                  </a:lnTo>
                  <a:lnTo>
                    <a:pt x="171" y="738"/>
                  </a:lnTo>
                  <a:lnTo>
                    <a:pt x="165" y="738"/>
                  </a:lnTo>
                  <a:lnTo>
                    <a:pt x="150" y="738"/>
                  </a:lnTo>
                  <a:lnTo>
                    <a:pt x="148" y="742"/>
                  </a:lnTo>
                  <a:lnTo>
                    <a:pt x="136" y="744"/>
                  </a:lnTo>
                  <a:lnTo>
                    <a:pt x="131" y="745"/>
                  </a:lnTo>
                  <a:lnTo>
                    <a:pt x="110" y="747"/>
                  </a:lnTo>
                  <a:lnTo>
                    <a:pt x="102" y="748"/>
                  </a:lnTo>
                  <a:lnTo>
                    <a:pt x="100" y="751"/>
                  </a:lnTo>
                  <a:lnTo>
                    <a:pt x="72" y="751"/>
                  </a:lnTo>
                  <a:lnTo>
                    <a:pt x="69" y="752"/>
                  </a:lnTo>
                  <a:lnTo>
                    <a:pt x="58" y="753"/>
                  </a:lnTo>
                  <a:lnTo>
                    <a:pt x="35" y="754"/>
                  </a:lnTo>
                  <a:lnTo>
                    <a:pt x="5" y="754"/>
                  </a:lnTo>
                  <a:lnTo>
                    <a:pt x="3" y="756"/>
                  </a:lnTo>
                  <a:lnTo>
                    <a:pt x="0" y="756"/>
                  </a:lnTo>
                  <a:lnTo>
                    <a:pt x="0" y="0"/>
                  </a:lnTo>
                  <a:lnTo>
                    <a:pt x="756" y="0"/>
                  </a:lnTo>
                  <a:close/>
                </a:path>
              </a:pathLst>
            </a:custGeom>
            <a:solidFill>
              <a:srgbClr val="0000B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2074" name="Freeform 25"/>
            <p:cNvSpPr>
              <a:spLocks/>
            </p:cNvSpPr>
            <p:nvPr/>
          </p:nvSpPr>
          <p:spPr bwMode="auto">
            <a:xfrm>
              <a:off x="642" y="241"/>
              <a:ext cx="70" cy="78"/>
            </a:xfrm>
            <a:custGeom>
              <a:avLst/>
              <a:gdLst>
                <a:gd name="T0" fmla="*/ 141 w 210"/>
                <a:gd name="T1" fmla="*/ 0 h 232"/>
                <a:gd name="T2" fmla="*/ 145 w 210"/>
                <a:gd name="T3" fmla="*/ 0 h 232"/>
                <a:gd name="T4" fmla="*/ 193 w 210"/>
                <a:gd name="T5" fmla="*/ 75 h 232"/>
                <a:gd name="T6" fmla="*/ 202 w 210"/>
                <a:gd name="T7" fmla="*/ 90 h 232"/>
                <a:gd name="T8" fmla="*/ 205 w 210"/>
                <a:gd name="T9" fmla="*/ 96 h 232"/>
                <a:gd name="T10" fmla="*/ 207 w 210"/>
                <a:gd name="T11" fmla="*/ 100 h 232"/>
                <a:gd name="T12" fmla="*/ 207 w 210"/>
                <a:gd name="T13" fmla="*/ 111 h 232"/>
                <a:gd name="T14" fmla="*/ 210 w 210"/>
                <a:gd name="T15" fmla="*/ 119 h 232"/>
                <a:gd name="T16" fmla="*/ 207 w 210"/>
                <a:gd name="T17" fmla="*/ 125 h 232"/>
                <a:gd name="T18" fmla="*/ 202 w 210"/>
                <a:gd name="T19" fmla="*/ 136 h 232"/>
                <a:gd name="T20" fmla="*/ 187 w 210"/>
                <a:gd name="T21" fmla="*/ 150 h 232"/>
                <a:gd name="T22" fmla="*/ 182 w 210"/>
                <a:gd name="T23" fmla="*/ 153 h 232"/>
                <a:gd name="T24" fmla="*/ 170 w 210"/>
                <a:gd name="T25" fmla="*/ 154 h 232"/>
                <a:gd name="T26" fmla="*/ 151 w 210"/>
                <a:gd name="T27" fmla="*/ 154 h 232"/>
                <a:gd name="T28" fmla="*/ 142 w 210"/>
                <a:gd name="T29" fmla="*/ 152 h 232"/>
                <a:gd name="T30" fmla="*/ 126 w 210"/>
                <a:gd name="T31" fmla="*/ 138 h 232"/>
                <a:gd name="T32" fmla="*/ 124 w 210"/>
                <a:gd name="T33" fmla="*/ 142 h 232"/>
                <a:gd name="T34" fmla="*/ 123 w 210"/>
                <a:gd name="T35" fmla="*/ 152 h 232"/>
                <a:gd name="T36" fmla="*/ 121 w 210"/>
                <a:gd name="T37" fmla="*/ 156 h 232"/>
                <a:gd name="T38" fmla="*/ 120 w 210"/>
                <a:gd name="T39" fmla="*/ 160 h 232"/>
                <a:gd name="T40" fmla="*/ 79 w 210"/>
                <a:gd name="T41" fmla="*/ 220 h 232"/>
                <a:gd name="T42" fmla="*/ 76 w 210"/>
                <a:gd name="T43" fmla="*/ 222 h 232"/>
                <a:gd name="T44" fmla="*/ 76 w 210"/>
                <a:gd name="T45" fmla="*/ 227 h 232"/>
                <a:gd name="T46" fmla="*/ 79 w 210"/>
                <a:gd name="T47" fmla="*/ 231 h 232"/>
                <a:gd name="T48" fmla="*/ 73 w 210"/>
                <a:gd name="T49" fmla="*/ 232 h 232"/>
                <a:gd name="T50" fmla="*/ 68 w 210"/>
                <a:gd name="T51" fmla="*/ 222 h 232"/>
                <a:gd name="T52" fmla="*/ 66 w 210"/>
                <a:gd name="T53" fmla="*/ 216 h 232"/>
                <a:gd name="T54" fmla="*/ 66 w 210"/>
                <a:gd name="T55" fmla="*/ 214 h 232"/>
                <a:gd name="T56" fmla="*/ 63 w 210"/>
                <a:gd name="T57" fmla="*/ 208 h 232"/>
                <a:gd name="T58" fmla="*/ 60 w 210"/>
                <a:gd name="T59" fmla="*/ 203 h 232"/>
                <a:gd name="T60" fmla="*/ 60 w 210"/>
                <a:gd name="T61" fmla="*/ 200 h 232"/>
                <a:gd name="T62" fmla="*/ 60 w 210"/>
                <a:gd name="T63" fmla="*/ 194 h 232"/>
                <a:gd name="T64" fmla="*/ 67 w 210"/>
                <a:gd name="T65" fmla="*/ 180 h 232"/>
                <a:gd name="T66" fmla="*/ 103 w 210"/>
                <a:gd name="T67" fmla="*/ 137 h 232"/>
                <a:gd name="T68" fmla="*/ 109 w 210"/>
                <a:gd name="T69" fmla="*/ 129 h 232"/>
                <a:gd name="T70" fmla="*/ 109 w 210"/>
                <a:gd name="T71" fmla="*/ 120 h 232"/>
                <a:gd name="T72" fmla="*/ 98 w 210"/>
                <a:gd name="T73" fmla="*/ 106 h 232"/>
                <a:gd name="T74" fmla="*/ 43 w 210"/>
                <a:gd name="T75" fmla="*/ 141 h 232"/>
                <a:gd name="T76" fmla="*/ 40 w 210"/>
                <a:gd name="T77" fmla="*/ 144 h 232"/>
                <a:gd name="T78" fmla="*/ 43 w 210"/>
                <a:gd name="T79" fmla="*/ 155 h 232"/>
                <a:gd name="T80" fmla="*/ 43 w 210"/>
                <a:gd name="T81" fmla="*/ 159 h 232"/>
                <a:gd name="T82" fmla="*/ 36 w 210"/>
                <a:gd name="T83" fmla="*/ 160 h 232"/>
                <a:gd name="T84" fmla="*/ 0 w 210"/>
                <a:gd name="T85" fmla="*/ 107 h 232"/>
                <a:gd name="T86" fmla="*/ 3 w 210"/>
                <a:gd name="T87" fmla="*/ 104 h 232"/>
                <a:gd name="T88" fmla="*/ 14 w 210"/>
                <a:gd name="T89" fmla="*/ 111 h 232"/>
                <a:gd name="T90" fmla="*/ 18 w 210"/>
                <a:gd name="T91" fmla="*/ 111 h 232"/>
                <a:gd name="T92" fmla="*/ 21 w 210"/>
                <a:gd name="T93" fmla="*/ 112 h 232"/>
                <a:gd name="T94" fmla="*/ 25 w 210"/>
                <a:gd name="T95" fmla="*/ 111 h 232"/>
                <a:gd name="T96" fmla="*/ 43 w 210"/>
                <a:gd name="T97" fmla="*/ 96 h 232"/>
                <a:gd name="T98" fmla="*/ 117 w 210"/>
                <a:gd name="T99" fmla="*/ 45 h 232"/>
                <a:gd name="T100" fmla="*/ 145 w 210"/>
                <a:gd name="T101" fmla="*/ 22 h 232"/>
                <a:gd name="T102" fmla="*/ 146 w 210"/>
                <a:gd name="T103" fmla="*/ 19 h 232"/>
                <a:gd name="T104" fmla="*/ 145 w 210"/>
                <a:gd name="T105" fmla="*/ 16 h 232"/>
                <a:gd name="T106" fmla="*/ 139 w 210"/>
                <a:gd name="T107" fmla="*/ 6 h 232"/>
                <a:gd name="T108" fmla="*/ 141 w 210"/>
                <a:gd name="T109" fmla="*/ 0 h 232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210"/>
                <a:gd name="T166" fmla="*/ 0 h 232"/>
                <a:gd name="T167" fmla="*/ 210 w 210"/>
                <a:gd name="T168" fmla="*/ 232 h 232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210" h="232">
                  <a:moveTo>
                    <a:pt x="141" y="0"/>
                  </a:moveTo>
                  <a:lnTo>
                    <a:pt x="145" y="0"/>
                  </a:lnTo>
                  <a:lnTo>
                    <a:pt x="193" y="75"/>
                  </a:lnTo>
                  <a:lnTo>
                    <a:pt x="202" y="90"/>
                  </a:lnTo>
                  <a:lnTo>
                    <a:pt x="205" y="96"/>
                  </a:lnTo>
                  <a:lnTo>
                    <a:pt x="207" y="100"/>
                  </a:lnTo>
                  <a:lnTo>
                    <a:pt x="207" y="111"/>
                  </a:lnTo>
                  <a:lnTo>
                    <a:pt x="210" y="119"/>
                  </a:lnTo>
                  <a:lnTo>
                    <a:pt x="207" y="125"/>
                  </a:lnTo>
                  <a:lnTo>
                    <a:pt x="202" y="136"/>
                  </a:lnTo>
                  <a:lnTo>
                    <a:pt x="187" y="150"/>
                  </a:lnTo>
                  <a:lnTo>
                    <a:pt x="182" y="153"/>
                  </a:lnTo>
                  <a:lnTo>
                    <a:pt x="170" y="154"/>
                  </a:lnTo>
                  <a:lnTo>
                    <a:pt x="151" y="154"/>
                  </a:lnTo>
                  <a:lnTo>
                    <a:pt x="142" y="152"/>
                  </a:lnTo>
                  <a:lnTo>
                    <a:pt x="126" y="138"/>
                  </a:lnTo>
                  <a:lnTo>
                    <a:pt x="124" y="142"/>
                  </a:lnTo>
                  <a:lnTo>
                    <a:pt x="123" y="152"/>
                  </a:lnTo>
                  <a:lnTo>
                    <a:pt x="121" y="156"/>
                  </a:lnTo>
                  <a:lnTo>
                    <a:pt x="120" y="160"/>
                  </a:lnTo>
                  <a:lnTo>
                    <a:pt x="79" y="220"/>
                  </a:lnTo>
                  <a:lnTo>
                    <a:pt x="76" y="222"/>
                  </a:lnTo>
                  <a:lnTo>
                    <a:pt x="76" y="227"/>
                  </a:lnTo>
                  <a:lnTo>
                    <a:pt x="79" y="231"/>
                  </a:lnTo>
                  <a:lnTo>
                    <a:pt x="73" y="232"/>
                  </a:lnTo>
                  <a:lnTo>
                    <a:pt x="68" y="222"/>
                  </a:lnTo>
                  <a:lnTo>
                    <a:pt x="66" y="216"/>
                  </a:lnTo>
                  <a:lnTo>
                    <a:pt x="66" y="214"/>
                  </a:lnTo>
                  <a:lnTo>
                    <a:pt x="63" y="208"/>
                  </a:lnTo>
                  <a:lnTo>
                    <a:pt x="60" y="203"/>
                  </a:lnTo>
                  <a:lnTo>
                    <a:pt x="60" y="200"/>
                  </a:lnTo>
                  <a:lnTo>
                    <a:pt x="60" y="194"/>
                  </a:lnTo>
                  <a:lnTo>
                    <a:pt x="67" y="180"/>
                  </a:lnTo>
                  <a:lnTo>
                    <a:pt x="103" y="137"/>
                  </a:lnTo>
                  <a:lnTo>
                    <a:pt x="109" y="129"/>
                  </a:lnTo>
                  <a:lnTo>
                    <a:pt x="109" y="120"/>
                  </a:lnTo>
                  <a:lnTo>
                    <a:pt x="98" y="106"/>
                  </a:lnTo>
                  <a:lnTo>
                    <a:pt x="43" y="141"/>
                  </a:lnTo>
                  <a:lnTo>
                    <a:pt x="40" y="144"/>
                  </a:lnTo>
                  <a:lnTo>
                    <a:pt x="43" y="155"/>
                  </a:lnTo>
                  <a:lnTo>
                    <a:pt x="43" y="159"/>
                  </a:lnTo>
                  <a:lnTo>
                    <a:pt x="36" y="160"/>
                  </a:lnTo>
                  <a:lnTo>
                    <a:pt x="0" y="107"/>
                  </a:lnTo>
                  <a:lnTo>
                    <a:pt x="3" y="104"/>
                  </a:lnTo>
                  <a:lnTo>
                    <a:pt x="14" y="111"/>
                  </a:lnTo>
                  <a:lnTo>
                    <a:pt x="18" y="111"/>
                  </a:lnTo>
                  <a:lnTo>
                    <a:pt x="21" y="112"/>
                  </a:lnTo>
                  <a:lnTo>
                    <a:pt x="25" y="111"/>
                  </a:lnTo>
                  <a:lnTo>
                    <a:pt x="43" y="96"/>
                  </a:lnTo>
                  <a:lnTo>
                    <a:pt x="117" y="45"/>
                  </a:lnTo>
                  <a:lnTo>
                    <a:pt x="145" y="22"/>
                  </a:lnTo>
                  <a:lnTo>
                    <a:pt x="146" y="19"/>
                  </a:lnTo>
                  <a:lnTo>
                    <a:pt x="145" y="16"/>
                  </a:lnTo>
                  <a:lnTo>
                    <a:pt x="139" y="6"/>
                  </a:lnTo>
                  <a:lnTo>
                    <a:pt x="141" y="0"/>
                  </a:lnTo>
                  <a:close/>
                </a:path>
              </a:pathLst>
            </a:custGeom>
            <a:solidFill>
              <a:srgbClr val="FFD9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2075" name="Freeform 26"/>
            <p:cNvSpPr>
              <a:spLocks/>
            </p:cNvSpPr>
            <p:nvPr/>
          </p:nvSpPr>
          <p:spPr bwMode="auto">
            <a:xfrm>
              <a:off x="678" y="262"/>
              <a:ext cx="26" cy="22"/>
            </a:xfrm>
            <a:custGeom>
              <a:avLst/>
              <a:gdLst>
                <a:gd name="T0" fmla="*/ 58 w 76"/>
                <a:gd name="T1" fmla="*/ 0 h 65"/>
                <a:gd name="T2" fmla="*/ 62 w 76"/>
                <a:gd name="T3" fmla="*/ 0 h 65"/>
                <a:gd name="T4" fmla="*/ 72 w 76"/>
                <a:gd name="T5" fmla="*/ 18 h 65"/>
                <a:gd name="T6" fmla="*/ 76 w 76"/>
                <a:gd name="T7" fmla="*/ 24 h 65"/>
                <a:gd name="T8" fmla="*/ 76 w 76"/>
                <a:gd name="T9" fmla="*/ 32 h 65"/>
                <a:gd name="T10" fmla="*/ 74 w 76"/>
                <a:gd name="T11" fmla="*/ 37 h 65"/>
                <a:gd name="T12" fmla="*/ 58 w 76"/>
                <a:gd name="T13" fmla="*/ 55 h 65"/>
                <a:gd name="T14" fmla="*/ 37 w 76"/>
                <a:gd name="T15" fmla="*/ 63 h 65"/>
                <a:gd name="T16" fmla="*/ 34 w 76"/>
                <a:gd name="T17" fmla="*/ 65 h 65"/>
                <a:gd name="T18" fmla="*/ 28 w 76"/>
                <a:gd name="T19" fmla="*/ 65 h 65"/>
                <a:gd name="T20" fmla="*/ 16 w 76"/>
                <a:gd name="T21" fmla="*/ 62 h 65"/>
                <a:gd name="T22" fmla="*/ 0 w 76"/>
                <a:gd name="T23" fmla="*/ 39 h 65"/>
                <a:gd name="T24" fmla="*/ 0 w 76"/>
                <a:gd name="T25" fmla="*/ 35 h 65"/>
                <a:gd name="T26" fmla="*/ 23 w 76"/>
                <a:gd name="T27" fmla="*/ 20 h 65"/>
                <a:gd name="T28" fmla="*/ 54 w 76"/>
                <a:gd name="T29" fmla="*/ 1 h 65"/>
                <a:gd name="T30" fmla="*/ 58 w 76"/>
                <a:gd name="T31" fmla="*/ 0 h 65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76"/>
                <a:gd name="T49" fmla="*/ 0 h 65"/>
                <a:gd name="T50" fmla="*/ 76 w 76"/>
                <a:gd name="T51" fmla="*/ 65 h 65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76" h="65">
                  <a:moveTo>
                    <a:pt x="58" y="0"/>
                  </a:moveTo>
                  <a:lnTo>
                    <a:pt x="62" y="0"/>
                  </a:lnTo>
                  <a:lnTo>
                    <a:pt x="72" y="18"/>
                  </a:lnTo>
                  <a:lnTo>
                    <a:pt x="76" y="24"/>
                  </a:lnTo>
                  <a:lnTo>
                    <a:pt x="76" y="32"/>
                  </a:lnTo>
                  <a:lnTo>
                    <a:pt x="74" y="37"/>
                  </a:lnTo>
                  <a:lnTo>
                    <a:pt x="58" y="55"/>
                  </a:lnTo>
                  <a:lnTo>
                    <a:pt x="37" y="63"/>
                  </a:lnTo>
                  <a:lnTo>
                    <a:pt x="34" y="65"/>
                  </a:lnTo>
                  <a:lnTo>
                    <a:pt x="28" y="65"/>
                  </a:lnTo>
                  <a:lnTo>
                    <a:pt x="16" y="62"/>
                  </a:lnTo>
                  <a:lnTo>
                    <a:pt x="0" y="39"/>
                  </a:lnTo>
                  <a:lnTo>
                    <a:pt x="0" y="35"/>
                  </a:lnTo>
                  <a:lnTo>
                    <a:pt x="23" y="20"/>
                  </a:lnTo>
                  <a:lnTo>
                    <a:pt x="54" y="1"/>
                  </a:lnTo>
                  <a:lnTo>
                    <a:pt x="58" y="0"/>
                  </a:lnTo>
                  <a:close/>
                </a:path>
              </a:pathLst>
            </a:custGeom>
            <a:solidFill>
              <a:srgbClr val="0000B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2076" name="Freeform 27"/>
            <p:cNvSpPr>
              <a:spLocks/>
            </p:cNvSpPr>
            <p:nvPr/>
          </p:nvSpPr>
          <p:spPr bwMode="auto">
            <a:xfrm>
              <a:off x="113" y="289"/>
              <a:ext cx="93" cy="99"/>
            </a:xfrm>
            <a:custGeom>
              <a:avLst/>
              <a:gdLst>
                <a:gd name="T0" fmla="*/ 99 w 277"/>
                <a:gd name="T1" fmla="*/ 0 h 295"/>
                <a:gd name="T2" fmla="*/ 128 w 277"/>
                <a:gd name="T3" fmla="*/ 5 h 295"/>
                <a:gd name="T4" fmla="*/ 200 w 277"/>
                <a:gd name="T5" fmla="*/ 16 h 295"/>
                <a:gd name="T6" fmla="*/ 254 w 277"/>
                <a:gd name="T7" fmla="*/ 26 h 295"/>
                <a:gd name="T8" fmla="*/ 277 w 277"/>
                <a:gd name="T9" fmla="*/ 21 h 295"/>
                <a:gd name="T10" fmla="*/ 247 w 277"/>
                <a:gd name="T11" fmla="*/ 78 h 295"/>
                <a:gd name="T12" fmla="*/ 235 w 277"/>
                <a:gd name="T13" fmla="*/ 81 h 295"/>
                <a:gd name="T14" fmla="*/ 241 w 277"/>
                <a:gd name="T15" fmla="*/ 66 h 295"/>
                <a:gd name="T16" fmla="*/ 230 w 277"/>
                <a:gd name="T17" fmla="*/ 58 h 295"/>
                <a:gd name="T18" fmla="*/ 199 w 277"/>
                <a:gd name="T19" fmla="*/ 53 h 295"/>
                <a:gd name="T20" fmla="*/ 191 w 277"/>
                <a:gd name="T21" fmla="*/ 62 h 295"/>
                <a:gd name="T22" fmla="*/ 181 w 277"/>
                <a:gd name="T23" fmla="*/ 78 h 295"/>
                <a:gd name="T24" fmla="*/ 173 w 277"/>
                <a:gd name="T25" fmla="*/ 100 h 295"/>
                <a:gd name="T26" fmla="*/ 211 w 277"/>
                <a:gd name="T27" fmla="*/ 129 h 295"/>
                <a:gd name="T28" fmla="*/ 221 w 277"/>
                <a:gd name="T29" fmla="*/ 116 h 295"/>
                <a:gd name="T30" fmla="*/ 221 w 277"/>
                <a:gd name="T31" fmla="*/ 132 h 295"/>
                <a:gd name="T32" fmla="*/ 216 w 277"/>
                <a:gd name="T33" fmla="*/ 147 h 295"/>
                <a:gd name="T34" fmla="*/ 205 w 277"/>
                <a:gd name="T35" fmla="*/ 177 h 295"/>
                <a:gd name="T36" fmla="*/ 197 w 277"/>
                <a:gd name="T37" fmla="*/ 205 h 295"/>
                <a:gd name="T38" fmla="*/ 187 w 277"/>
                <a:gd name="T39" fmla="*/ 206 h 295"/>
                <a:gd name="T40" fmla="*/ 171 w 277"/>
                <a:gd name="T41" fmla="*/ 197 h 295"/>
                <a:gd name="T42" fmla="*/ 156 w 277"/>
                <a:gd name="T43" fmla="*/ 199 h 295"/>
                <a:gd name="T44" fmla="*/ 131 w 277"/>
                <a:gd name="T45" fmla="*/ 206 h 295"/>
                <a:gd name="T46" fmla="*/ 116 w 277"/>
                <a:gd name="T47" fmla="*/ 209 h 295"/>
                <a:gd name="T48" fmla="*/ 97 w 277"/>
                <a:gd name="T49" fmla="*/ 220 h 295"/>
                <a:gd name="T50" fmla="*/ 107 w 277"/>
                <a:gd name="T51" fmla="*/ 227 h 295"/>
                <a:gd name="T52" fmla="*/ 145 w 277"/>
                <a:gd name="T53" fmla="*/ 233 h 295"/>
                <a:gd name="T54" fmla="*/ 173 w 277"/>
                <a:gd name="T55" fmla="*/ 241 h 295"/>
                <a:gd name="T56" fmla="*/ 186 w 277"/>
                <a:gd name="T57" fmla="*/ 242 h 295"/>
                <a:gd name="T58" fmla="*/ 182 w 277"/>
                <a:gd name="T59" fmla="*/ 260 h 295"/>
                <a:gd name="T60" fmla="*/ 177 w 277"/>
                <a:gd name="T61" fmla="*/ 293 h 295"/>
                <a:gd name="T62" fmla="*/ 169 w 277"/>
                <a:gd name="T63" fmla="*/ 283 h 295"/>
                <a:gd name="T64" fmla="*/ 147 w 277"/>
                <a:gd name="T65" fmla="*/ 273 h 295"/>
                <a:gd name="T66" fmla="*/ 90 w 277"/>
                <a:gd name="T67" fmla="*/ 262 h 295"/>
                <a:gd name="T68" fmla="*/ 78 w 277"/>
                <a:gd name="T69" fmla="*/ 260 h 295"/>
                <a:gd name="T70" fmla="*/ 39 w 277"/>
                <a:gd name="T71" fmla="*/ 253 h 295"/>
                <a:gd name="T72" fmla="*/ 15 w 277"/>
                <a:gd name="T73" fmla="*/ 250 h 295"/>
                <a:gd name="T74" fmla="*/ 8 w 277"/>
                <a:gd name="T75" fmla="*/ 262 h 295"/>
                <a:gd name="T76" fmla="*/ 0 w 277"/>
                <a:gd name="T77" fmla="*/ 259 h 295"/>
                <a:gd name="T78" fmla="*/ 3 w 277"/>
                <a:gd name="T79" fmla="*/ 243 h 295"/>
                <a:gd name="T80" fmla="*/ 9 w 277"/>
                <a:gd name="T81" fmla="*/ 215 h 295"/>
                <a:gd name="T82" fmla="*/ 13 w 277"/>
                <a:gd name="T83" fmla="*/ 206 h 295"/>
                <a:gd name="T84" fmla="*/ 23 w 277"/>
                <a:gd name="T85" fmla="*/ 191 h 295"/>
                <a:gd name="T86" fmla="*/ 23 w 277"/>
                <a:gd name="T87" fmla="*/ 202 h 295"/>
                <a:gd name="T88" fmla="*/ 74 w 277"/>
                <a:gd name="T89" fmla="*/ 219 h 295"/>
                <a:gd name="T90" fmla="*/ 91 w 277"/>
                <a:gd name="T91" fmla="*/ 215 h 295"/>
                <a:gd name="T92" fmla="*/ 50 w 277"/>
                <a:gd name="T93" fmla="*/ 157 h 295"/>
                <a:gd name="T94" fmla="*/ 32 w 277"/>
                <a:gd name="T95" fmla="*/ 157 h 295"/>
                <a:gd name="T96" fmla="*/ 24 w 277"/>
                <a:gd name="T97" fmla="*/ 163 h 295"/>
                <a:gd name="T98" fmla="*/ 24 w 277"/>
                <a:gd name="T99" fmla="*/ 151 h 295"/>
                <a:gd name="T100" fmla="*/ 36 w 277"/>
                <a:gd name="T101" fmla="*/ 118 h 295"/>
                <a:gd name="T102" fmla="*/ 43 w 277"/>
                <a:gd name="T103" fmla="*/ 98 h 295"/>
                <a:gd name="T104" fmla="*/ 50 w 277"/>
                <a:gd name="T105" fmla="*/ 123 h 295"/>
                <a:gd name="T106" fmla="*/ 97 w 277"/>
                <a:gd name="T107" fmla="*/ 178 h 295"/>
                <a:gd name="T108" fmla="*/ 146 w 277"/>
                <a:gd name="T109" fmla="*/ 166 h 295"/>
                <a:gd name="T110" fmla="*/ 185 w 277"/>
                <a:gd name="T111" fmla="*/ 160 h 295"/>
                <a:gd name="T112" fmla="*/ 203 w 277"/>
                <a:gd name="T113" fmla="*/ 151 h 295"/>
                <a:gd name="T114" fmla="*/ 151 w 277"/>
                <a:gd name="T115" fmla="*/ 99 h 295"/>
                <a:gd name="T116" fmla="*/ 97 w 277"/>
                <a:gd name="T117" fmla="*/ 40 h 295"/>
                <a:gd name="T118" fmla="*/ 84 w 277"/>
                <a:gd name="T119" fmla="*/ 2 h 295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277"/>
                <a:gd name="T181" fmla="*/ 0 h 295"/>
                <a:gd name="T182" fmla="*/ 277 w 277"/>
                <a:gd name="T183" fmla="*/ 295 h 295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277" h="295">
                  <a:moveTo>
                    <a:pt x="86" y="0"/>
                  </a:moveTo>
                  <a:lnTo>
                    <a:pt x="90" y="0"/>
                  </a:lnTo>
                  <a:lnTo>
                    <a:pt x="99" y="0"/>
                  </a:lnTo>
                  <a:lnTo>
                    <a:pt x="107" y="2"/>
                  </a:lnTo>
                  <a:lnTo>
                    <a:pt x="119" y="4"/>
                  </a:lnTo>
                  <a:lnTo>
                    <a:pt x="128" y="5"/>
                  </a:lnTo>
                  <a:lnTo>
                    <a:pt x="180" y="12"/>
                  </a:lnTo>
                  <a:lnTo>
                    <a:pt x="189" y="15"/>
                  </a:lnTo>
                  <a:lnTo>
                    <a:pt x="200" y="16"/>
                  </a:lnTo>
                  <a:lnTo>
                    <a:pt x="217" y="21"/>
                  </a:lnTo>
                  <a:lnTo>
                    <a:pt x="242" y="24"/>
                  </a:lnTo>
                  <a:lnTo>
                    <a:pt x="254" y="26"/>
                  </a:lnTo>
                  <a:lnTo>
                    <a:pt x="266" y="23"/>
                  </a:lnTo>
                  <a:lnTo>
                    <a:pt x="270" y="20"/>
                  </a:lnTo>
                  <a:lnTo>
                    <a:pt x="277" y="21"/>
                  </a:lnTo>
                  <a:lnTo>
                    <a:pt x="269" y="34"/>
                  </a:lnTo>
                  <a:lnTo>
                    <a:pt x="249" y="72"/>
                  </a:lnTo>
                  <a:lnTo>
                    <a:pt x="247" y="78"/>
                  </a:lnTo>
                  <a:lnTo>
                    <a:pt x="243" y="83"/>
                  </a:lnTo>
                  <a:lnTo>
                    <a:pt x="239" y="83"/>
                  </a:lnTo>
                  <a:lnTo>
                    <a:pt x="235" y="81"/>
                  </a:lnTo>
                  <a:lnTo>
                    <a:pt x="236" y="77"/>
                  </a:lnTo>
                  <a:lnTo>
                    <a:pt x="237" y="70"/>
                  </a:lnTo>
                  <a:lnTo>
                    <a:pt x="241" y="66"/>
                  </a:lnTo>
                  <a:lnTo>
                    <a:pt x="237" y="63"/>
                  </a:lnTo>
                  <a:lnTo>
                    <a:pt x="234" y="59"/>
                  </a:lnTo>
                  <a:lnTo>
                    <a:pt x="230" y="58"/>
                  </a:lnTo>
                  <a:lnTo>
                    <a:pt x="209" y="56"/>
                  </a:lnTo>
                  <a:lnTo>
                    <a:pt x="204" y="54"/>
                  </a:lnTo>
                  <a:lnTo>
                    <a:pt x="199" y="53"/>
                  </a:lnTo>
                  <a:lnTo>
                    <a:pt x="194" y="53"/>
                  </a:lnTo>
                  <a:lnTo>
                    <a:pt x="191" y="57"/>
                  </a:lnTo>
                  <a:lnTo>
                    <a:pt x="191" y="62"/>
                  </a:lnTo>
                  <a:lnTo>
                    <a:pt x="185" y="70"/>
                  </a:lnTo>
                  <a:lnTo>
                    <a:pt x="183" y="74"/>
                  </a:lnTo>
                  <a:lnTo>
                    <a:pt x="181" y="78"/>
                  </a:lnTo>
                  <a:lnTo>
                    <a:pt x="179" y="82"/>
                  </a:lnTo>
                  <a:lnTo>
                    <a:pt x="173" y="96"/>
                  </a:lnTo>
                  <a:lnTo>
                    <a:pt x="173" y="100"/>
                  </a:lnTo>
                  <a:lnTo>
                    <a:pt x="204" y="129"/>
                  </a:lnTo>
                  <a:lnTo>
                    <a:pt x="209" y="130"/>
                  </a:lnTo>
                  <a:lnTo>
                    <a:pt x="211" y="129"/>
                  </a:lnTo>
                  <a:lnTo>
                    <a:pt x="216" y="125"/>
                  </a:lnTo>
                  <a:lnTo>
                    <a:pt x="219" y="118"/>
                  </a:lnTo>
                  <a:lnTo>
                    <a:pt x="221" y="116"/>
                  </a:lnTo>
                  <a:lnTo>
                    <a:pt x="227" y="117"/>
                  </a:lnTo>
                  <a:lnTo>
                    <a:pt x="225" y="123"/>
                  </a:lnTo>
                  <a:lnTo>
                    <a:pt x="221" y="132"/>
                  </a:lnTo>
                  <a:lnTo>
                    <a:pt x="216" y="145"/>
                  </a:lnTo>
                  <a:lnTo>
                    <a:pt x="215" y="146"/>
                  </a:lnTo>
                  <a:lnTo>
                    <a:pt x="216" y="147"/>
                  </a:lnTo>
                  <a:lnTo>
                    <a:pt x="212" y="154"/>
                  </a:lnTo>
                  <a:lnTo>
                    <a:pt x="210" y="163"/>
                  </a:lnTo>
                  <a:lnTo>
                    <a:pt x="205" y="177"/>
                  </a:lnTo>
                  <a:lnTo>
                    <a:pt x="200" y="197"/>
                  </a:lnTo>
                  <a:lnTo>
                    <a:pt x="197" y="199"/>
                  </a:lnTo>
                  <a:lnTo>
                    <a:pt x="197" y="205"/>
                  </a:lnTo>
                  <a:lnTo>
                    <a:pt x="194" y="209"/>
                  </a:lnTo>
                  <a:lnTo>
                    <a:pt x="189" y="208"/>
                  </a:lnTo>
                  <a:lnTo>
                    <a:pt x="187" y="206"/>
                  </a:lnTo>
                  <a:lnTo>
                    <a:pt x="186" y="199"/>
                  </a:lnTo>
                  <a:lnTo>
                    <a:pt x="182" y="197"/>
                  </a:lnTo>
                  <a:lnTo>
                    <a:pt x="171" y="197"/>
                  </a:lnTo>
                  <a:lnTo>
                    <a:pt x="165" y="197"/>
                  </a:lnTo>
                  <a:lnTo>
                    <a:pt x="161" y="199"/>
                  </a:lnTo>
                  <a:lnTo>
                    <a:pt x="156" y="199"/>
                  </a:lnTo>
                  <a:lnTo>
                    <a:pt x="143" y="202"/>
                  </a:lnTo>
                  <a:lnTo>
                    <a:pt x="135" y="206"/>
                  </a:lnTo>
                  <a:lnTo>
                    <a:pt x="131" y="206"/>
                  </a:lnTo>
                  <a:lnTo>
                    <a:pt x="123" y="207"/>
                  </a:lnTo>
                  <a:lnTo>
                    <a:pt x="120" y="208"/>
                  </a:lnTo>
                  <a:lnTo>
                    <a:pt x="116" y="209"/>
                  </a:lnTo>
                  <a:lnTo>
                    <a:pt x="113" y="211"/>
                  </a:lnTo>
                  <a:lnTo>
                    <a:pt x="99" y="215"/>
                  </a:lnTo>
                  <a:lnTo>
                    <a:pt x="97" y="220"/>
                  </a:lnTo>
                  <a:lnTo>
                    <a:pt x="97" y="224"/>
                  </a:lnTo>
                  <a:lnTo>
                    <a:pt x="103" y="225"/>
                  </a:lnTo>
                  <a:lnTo>
                    <a:pt x="107" y="227"/>
                  </a:lnTo>
                  <a:lnTo>
                    <a:pt x="116" y="230"/>
                  </a:lnTo>
                  <a:lnTo>
                    <a:pt x="128" y="231"/>
                  </a:lnTo>
                  <a:lnTo>
                    <a:pt x="145" y="233"/>
                  </a:lnTo>
                  <a:lnTo>
                    <a:pt x="151" y="237"/>
                  </a:lnTo>
                  <a:lnTo>
                    <a:pt x="156" y="237"/>
                  </a:lnTo>
                  <a:lnTo>
                    <a:pt x="173" y="241"/>
                  </a:lnTo>
                  <a:lnTo>
                    <a:pt x="183" y="230"/>
                  </a:lnTo>
                  <a:lnTo>
                    <a:pt x="187" y="230"/>
                  </a:lnTo>
                  <a:lnTo>
                    <a:pt x="186" y="242"/>
                  </a:lnTo>
                  <a:lnTo>
                    <a:pt x="183" y="249"/>
                  </a:lnTo>
                  <a:lnTo>
                    <a:pt x="182" y="257"/>
                  </a:lnTo>
                  <a:lnTo>
                    <a:pt x="182" y="260"/>
                  </a:lnTo>
                  <a:lnTo>
                    <a:pt x="181" y="263"/>
                  </a:lnTo>
                  <a:lnTo>
                    <a:pt x="179" y="284"/>
                  </a:lnTo>
                  <a:lnTo>
                    <a:pt x="177" y="293"/>
                  </a:lnTo>
                  <a:lnTo>
                    <a:pt x="173" y="295"/>
                  </a:lnTo>
                  <a:lnTo>
                    <a:pt x="169" y="293"/>
                  </a:lnTo>
                  <a:lnTo>
                    <a:pt x="169" y="283"/>
                  </a:lnTo>
                  <a:lnTo>
                    <a:pt x="161" y="277"/>
                  </a:lnTo>
                  <a:lnTo>
                    <a:pt x="157" y="274"/>
                  </a:lnTo>
                  <a:lnTo>
                    <a:pt x="147" y="273"/>
                  </a:lnTo>
                  <a:lnTo>
                    <a:pt x="128" y="271"/>
                  </a:lnTo>
                  <a:lnTo>
                    <a:pt x="110" y="266"/>
                  </a:lnTo>
                  <a:lnTo>
                    <a:pt x="90" y="262"/>
                  </a:lnTo>
                  <a:lnTo>
                    <a:pt x="86" y="262"/>
                  </a:lnTo>
                  <a:lnTo>
                    <a:pt x="81" y="261"/>
                  </a:lnTo>
                  <a:lnTo>
                    <a:pt x="78" y="260"/>
                  </a:lnTo>
                  <a:lnTo>
                    <a:pt x="67" y="257"/>
                  </a:lnTo>
                  <a:lnTo>
                    <a:pt x="50" y="255"/>
                  </a:lnTo>
                  <a:lnTo>
                    <a:pt x="39" y="253"/>
                  </a:lnTo>
                  <a:lnTo>
                    <a:pt x="24" y="250"/>
                  </a:lnTo>
                  <a:lnTo>
                    <a:pt x="20" y="249"/>
                  </a:lnTo>
                  <a:lnTo>
                    <a:pt x="15" y="250"/>
                  </a:lnTo>
                  <a:lnTo>
                    <a:pt x="12" y="253"/>
                  </a:lnTo>
                  <a:lnTo>
                    <a:pt x="8" y="259"/>
                  </a:lnTo>
                  <a:lnTo>
                    <a:pt x="8" y="262"/>
                  </a:lnTo>
                  <a:lnTo>
                    <a:pt x="6" y="266"/>
                  </a:lnTo>
                  <a:lnTo>
                    <a:pt x="1" y="265"/>
                  </a:lnTo>
                  <a:lnTo>
                    <a:pt x="0" y="259"/>
                  </a:lnTo>
                  <a:lnTo>
                    <a:pt x="1" y="255"/>
                  </a:lnTo>
                  <a:lnTo>
                    <a:pt x="2" y="249"/>
                  </a:lnTo>
                  <a:lnTo>
                    <a:pt x="3" y="243"/>
                  </a:lnTo>
                  <a:lnTo>
                    <a:pt x="5" y="238"/>
                  </a:lnTo>
                  <a:lnTo>
                    <a:pt x="6" y="230"/>
                  </a:lnTo>
                  <a:lnTo>
                    <a:pt x="9" y="215"/>
                  </a:lnTo>
                  <a:lnTo>
                    <a:pt x="9" y="212"/>
                  </a:lnTo>
                  <a:lnTo>
                    <a:pt x="12" y="209"/>
                  </a:lnTo>
                  <a:lnTo>
                    <a:pt x="13" y="206"/>
                  </a:lnTo>
                  <a:lnTo>
                    <a:pt x="15" y="191"/>
                  </a:lnTo>
                  <a:lnTo>
                    <a:pt x="17" y="189"/>
                  </a:lnTo>
                  <a:lnTo>
                    <a:pt x="23" y="191"/>
                  </a:lnTo>
                  <a:lnTo>
                    <a:pt x="20" y="194"/>
                  </a:lnTo>
                  <a:lnTo>
                    <a:pt x="20" y="199"/>
                  </a:lnTo>
                  <a:lnTo>
                    <a:pt x="23" y="202"/>
                  </a:lnTo>
                  <a:lnTo>
                    <a:pt x="30" y="211"/>
                  </a:lnTo>
                  <a:lnTo>
                    <a:pt x="68" y="215"/>
                  </a:lnTo>
                  <a:lnTo>
                    <a:pt x="74" y="219"/>
                  </a:lnTo>
                  <a:lnTo>
                    <a:pt x="89" y="223"/>
                  </a:lnTo>
                  <a:lnTo>
                    <a:pt x="91" y="219"/>
                  </a:lnTo>
                  <a:lnTo>
                    <a:pt x="91" y="215"/>
                  </a:lnTo>
                  <a:lnTo>
                    <a:pt x="90" y="212"/>
                  </a:lnTo>
                  <a:lnTo>
                    <a:pt x="68" y="178"/>
                  </a:lnTo>
                  <a:lnTo>
                    <a:pt x="50" y="157"/>
                  </a:lnTo>
                  <a:lnTo>
                    <a:pt x="41" y="149"/>
                  </a:lnTo>
                  <a:lnTo>
                    <a:pt x="38" y="149"/>
                  </a:lnTo>
                  <a:lnTo>
                    <a:pt x="32" y="157"/>
                  </a:lnTo>
                  <a:lnTo>
                    <a:pt x="32" y="161"/>
                  </a:lnTo>
                  <a:lnTo>
                    <a:pt x="27" y="165"/>
                  </a:lnTo>
                  <a:lnTo>
                    <a:pt x="24" y="163"/>
                  </a:lnTo>
                  <a:lnTo>
                    <a:pt x="23" y="161"/>
                  </a:lnTo>
                  <a:lnTo>
                    <a:pt x="23" y="158"/>
                  </a:lnTo>
                  <a:lnTo>
                    <a:pt x="24" y="151"/>
                  </a:lnTo>
                  <a:lnTo>
                    <a:pt x="27" y="138"/>
                  </a:lnTo>
                  <a:lnTo>
                    <a:pt x="35" y="123"/>
                  </a:lnTo>
                  <a:lnTo>
                    <a:pt x="36" y="118"/>
                  </a:lnTo>
                  <a:lnTo>
                    <a:pt x="37" y="116"/>
                  </a:lnTo>
                  <a:lnTo>
                    <a:pt x="38" y="110"/>
                  </a:lnTo>
                  <a:lnTo>
                    <a:pt x="43" y="98"/>
                  </a:lnTo>
                  <a:lnTo>
                    <a:pt x="49" y="99"/>
                  </a:lnTo>
                  <a:lnTo>
                    <a:pt x="49" y="116"/>
                  </a:lnTo>
                  <a:lnTo>
                    <a:pt x="50" y="123"/>
                  </a:lnTo>
                  <a:lnTo>
                    <a:pt x="86" y="178"/>
                  </a:lnTo>
                  <a:lnTo>
                    <a:pt x="90" y="179"/>
                  </a:lnTo>
                  <a:lnTo>
                    <a:pt x="97" y="178"/>
                  </a:lnTo>
                  <a:lnTo>
                    <a:pt x="105" y="175"/>
                  </a:lnTo>
                  <a:lnTo>
                    <a:pt x="110" y="175"/>
                  </a:lnTo>
                  <a:lnTo>
                    <a:pt x="146" y="166"/>
                  </a:lnTo>
                  <a:lnTo>
                    <a:pt x="150" y="165"/>
                  </a:lnTo>
                  <a:lnTo>
                    <a:pt x="170" y="163"/>
                  </a:lnTo>
                  <a:lnTo>
                    <a:pt x="185" y="160"/>
                  </a:lnTo>
                  <a:lnTo>
                    <a:pt x="193" y="158"/>
                  </a:lnTo>
                  <a:lnTo>
                    <a:pt x="198" y="157"/>
                  </a:lnTo>
                  <a:lnTo>
                    <a:pt x="203" y="151"/>
                  </a:lnTo>
                  <a:lnTo>
                    <a:pt x="203" y="148"/>
                  </a:lnTo>
                  <a:lnTo>
                    <a:pt x="187" y="131"/>
                  </a:lnTo>
                  <a:lnTo>
                    <a:pt x="151" y="99"/>
                  </a:lnTo>
                  <a:lnTo>
                    <a:pt x="140" y="86"/>
                  </a:lnTo>
                  <a:lnTo>
                    <a:pt x="126" y="71"/>
                  </a:lnTo>
                  <a:lnTo>
                    <a:pt x="97" y="40"/>
                  </a:lnTo>
                  <a:lnTo>
                    <a:pt x="78" y="17"/>
                  </a:lnTo>
                  <a:lnTo>
                    <a:pt x="78" y="15"/>
                  </a:lnTo>
                  <a:lnTo>
                    <a:pt x="84" y="2"/>
                  </a:lnTo>
                  <a:lnTo>
                    <a:pt x="86" y="0"/>
                  </a:lnTo>
                  <a:close/>
                </a:path>
              </a:pathLst>
            </a:custGeom>
            <a:solidFill>
              <a:srgbClr val="FFD9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2077" name="Freeform 28"/>
            <p:cNvSpPr>
              <a:spLocks/>
            </p:cNvSpPr>
            <p:nvPr/>
          </p:nvSpPr>
          <p:spPr bwMode="auto">
            <a:xfrm>
              <a:off x="668" y="295"/>
              <a:ext cx="68" cy="63"/>
            </a:xfrm>
            <a:custGeom>
              <a:avLst/>
              <a:gdLst>
                <a:gd name="T0" fmla="*/ 162 w 205"/>
                <a:gd name="T1" fmla="*/ 4 h 190"/>
                <a:gd name="T2" fmla="*/ 164 w 205"/>
                <a:gd name="T3" fmla="*/ 11 h 190"/>
                <a:gd name="T4" fmla="*/ 169 w 205"/>
                <a:gd name="T5" fmla="*/ 20 h 190"/>
                <a:gd name="T6" fmla="*/ 169 w 205"/>
                <a:gd name="T7" fmla="*/ 24 h 190"/>
                <a:gd name="T8" fmla="*/ 177 w 205"/>
                <a:gd name="T9" fmla="*/ 41 h 190"/>
                <a:gd name="T10" fmla="*/ 181 w 205"/>
                <a:gd name="T11" fmla="*/ 50 h 190"/>
                <a:gd name="T12" fmla="*/ 191 w 205"/>
                <a:gd name="T13" fmla="*/ 68 h 190"/>
                <a:gd name="T14" fmla="*/ 194 w 205"/>
                <a:gd name="T15" fmla="*/ 80 h 190"/>
                <a:gd name="T16" fmla="*/ 203 w 205"/>
                <a:gd name="T17" fmla="*/ 101 h 190"/>
                <a:gd name="T18" fmla="*/ 205 w 205"/>
                <a:gd name="T19" fmla="*/ 122 h 190"/>
                <a:gd name="T20" fmla="*/ 192 w 205"/>
                <a:gd name="T21" fmla="*/ 144 h 190"/>
                <a:gd name="T22" fmla="*/ 173 w 205"/>
                <a:gd name="T23" fmla="*/ 150 h 190"/>
                <a:gd name="T24" fmla="*/ 141 w 205"/>
                <a:gd name="T25" fmla="*/ 144 h 190"/>
                <a:gd name="T26" fmla="*/ 123 w 205"/>
                <a:gd name="T27" fmla="*/ 155 h 190"/>
                <a:gd name="T28" fmla="*/ 117 w 205"/>
                <a:gd name="T29" fmla="*/ 166 h 190"/>
                <a:gd name="T30" fmla="*/ 101 w 205"/>
                <a:gd name="T31" fmla="*/ 183 h 190"/>
                <a:gd name="T32" fmla="*/ 90 w 205"/>
                <a:gd name="T33" fmla="*/ 189 h 190"/>
                <a:gd name="T34" fmla="*/ 68 w 205"/>
                <a:gd name="T35" fmla="*/ 190 h 190"/>
                <a:gd name="T36" fmla="*/ 51 w 205"/>
                <a:gd name="T37" fmla="*/ 181 h 190"/>
                <a:gd name="T38" fmla="*/ 30 w 205"/>
                <a:gd name="T39" fmla="*/ 144 h 190"/>
                <a:gd name="T40" fmla="*/ 26 w 205"/>
                <a:gd name="T41" fmla="*/ 133 h 190"/>
                <a:gd name="T42" fmla="*/ 24 w 205"/>
                <a:gd name="T43" fmla="*/ 130 h 190"/>
                <a:gd name="T44" fmla="*/ 19 w 205"/>
                <a:gd name="T45" fmla="*/ 116 h 190"/>
                <a:gd name="T46" fmla="*/ 9 w 205"/>
                <a:gd name="T47" fmla="*/ 97 h 190"/>
                <a:gd name="T48" fmla="*/ 2 w 205"/>
                <a:gd name="T49" fmla="*/ 73 h 190"/>
                <a:gd name="T50" fmla="*/ 17 w 205"/>
                <a:gd name="T51" fmla="*/ 84 h 190"/>
                <a:gd name="T52" fmla="*/ 49 w 205"/>
                <a:gd name="T53" fmla="*/ 74 h 190"/>
                <a:gd name="T54" fmla="*/ 51 w 205"/>
                <a:gd name="T55" fmla="*/ 73 h 190"/>
                <a:gd name="T56" fmla="*/ 63 w 205"/>
                <a:gd name="T57" fmla="*/ 67 h 190"/>
                <a:gd name="T58" fmla="*/ 68 w 205"/>
                <a:gd name="T59" fmla="*/ 65 h 190"/>
                <a:gd name="T60" fmla="*/ 79 w 205"/>
                <a:gd name="T61" fmla="*/ 61 h 190"/>
                <a:gd name="T62" fmla="*/ 102 w 205"/>
                <a:gd name="T63" fmla="*/ 50 h 190"/>
                <a:gd name="T64" fmla="*/ 111 w 205"/>
                <a:gd name="T65" fmla="*/ 47 h 190"/>
                <a:gd name="T66" fmla="*/ 126 w 205"/>
                <a:gd name="T67" fmla="*/ 40 h 190"/>
                <a:gd name="T68" fmla="*/ 137 w 205"/>
                <a:gd name="T69" fmla="*/ 34 h 190"/>
                <a:gd name="T70" fmla="*/ 157 w 205"/>
                <a:gd name="T71" fmla="*/ 24 h 190"/>
                <a:gd name="T72" fmla="*/ 156 w 205"/>
                <a:gd name="T73" fmla="*/ 5 h 190"/>
                <a:gd name="T74" fmla="*/ 159 w 205"/>
                <a:gd name="T75" fmla="*/ 0 h 190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205"/>
                <a:gd name="T115" fmla="*/ 0 h 190"/>
                <a:gd name="T116" fmla="*/ 205 w 205"/>
                <a:gd name="T117" fmla="*/ 190 h 190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205" h="190">
                  <a:moveTo>
                    <a:pt x="159" y="0"/>
                  </a:moveTo>
                  <a:lnTo>
                    <a:pt x="162" y="4"/>
                  </a:lnTo>
                  <a:lnTo>
                    <a:pt x="164" y="7"/>
                  </a:lnTo>
                  <a:lnTo>
                    <a:pt x="164" y="11"/>
                  </a:lnTo>
                  <a:lnTo>
                    <a:pt x="167" y="16"/>
                  </a:lnTo>
                  <a:lnTo>
                    <a:pt x="169" y="20"/>
                  </a:lnTo>
                  <a:lnTo>
                    <a:pt x="170" y="23"/>
                  </a:lnTo>
                  <a:lnTo>
                    <a:pt x="169" y="24"/>
                  </a:lnTo>
                  <a:lnTo>
                    <a:pt x="174" y="31"/>
                  </a:lnTo>
                  <a:lnTo>
                    <a:pt x="177" y="41"/>
                  </a:lnTo>
                  <a:lnTo>
                    <a:pt x="179" y="46"/>
                  </a:lnTo>
                  <a:lnTo>
                    <a:pt x="181" y="50"/>
                  </a:lnTo>
                  <a:lnTo>
                    <a:pt x="185" y="54"/>
                  </a:lnTo>
                  <a:lnTo>
                    <a:pt x="191" y="68"/>
                  </a:lnTo>
                  <a:lnTo>
                    <a:pt x="192" y="72"/>
                  </a:lnTo>
                  <a:lnTo>
                    <a:pt x="194" y="80"/>
                  </a:lnTo>
                  <a:lnTo>
                    <a:pt x="197" y="86"/>
                  </a:lnTo>
                  <a:lnTo>
                    <a:pt x="203" y="101"/>
                  </a:lnTo>
                  <a:lnTo>
                    <a:pt x="203" y="109"/>
                  </a:lnTo>
                  <a:lnTo>
                    <a:pt x="205" y="122"/>
                  </a:lnTo>
                  <a:lnTo>
                    <a:pt x="201" y="131"/>
                  </a:lnTo>
                  <a:lnTo>
                    <a:pt x="192" y="144"/>
                  </a:lnTo>
                  <a:lnTo>
                    <a:pt x="177" y="149"/>
                  </a:lnTo>
                  <a:lnTo>
                    <a:pt x="173" y="150"/>
                  </a:lnTo>
                  <a:lnTo>
                    <a:pt x="157" y="149"/>
                  </a:lnTo>
                  <a:lnTo>
                    <a:pt x="141" y="144"/>
                  </a:lnTo>
                  <a:lnTo>
                    <a:pt x="128" y="131"/>
                  </a:lnTo>
                  <a:lnTo>
                    <a:pt x="123" y="155"/>
                  </a:lnTo>
                  <a:lnTo>
                    <a:pt x="121" y="161"/>
                  </a:lnTo>
                  <a:lnTo>
                    <a:pt x="117" y="166"/>
                  </a:lnTo>
                  <a:lnTo>
                    <a:pt x="111" y="175"/>
                  </a:lnTo>
                  <a:lnTo>
                    <a:pt x="101" y="183"/>
                  </a:lnTo>
                  <a:lnTo>
                    <a:pt x="95" y="186"/>
                  </a:lnTo>
                  <a:lnTo>
                    <a:pt x="90" y="189"/>
                  </a:lnTo>
                  <a:lnTo>
                    <a:pt x="86" y="189"/>
                  </a:lnTo>
                  <a:lnTo>
                    <a:pt x="68" y="190"/>
                  </a:lnTo>
                  <a:lnTo>
                    <a:pt x="65" y="189"/>
                  </a:lnTo>
                  <a:lnTo>
                    <a:pt x="51" y="181"/>
                  </a:lnTo>
                  <a:lnTo>
                    <a:pt x="39" y="167"/>
                  </a:lnTo>
                  <a:lnTo>
                    <a:pt x="30" y="144"/>
                  </a:lnTo>
                  <a:lnTo>
                    <a:pt x="27" y="142"/>
                  </a:lnTo>
                  <a:lnTo>
                    <a:pt x="26" y="133"/>
                  </a:lnTo>
                  <a:lnTo>
                    <a:pt x="23" y="131"/>
                  </a:lnTo>
                  <a:lnTo>
                    <a:pt x="24" y="130"/>
                  </a:lnTo>
                  <a:lnTo>
                    <a:pt x="23" y="126"/>
                  </a:lnTo>
                  <a:lnTo>
                    <a:pt x="19" y="116"/>
                  </a:lnTo>
                  <a:lnTo>
                    <a:pt x="13" y="101"/>
                  </a:lnTo>
                  <a:lnTo>
                    <a:pt x="9" y="97"/>
                  </a:lnTo>
                  <a:lnTo>
                    <a:pt x="0" y="77"/>
                  </a:lnTo>
                  <a:lnTo>
                    <a:pt x="2" y="73"/>
                  </a:lnTo>
                  <a:lnTo>
                    <a:pt x="6" y="73"/>
                  </a:lnTo>
                  <a:lnTo>
                    <a:pt x="17" y="84"/>
                  </a:lnTo>
                  <a:lnTo>
                    <a:pt x="23" y="84"/>
                  </a:lnTo>
                  <a:lnTo>
                    <a:pt x="49" y="74"/>
                  </a:lnTo>
                  <a:lnTo>
                    <a:pt x="50" y="72"/>
                  </a:lnTo>
                  <a:lnTo>
                    <a:pt x="51" y="73"/>
                  </a:lnTo>
                  <a:lnTo>
                    <a:pt x="59" y="68"/>
                  </a:lnTo>
                  <a:lnTo>
                    <a:pt x="63" y="67"/>
                  </a:lnTo>
                  <a:lnTo>
                    <a:pt x="66" y="66"/>
                  </a:lnTo>
                  <a:lnTo>
                    <a:pt x="68" y="65"/>
                  </a:lnTo>
                  <a:lnTo>
                    <a:pt x="74" y="64"/>
                  </a:lnTo>
                  <a:lnTo>
                    <a:pt x="79" y="61"/>
                  </a:lnTo>
                  <a:lnTo>
                    <a:pt x="91" y="55"/>
                  </a:lnTo>
                  <a:lnTo>
                    <a:pt x="102" y="50"/>
                  </a:lnTo>
                  <a:lnTo>
                    <a:pt x="107" y="48"/>
                  </a:lnTo>
                  <a:lnTo>
                    <a:pt x="111" y="47"/>
                  </a:lnTo>
                  <a:lnTo>
                    <a:pt x="116" y="43"/>
                  </a:lnTo>
                  <a:lnTo>
                    <a:pt x="126" y="40"/>
                  </a:lnTo>
                  <a:lnTo>
                    <a:pt x="128" y="37"/>
                  </a:lnTo>
                  <a:lnTo>
                    <a:pt x="137" y="34"/>
                  </a:lnTo>
                  <a:lnTo>
                    <a:pt x="145" y="29"/>
                  </a:lnTo>
                  <a:lnTo>
                    <a:pt x="157" y="24"/>
                  </a:lnTo>
                  <a:lnTo>
                    <a:pt x="158" y="13"/>
                  </a:lnTo>
                  <a:lnTo>
                    <a:pt x="156" y="5"/>
                  </a:lnTo>
                  <a:lnTo>
                    <a:pt x="156" y="1"/>
                  </a:lnTo>
                  <a:lnTo>
                    <a:pt x="159" y="0"/>
                  </a:lnTo>
                  <a:close/>
                </a:path>
              </a:pathLst>
            </a:custGeom>
            <a:solidFill>
              <a:srgbClr val="FFD9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2078" name="Freeform 29"/>
            <p:cNvSpPr>
              <a:spLocks/>
            </p:cNvSpPr>
            <p:nvPr/>
          </p:nvSpPr>
          <p:spPr bwMode="auto">
            <a:xfrm>
              <a:off x="153" y="304"/>
              <a:ext cx="20" cy="15"/>
            </a:xfrm>
            <a:custGeom>
              <a:avLst/>
              <a:gdLst>
                <a:gd name="T0" fmla="*/ 0 w 60"/>
                <a:gd name="T1" fmla="*/ 0 h 43"/>
                <a:gd name="T2" fmla="*/ 7 w 60"/>
                <a:gd name="T3" fmla="*/ 0 h 43"/>
                <a:gd name="T4" fmla="*/ 59 w 60"/>
                <a:gd name="T5" fmla="*/ 5 h 43"/>
                <a:gd name="T6" fmla="*/ 60 w 60"/>
                <a:gd name="T7" fmla="*/ 9 h 43"/>
                <a:gd name="T8" fmla="*/ 56 w 60"/>
                <a:gd name="T9" fmla="*/ 15 h 43"/>
                <a:gd name="T10" fmla="*/ 49 w 60"/>
                <a:gd name="T11" fmla="*/ 35 h 43"/>
                <a:gd name="T12" fmla="*/ 45 w 60"/>
                <a:gd name="T13" fmla="*/ 43 h 43"/>
                <a:gd name="T14" fmla="*/ 41 w 60"/>
                <a:gd name="T15" fmla="*/ 43 h 43"/>
                <a:gd name="T16" fmla="*/ 9 w 60"/>
                <a:gd name="T17" fmla="*/ 12 h 43"/>
                <a:gd name="T18" fmla="*/ 5 w 60"/>
                <a:gd name="T19" fmla="*/ 5 h 43"/>
                <a:gd name="T20" fmla="*/ 0 w 60"/>
                <a:gd name="T21" fmla="*/ 0 h 43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60"/>
                <a:gd name="T34" fmla="*/ 0 h 43"/>
                <a:gd name="T35" fmla="*/ 60 w 60"/>
                <a:gd name="T36" fmla="*/ 43 h 43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60" h="43">
                  <a:moveTo>
                    <a:pt x="0" y="0"/>
                  </a:moveTo>
                  <a:lnTo>
                    <a:pt x="7" y="0"/>
                  </a:lnTo>
                  <a:lnTo>
                    <a:pt x="59" y="5"/>
                  </a:lnTo>
                  <a:lnTo>
                    <a:pt x="60" y="9"/>
                  </a:lnTo>
                  <a:lnTo>
                    <a:pt x="56" y="15"/>
                  </a:lnTo>
                  <a:lnTo>
                    <a:pt x="49" y="35"/>
                  </a:lnTo>
                  <a:lnTo>
                    <a:pt x="45" y="43"/>
                  </a:lnTo>
                  <a:lnTo>
                    <a:pt x="41" y="43"/>
                  </a:lnTo>
                  <a:lnTo>
                    <a:pt x="9" y="12"/>
                  </a:lnTo>
                  <a:lnTo>
                    <a:pt x="5" y="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B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2079" name="Freeform 30"/>
            <p:cNvSpPr>
              <a:spLocks/>
            </p:cNvSpPr>
            <p:nvPr/>
          </p:nvSpPr>
          <p:spPr bwMode="auto">
            <a:xfrm>
              <a:off x="706" y="315"/>
              <a:ext cx="24" cy="19"/>
            </a:xfrm>
            <a:custGeom>
              <a:avLst/>
              <a:gdLst>
                <a:gd name="T0" fmla="*/ 58 w 72"/>
                <a:gd name="T1" fmla="*/ 0 h 57"/>
                <a:gd name="T2" fmla="*/ 62 w 72"/>
                <a:gd name="T3" fmla="*/ 0 h 57"/>
                <a:gd name="T4" fmla="*/ 64 w 72"/>
                <a:gd name="T5" fmla="*/ 5 h 57"/>
                <a:gd name="T6" fmla="*/ 66 w 72"/>
                <a:gd name="T7" fmla="*/ 10 h 57"/>
                <a:gd name="T8" fmla="*/ 67 w 72"/>
                <a:gd name="T9" fmla="*/ 15 h 57"/>
                <a:gd name="T10" fmla="*/ 70 w 72"/>
                <a:gd name="T11" fmla="*/ 18 h 57"/>
                <a:gd name="T12" fmla="*/ 72 w 72"/>
                <a:gd name="T13" fmla="*/ 32 h 57"/>
                <a:gd name="T14" fmla="*/ 68 w 72"/>
                <a:gd name="T15" fmla="*/ 38 h 57"/>
                <a:gd name="T16" fmla="*/ 66 w 72"/>
                <a:gd name="T17" fmla="*/ 40 h 57"/>
                <a:gd name="T18" fmla="*/ 64 w 72"/>
                <a:gd name="T19" fmla="*/ 45 h 57"/>
                <a:gd name="T20" fmla="*/ 56 w 72"/>
                <a:gd name="T21" fmla="*/ 52 h 57"/>
                <a:gd name="T22" fmla="*/ 49 w 72"/>
                <a:gd name="T23" fmla="*/ 54 h 57"/>
                <a:gd name="T24" fmla="*/ 43 w 72"/>
                <a:gd name="T25" fmla="*/ 57 h 57"/>
                <a:gd name="T26" fmla="*/ 37 w 72"/>
                <a:gd name="T27" fmla="*/ 57 h 57"/>
                <a:gd name="T28" fmla="*/ 25 w 72"/>
                <a:gd name="T29" fmla="*/ 57 h 57"/>
                <a:gd name="T30" fmla="*/ 21 w 72"/>
                <a:gd name="T31" fmla="*/ 57 h 57"/>
                <a:gd name="T32" fmla="*/ 15 w 72"/>
                <a:gd name="T33" fmla="*/ 54 h 57"/>
                <a:gd name="T34" fmla="*/ 7 w 72"/>
                <a:gd name="T35" fmla="*/ 45 h 57"/>
                <a:gd name="T36" fmla="*/ 4 w 72"/>
                <a:gd name="T37" fmla="*/ 40 h 57"/>
                <a:gd name="T38" fmla="*/ 1 w 72"/>
                <a:gd name="T39" fmla="*/ 36 h 57"/>
                <a:gd name="T40" fmla="*/ 2 w 72"/>
                <a:gd name="T41" fmla="*/ 34 h 57"/>
                <a:gd name="T42" fmla="*/ 0 w 72"/>
                <a:gd name="T43" fmla="*/ 32 h 57"/>
                <a:gd name="T44" fmla="*/ 0 w 72"/>
                <a:gd name="T45" fmla="*/ 24 h 57"/>
                <a:gd name="T46" fmla="*/ 4 w 72"/>
                <a:gd name="T47" fmla="*/ 22 h 57"/>
                <a:gd name="T48" fmla="*/ 9 w 72"/>
                <a:gd name="T49" fmla="*/ 21 h 57"/>
                <a:gd name="T50" fmla="*/ 19 w 72"/>
                <a:gd name="T51" fmla="*/ 18 h 57"/>
                <a:gd name="T52" fmla="*/ 24 w 72"/>
                <a:gd name="T53" fmla="*/ 15 h 57"/>
                <a:gd name="T54" fmla="*/ 28 w 72"/>
                <a:gd name="T55" fmla="*/ 14 h 57"/>
                <a:gd name="T56" fmla="*/ 34 w 72"/>
                <a:gd name="T57" fmla="*/ 11 h 57"/>
                <a:gd name="T58" fmla="*/ 54 w 72"/>
                <a:gd name="T59" fmla="*/ 4 h 57"/>
                <a:gd name="T60" fmla="*/ 58 w 72"/>
                <a:gd name="T61" fmla="*/ 0 h 57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72"/>
                <a:gd name="T94" fmla="*/ 0 h 57"/>
                <a:gd name="T95" fmla="*/ 72 w 72"/>
                <a:gd name="T96" fmla="*/ 57 h 57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72" h="57">
                  <a:moveTo>
                    <a:pt x="58" y="0"/>
                  </a:moveTo>
                  <a:lnTo>
                    <a:pt x="62" y="0"/>
                  </a:lnTo>
                  <a:lnTo>
                    <a:pt x="64" y="5"/>
                  </a:lnTo>
                  <a:lnTo>
                    <a:pt x="66" y="10"/>
                  </a:lnTo>
                  <a:lnTo>
                    <a:pt x="67" y="15"/>
                  </a:lnTo>
                  <a:lnTo>
                    <a:pt x="70" y="18"/>
                  </a:lnTo>
                  <a:lnTo>
                    <a:pt x="72" y="32"/>
                  </a:lnTo>
                  <a:lnTo>
                    <a:pt x="68" y="38"/>
                  </a:lnTo>
                  <a:lnTo>
                    <a:pt x="66" y="40"/>
                  </a:lnTo>
                  <a:lnTo>
                    <a:pt x="64" y="45"/>
                  </a:lnTo>
                  <a:lnTo>
                    <a:pt x="56" y="52"/>
                  </a:lnTo>
                  <a:lnTo>
                    <a:pt x="49" y="54"/>
                  </a:lnTo>
                  <a:lnTo>
                    <a:pt x="43" y="57"/>
                  </a:lnTo>
                  <a:lnTo>
                    <a:pt x="37" y="57"/>
                  </a:lnTo>
                  <a:lnTo>
                    <a:pt x="25" y="57"/>
                  </a:lnTo>
                  <a:lnTo>
                    <a:pt x="21" y="57"/>
                  </a:lnTo>
                  <a:lnTo>
                    <a:pt x="15" y="54"/>
                  </a:lnTo>
                  <a:lnTo>
                    <a:pt x="7" y="45"/>
                  </a:lnTo>
                  <a:lnTo>
                    <a:pt x="4" y="40"/>
                  </a:lnTo>
                  <a:lnTo>
                    <a:pt x="1" y="36"/>
                  </a:lnTo>
                  <a:lnTo>
                    <a:pt x="2" y="34"/>
                  </a:lnTo>
                  <a:lnTo>
                    <a:pt x="0" y="32"/>
                  </a:lnTo>
                  <a:lnTo>
                    <a:pt x="0" y="24"/>
                  </a:lnTo>
                  <a:lnTo>
                    <a:pt x="4" y="22"/>
                  </a:lnTo>
                  <a:lnTo>
                    <a:pt x="9" y="21"/>
                  </a:lnTo>
                  <a:lnTo>
                    <a:pt x="19" y="18"/>
                  </a:lnTo>
                  <a:lnTo>
                    <a:pt x="24" y="15"/>
                  </a:lnTo>
                  <a:lnTo>
                    <a:pt x="28" y="14"/>
                  </a:lnTo>
                  <a:lnTo>
                    <a:pt x="34" y="11"/>
                  </a:lnTo>
                  <a:lnTo>
                    <a:pt x="54" y="4"/>
                  </a:lnTo>
                  <a:lnTo>
                    <a:pt x="58" y="0"/>
                  </a:lnTo>
                  <a:close/>
                </a:path>
              </a:pathLst>
            </a:custGeom>
            <a:solidFill>
              <a:srgbClr val="0000B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2080" name="Freeform 31"/>
            <p:cNvSpPr>
              <a:spLocks/>
            </p:cNvSpPr>
            <p:nvPr/>
          </p:nvSpPr>
          <p:spPr bwMode="auto">
            <a:xfrm>
              <a:off x="680" y="325"/>
              <a:ext cx="24" cy="23"/>
            </a:xfrm>
            <a:custGeom>
              <a:avLst/>
              <a:gdLst>
                <a:gd name="T0" fmla="*/ 60 w 73"/>
                <a:gd name="T1" fmla="*/ 0 h 67"/>
                <a:gd name="T2" fmla="*/ 63 w 73"/>
                <a:gd name="T3" fmla="*/ 0 h 67"/>
                <a:gd name="T4" fmla="*/ 71 w 73"/>
                <a:gd name="T5" fmla="*/ 9 h 67"/>
                <a:gd name="T6" fmla="*/ 72 w 73"/>
                <a:gd name="T7" fmla="*/ 20 h 67"/>
                <a:gd name="T8" fmla="*/ 73 w 73"/>
                <a:gd name="T9" fmla="*/ 39 h 67"/>
                <a:gd name="T10" fmla="*/ 65 w 73"/>
                <a:gd name="T11" fmla="*/ 51 h 67"/>
                <a:gd name="T12" fmla="*/ 53 w 73"/>
                <a:gd name="T13" fmla="*/ 59 h 67"/>
                <a:gd name="T14" fmla="*/ 44 w 73"/>
                <a:gd name="T15" fmla="*/ 63 h 67"/>
                <a:gd name="T16" fmla="*/ 42 w 73"/>
                <a:gd name="T17" fmla="*/ 63 h 67"/>
                <a:gd name="T18" fmla="*/ 37 w 73"/>
                <a:gd name="T19" fmla="*/ 63 h 67"/>
                <a:gd name="T20" fmla="*/ 25 w 73"/>
                <a:gd name="T21" fmla="*/ 67 h 67"/>
                <a:gd name="T22" fmla="*/ 20 w 73"/>
                <a:gd name="T23" fmla="*/ 63 h 67"/>
                <a:gd name="T24" fmla="*/ 9 w 73"/>
                <a:gd name="T25" fmla="*/ 58 h 67"/>
                <a:gd name="T26" fmla="*/ 2 w 73"/>
                <a:gd name="T27" fmla="*/ 46 h 67"/>
                <a:gd name="T28" fmla="*/ 1 w 73"/>
                <a:gd name="T29" fmla="*/ 43 h 67"/>
                <a:gd name="T30" fmla="*/ 0 w 73"/>
                <a:gd name="T31" fmla="*/ 27 h 67"/>
                <a:gd name="T32" fmla="*/ 5 w 73"/>
                <a:gd name="T33" fmla="*/ 23 h 67"/>
                <a:gd name="T34" fmla="*/ 8 w 73"/>
                <a:gd name="T35" fmla="*/ 21 h 67"/>
                <a:gd name="T36" fmla="*/ 11 w 73"/>
                <a:gd name="T37" fmla="*/ 21 h 67"/>
                <a:gd name="T38" fmla="*/ 14 w 73"/>
                <a:gd name="T39" fmla="*/ 17 h 67"/>
                <a:gd name="T40" fmla="*/ 29 w 73"/>
                <a:gd name="T41" fmla="*/ 12 h 67"/>
                <a:gd name="T42" fmla="*/ 31 w 73"/>
                <a:gd name="T43" fmla="*/ 11 h 67"/>
                <a:gd name="T44" fmla="*/ 32 w 73"/>
                <a:gd name="T45" fmla="*/ 12 h 67"/>
                <a:gd name="T46" fmla="*/ 43 w 73"/>
                <a:gd name="T47" fmla="*/ 8 h 67"/>
                <a:gd name="T48" fmla="*/ 45 w 73"/>
                <a:gd name="T49" fmla="*/ 6 h 67"/>
                <a:gd name="T50" fmla="*/ 57 w 73"/>
                <a:gd name="T51" fmla="*/ 3 h 67"/>
                <a:gd name="T52" fmla="*/ 60 w 73"/>
                <a:gd name="T53" fmla="*/ 0 h 67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w 73"/>
                <a:gd name="T82" fmla="*/ 0 h 67"/>
                <a:gd name="T83" fmla="*/ 73 w 73"/>
                <a:gd name="T84" fmla="*/ 67 h 67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T81" t="T82" r="T83" b="T84"/>
              <a:pathLst>
                <a:path w="73" h="67">
                  <a:moveTo>
                    <a:pt x="60" y="0"/>
                  </a:moveTo>
                  <a:lnTo>
                    <a:pt x="63" y="0"/>
                  </a:lnTo>
                  <a:lnTo>
                    <a:pt x="71" y="9"/>
                  </a:lnTo>
                  <a:lnTo>
                    <a:pt x="72" y="20"/>
                  </a:lnTo>
                  <a:lnTo>
                    <a:pt x="73" y="39"/>
                  </a:lnTo>
                  <a:lnTo>
                    <a:pt x="65" y="51"/>
                  </a:lnTo>
                  <a:lnTo>
                    <a:pt x="53" y="59"/>
                  </a:lnTo>
                  <a:lnTo>
                    <a:pt x="44" y="63"/>
                  </a:lnTo>
                  <a:lnTo>
                    <a:pt x="42" y="63"/>
                  </a:lnTo>
                  <a:lnTo>
                    <a:pt x="37" y="63"/>
                  </a:lnTo>
                  <a:lnTo>
                    <a:pt x="25" y="67"/>
                  </a:lnTo>
                  <a:lnTo>
                    <a:pt x="20" y="63"/>
                  </a:lnTo>
                  <a:lnTo>
                    <a:pt x="9" y="58"/>
                  </a:lnTo>
                  <a:lnTo>
                    <a:pt x="2" y="46"/>
                  </a:lnTo>
                  <a:lnTo>
                    <a:pt x="1" y="43"/>
                  </a:lnTo>
                  <a:lnTo>
                    <a:pt x="0" y="27"/>
                  </a:lnTo>
                  <a:lnTo>
                    <a:pt x="5" y="23"/>
                  </a:lnTo>
                  <a:lnTo>
                    <a:pt x="8" y="21"/>
                  </a:lnTo>
                  <a:lnTo>
                    <a:pt x="11" y="21"/>
                  </a:lnTo>
                  <a:lnTo>
                    <a:pt x="14" y="17"/>
                  </a:lnTo>
                  <a:lnTo>
                    <a:pt x="29" y="12"/>
                  </a:lnTo>
                  <a:lnTo>
                    <a:pt x="31" y="11"/>
                  </a:lnTo>
                  <a:lnTo>
                    <a:pt x="32" y="12"/>
                  </a:lnTo>
                  <a:lnTo>
                    <a:pt x="43" y="8"/>
                  </a:lnTo>
                  <a:lnTo>
                    <a:pt x="45" y="6"/>
                  </a:lnTo>
                  <a:lnTo>
                    <a:pt x="57" y="3"/>
                  </a:lnTo>
                  <a:lnTo>
                    <a:pt x="60" y="0"/>
                  </a:lnTo>
                  <a:close/>
                </a:path>
              </a:pathLst>
            </a:custGeom>
            <a:solidFill>
              <a:srgbClr val="0000B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2081" name="Freeform 32"/>
            <p:cNvSpPr>
              <a:spLocks/>
            </p:cNvSpPr>
            <p:nvPr/>
          </p:nvSpPr>
          <p:spPr bwMode="auto">
            <a:xfrm>
              <a:off x="688" y="350"/>
              <a:ext cx="64" cy="60"/>
            </a:xfrm>
            <a:custGeom>
              <a:avLst/>
              <a:gdLst>
                <a:gd name="T0" fmla="*/ 161 w 192"/>
                <a:gd name="T1" fmla="*/ 0 h 180"/>
                <a:gd name="T2" fmla="*/ 166 w 192"/>
                <a:gd name="T3" fmla="*/ 19 h 180"/>
                <a:gd name="T4" fmla="*/ 166 w 192"/>
                <a:gd name="T5" fmla="*/ 27 h 180"/>
                <a:gd name="T6" fmla="*/ 175 w 192"/>
                <a:gd name="T7" fmla="*/ 59 h 180"/>
                <a:gd name="T8" fmla="*/ 180 w 192"/>
                <a:gd name="T9" fmla="*/ 80 h 180"/>
                <a:gd name="T10" fmla="*/ 170 w 192"/>
                <a:gd name="T11" fmla="*/ 80 h 180"/>
                <a:gd name="T12" fmla="*/ 170 w 192"/>
                <a:gd name="T13" fmla="*/ 73 h 180"/>
                <a:gd name="T14" fmla="*/ 163 w 192"/>
                <a:gd name="T15" fmla="*/ 65 h 180"/>
                <a:gd name="T16" fmla="*/ 149 w 192"/>
                <a:gd name="T17" fmla="*/ 63 h 180"/>
                <a:gd name="T18" fmla="*/ 62 w 192"/>
                <a:gd name="T19" fmla="*/ 80 h 180"/>
                <a:gd name="T20" fmla="*/ 32 w 192"/>
                <a:gd name="T21" fmla="*/ 96 h 180"/>
                <a:gd name="T22" fmla="*/ 24 w 192"/>
                <a:gd name="T23" fmla="*/ 113 h 180"/>
                <a:gd name="T24" fmla="*/ 24 w 192"/>
                <a:gd name="T25" fmla="*/ 131 h 180"/>
                <a:gd name="T26" fmla="*/ 28 w 192"/>
                <a:gd name="T27" fmla="*/ 144 h 180"/>
                <a:gd name="T28" fmla="*/ 35 w 192"/>
                <a:gd name="T29" fmla="*/ 152 h 180"/>
                <a:gd name="T30" fmla="*/ 50 w 192"/>
                <a:gd name="T31" fmla="*/ 158 h 180"/>
                <a:gd name="T32" fmla="*/ 56 w 192"/>
                <a:gd name="T33" fmla="*/ 162 h 180"/>
                <a:gd name="T34" fmla="*/ 127 w 192"/>
                <a:gd name="T35" fmla="*/ 157 h 180"/>
                <a:gd name="T36" fmla="*/ 163 w 192"/>
                <a:gd name="T37" fmla="*/ 154 h 180"/>
                <a:gd name="T38" fmla="*/ 169 w 192"/>
                <a:gd name="T39" fmla="*/ 150 h 180"/>
                <a:gd name="T40" fmla="*/ 180 w 192"/>
                <a:gd name="T41" fmla="*/ 144 h 180"/>
                <a:gd name="T42" fmla="*/ 180 w 192"/>
                <a:gd name="T43" fmla="*/ 134 h 180"/>
                <a:gd name="T44" fmla="*/ 185 w 192"/>
                <a:gd name="T45" fmla="*/ 128 h 180"/>
                <a:gd name="T46" fmla="*/ 187 w 192"/>
                <a:gd name="T47" fmla="*/ 143 h 180"/>
                <a:gd name="T48" fmla="*/ 192 w 192"/>
                <a:gd name="T49" fmla="*/ 180 h 180"/>
                <a:gd name="T50" fmla="*/ 184 w 192"/>
                <a:gd name="T51" fmla="*/ 178 h 180"/>
                <a:gd name="T52" fmla="*/ 179 w 192"/>
                <a:gd name="T53" fmla="*/ 168 h 180"/>
                <a:gd name="T54" fmla="*/ 110 w 192"/>
                <a:gd name="T55" fmla="*/ 169 h 180"/>
                <a:gd name="T56" fmla="*/ 67 w 192"/>
                <a:gd name="T57" fmla="*/ 173 h 180"/>
                <a:gd name="T58" fmla="*/ 19 w 192"/>
                <a:gd name="T59" fmla="*/ 157 h 180"/>
                <a:gd name="T60" fmla="*/ 4 w 192"/>
                <a:gd name="T61" fmla="*/ 129 h 180"/>
                <a:gd name="T62" fmla="*/ 0 w 192"/>
                <a:gd name="T63" fmla="*/ 107 h 180"/>
                <a:gd name="T64" fmla="*/ 0 w 192"/>
                <a:gd name="T65" fmla="*/ 96 h 180"/>
                <a:gd name="T66" fmla="*/ 1 w 192"/>
                <a:gd name="T67" fmla="*/ 85 h 180"/>
                <a:gd name="T68" fmla="*/ 7 w 192"/>
                <a:gd name="T69" fmla="*/ 74 h 180"/>
                <a:gd name="T70" fmla="*/ 32 w 192"/>
                <a:gd name="T71" fmla="*/ 51 h 180"/>
                <a:gd name="T72" fmla="*/ 38 w 192"/>
                <a:gd name="T73" fmla="*/ 49 h 180"/>
                <a:gd name="T74" fmla="*/ 83 w 192"/>
                <a:gd name="T75" fmla="*/ 38 h 180"/>
                <a:gd name="T76" fmla="*/ 102 w 192"/>
                <a:gd name="T77" fmla="*/ 33 h 180"/>
                <a:gd name="T78" fmla="*/ 109 w 192"/>
                <a:gd name="T79" fmla="*/ 32 h 180"/>
                <a:gd name="T80" fmla="*/ 143 w 192"/>
                <a:gd name="T81" fmla="*/ 24 h 180"/>
                <a:gd name="T82" fmla="*/ 156 w 192"/>
                <a:gd name="T83" fmla="*/ 17 h 180"/>
                <a:gd name="T84" fmla="*/ 156 w 192"/>
                <a:gd name="T85" fmla="*/ 9 h 180"/>
                <a:gd name="T86" fmla="*/ 156 w 192"/>
                <a:gd name="T87" fmla="*/ 0 h 180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192"/>
                <a:gd name="T133" fmla="*/ 0 h 180"/>
                <a:gd name="T134" fmla="*/ 192 w 192"/>
                <a:gd name="T135" fmla="*/ 180 h 180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192" h="180">
                  <a:moveTo>
                    <a:pt x="156" y="0"/>
                  </a:moveTo>
                  <a:lnTo>
                    <a:pt x="161" y="0"/>
                  </a:lnTo>
                  <a:lnTo>
                    <a:pt x="166" y="15"/>
                  </a:lnTo>
                  <a:lnTo>
                    <a:pt x="166" y="19"/>
                  </a:lnTo>
                  <a:lnTo>
                    <a:pt x="166" y="21"/>
                  </a:lnTo>
                  <a:lnTo>
                    <a:pt x="166" y="27"/>
                  </a:lnTo>
                  <a:lnTo>
                    <a:pt x="170" y="42"/>
                  </a:lnTo>
                  <a:lnTo>
                    <a:pt x="175" y="59"/>
                  </a:lnTo>
                  <a:lnTo>
                    <a:pt x="176" y="62"/>
                  </a:lnTo>
                  <a:lnTo>
                    <a:pt x="180" y="80"/>
                  </a:lnTo>
                  <a:lnTo>
                    <a:pt x="176" y="80"/>
                  </a:lnTo>
                  <a:lnTo>
                    <a:pt x="170" y="80"/>
                  </a:lnTo>
                  <a:lnTo>
                    <a:pt x="170" y="75"/>
                  </a:lnTo>
                  <a:lnTo>
                    <a:pt x="170" y="73"/>
                  </a:lnTo>
                  <a:lnTo>
                    <a:pt x="168" y="69"/>
                  </a:lnTo>
                  <a:lnTo>
                    <a:pt x="163" y="65"/>
                  </a:lnTo>
                  <a:lnTo>
                    <a:pt x="161" y="63"/>
                  </a:lnTo>
                  <a:lnTo>
                    <a:pt x="149" y="63"/>
                  </a:lnTo>
                  <a:lnTo>
                    <a:pt x="127" y="67"/>
                  </a:lnTo>
                  <a:lnTo>
                    <a:pt x="62" y="80"/>
                  </a:lnTo>
                  <a:lnTo>
                    <a:pt x="42" y="87"/>
                  </a:lnTo>
                  <a:lnTo>
                    <a:pt x="32" y="96"/>
                  </a:lnTo>
                  <a:lnTo>
                    <a:pt x="24" y="107"/>
                  </a:lnTo>
                  <a:lnTo>
                    <a:pt x="24" y="113"/>
                  </a:lnTo>
                  <a:lnTo>
                    <a:pt x="23" y="126"/>
                  </a:lnTo>
                  <a:lnTo>
                    <a:pt x="24" y="131"/>
                  </a:lnTo>
                  <a:lnTo>
                    <a:pt x="25" y="137"/>
                  </a:lnTo>
                  <a:lnTo>
                    <a:pt x="28" y="144"/>
                  </a:lnTo>
                  <a:lnTo>
                    <a:pt x="32" y="149"/>
                  </a:lnTo>
                  <a:lnTo>
                    <a:pt x="35" y="152"/>
                  </a:lnTo>
                  <a:lnTo>
                    <a:pt x="43" y="157"/>
                  </a:lnTo>
                  <a:lnTo>
                    <a:pt x="50" y="158"/>
                  </a:lnTo>
                  <a:lnTo>
                    <a:pt x="52" y="162"/>
                  </a:lnTo>
                  <a:lnTo>
                    <a:pt x="56" y="162"/>
                  </a:lnTo>
                  <a:lnTo>
                    <a:pt x="89" y="162"/>
                  </a:lnTo>
                  <a:lnTo>
                    <a:pt x="127" y="157"/>
                  </a:lnTo>
                  <a:lnTo>
                    <a:pt x="149" y="155"/>
                  </a:lnTo>
                  <a:lnTo>
                    <a:pt x="163" y="154"/>
                  </a:lnTo>
                  <a:lnTo>
                    <a:pt x="166" y="152"/>
                  </a:lnTo>
                  <a:lnTo>
                    <a:pt x="169" y="150"/>
                  </a:lnTo>
                  <a:lnTo>
                    <a:pt x="174" y="150"/>
                  </a:lnTo>
                  <a:lnTo>
                    <a:pt x="180" y="144"/>
                  </a:lnTo>
                  <a:lnTo>
                    <a:pt x="181" y="140"/>
                  </a:lnTo>
                  <a:lnTo>
                    <a:pt x="180" y="134"/>
                  </a:lnTo>
                  <a:lnTo>
                    <a:pt x="182" y="128"/>
                  </a:lnTo>
                  <a:lnTo>
                    <a:pt x="185" y="128"/>
                  </a:lnTo>
                  <a:lnTo>
                    <a:pt x="187" y="135"/>
                  </a:lnTo>
                  <a:lnTo>
                    <a:pt x="187" y="143"/>
                  </a:lnTo>
                  <a:lnTo>
                    <a:pt x="190" y="161"/>
                  </a:lnTo>
                  <a:lnTo>
                    <a:pt x="192" y="180"/>
                  </a:lnTo>
                  <a:lnTo>
                    <a:pt x="185" y="180"/>
                  </a:lnTo>
                  <a:lnTo>
                    <a:pt x="184" y="178"/>
                  </a:lnTo>
                  <a:lnTo>
                    <a:pt x="182" y="172"/>
                  </a:lnTo>
                  <a:lnTo>
                    <a:pt x="179" y="168"/>
                  </a:lnTo>
                  <a:lnTo>
                    <a:pt x="131" y="168"/>
                  </a:lnTo>
                  <a:lnTo>
                    <a:pt x="110" y="169"/>
                  </a:lnTo>
                  <a:lnTo>
                    <a:pt x="98" y="172"/>
                  </a:lnTo>
                  <a:lnTo>
                    <a:pt x="67" y="173"/>
                  </a:lnTo>
                  <a:lnTo>
                    <a:pt x="35" y="168"/>
                  </a:lnTo>
                  <a:lnTo>
                    <a:pt x="19" y="157"/>
                  </a:lnTo>
                  <a:lnTo>
                    <a:pt x="7" y="140"/>
                  </a:lnTo>
                  <a:lnTo>
                    <a:pt x="4" y="129"/>
                  </a:lnTo>
                  <a:lnTo>
                    <a:pt x="1" y="120"/>
                  </a:lnTo>
                  <a:lnTo>
                    <a:pt x="0" y="107"/>
                  </a:lnTo>
                  <a:lnTo>
                    <a:pt x="0" y="103"/>
                  </a:lnTo>
                  <a:lnTo>
                    <a:pt x="0" y="96"/>
                  </a:lnTo>
                  <a:lnTo>
                    <a:pt x="1" y="91"/>
                  </a:lnTo>
                  <a:lnTo>
                    <a:pt x="1" y="85"/>
                  </a:lnTo>
                  <a:lnTo>
                    <a:pt x="5" y="77"/>
                  </a:lnTo>
                  <a:lnTo>
                    <a:pt x="7" y="74"/>
                  </a:lnTo>
                  <a:lnTo>
                    <a:pt x="28" y="55"/>
                  </a:lnTo>
                  <a:lnTo>
                    <a:pt x="32" y="51"/>
                  </a:lnTo>
                  <a:lnTo>
                    <a:pt x="35" y="50"/>
                  </a:lnTo>
                  <a:lnTo>
                    <a:pt x="38" y="49"/>
                  </a:lnTo>
                  <a:lnTo>
                    <a:pt x="50" y="48"/>
                  </a:lnTo>
                  <a:lnTo>
                    <a:pt x="83" y="38"/>
                  </a:lnTo>
                  <a:lnTo>
                    <a:pt x="96" y="33"/>
                  </a:lnTo>
                  <a:lnTo>
                    <a:pt x="102" y="33"/>
                  </a:lnTo>
                  <a:lnTo>
                    <a:pt x="106" y="33"/>
                  </a:lnTo>
                  <a:lnTo>
                    <a:pt x="109" y="32"/>
                  </a:lnTo>
                  <a:lnTo>
                    <a:pt x="137" y="24"/>
                  </a:lnTo>
                  <a:lnTo>
                    <a:pt x="143" y="24"/>
                  </a:lnTo>
                  <a:lnTo>
                    <a:pt x="150" y="21"/>
                  </a:lnTo>
                  <a:lnTo>
                    <a:pt x="156" y="17"/>
                  </a:lnTo>
                  <a:lnTo>
                    <a:pt x="156" y="14"/>
                  </a:lnTo>
                  <a:lnTo>
                    <a:pt x="156" y="9"/>
                  </a:lnTo>
                  <a:lnTo>
                    <a:pt x="154" y="5"/>
                  </a:lnTo>
                  <a:lnTo>
                    <a:pt x="156" y="0"/>
                  </a:lnTo>
                  <a:close/>
                </a:path>
              </a:pathLst>
            </a:custGeom>
            <a:solidFill>
              <a:srgbClr val="FFD9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2082" name="Freeform 33"/>
            <p:cNvSpPr>
              <a:spLocks/>
            </p:cNvSpPr>
            <p:nvPr/>
          </p:nvSpPr>
          <p:spPr bwMode="auto">
            <a:xfrm>
              <a:off x="690" y="414"/>
              <a:ext cx="63" cy="64"/>
            </a:xfrm>
            <a:custGeom>
              <a:avLst/>
              <a:gdLst>
                <a:gd name="T0" fmla="*/ 186 w 189"/>
                <a:gd name="T1" fmla="*/ 0 h 191"/>
                <a:gd name="T2" fmla="*/ 189 w 189"/>
                <a:gd name="T3" fmla="*/ 55 h 191"/>
                <a:gd name="T4" fmla="*/ 150 w 189"/>
                <a:gd name="T5" fmla="*/ 91 h 191"/>
                <a:gd name="T6" fmla="*/ 84 w 189"/>
                <a:gd name="T7" fmla="*/ 135 h 191"/>
                <a:gd name="T8" fmla="*/ 70 w 189"/>
                <a:gd name="T9" fmla="*/ 143 h 191"/>
                <a:gd name="T10" fmla="*/ 80 w 189"/>
                <a:gd name="T11" fmla="*/ 147 h 191"/>
                <a:gd name="T12" fmla="*/ 127 w 189"/>
                <a:gd name="T13" fmla="*/ 150 h 191"/>
                <a:gd name="T14" fmla="*/ 164 w 189"/>
                <a:gd name="T15" fmla="*/ 155 h 191"/>
                <a:gd name="T16" fmla="*/ 175 w 189"/>
                <a:gd name="T17" fmla="*/ 147 h 191"/>
                <a:gd name="T18" fmla="*/ 176 w 189"/>
                <a:gd name="T19" fmla="*/ 141 h 191"/>
                <a:gd name="T20" fmla="*/ 185 w 189"/>
                <a:gd name="T21" fmla="*/ 135 h 191"/>
                <a:gd name="T22" fmla="*/ 179 w 189"/>
                <a:gd name="T23" fmla="*/ 180 h 191"/>
                <a:gd name="T24" fmla="*/ 173 w 189"/>
                <a:gd name="T25" fmla="*/ 191 h 191"/>
                <a:gd name="T26" fmla="*/ 170 w 189"/>
                <a:gd name="T27" fmla="*/ 178 h 191"/>
                <a:gd name="T28" fmla="*/ 160 w 189"/>
                <a:gd name="T29" fmla="*/ 171 h 191"/>
                <a:gd name="T30" fmla="*/ 140 w 189"/>
                <a:gd name="T31" fmla="*/ 168 h 191"/>
                <a:gd name="T32" fmla="*/ 126 w 189"/>
                <a:gd name="T33" fmla="*/ 166 h 191"/>
                <a:gd name="T34" fmla="*/ 112 w 189"/>
                <a:gd name="T35" fmla="*/ 166 h 191"/>
                <a:gd name="T36" fmla="*/ 89 w 189"/>
                <a:gd name="T37" fmla="*/ 162 h 191"/>
                <a:gd name="T38" fmla="*/ 76 w 189"/>
                <a:gd name="T39" fmla="*/ 160 h 191"/>
                <a:gd name="T40" fmla="*/ 54 w 189"/>
                <a:gd name="T41" fmla="*/ 158 h 191"/>
                <a:gd name="T42" fmla="*/ 42 w 189"/>
                <a:gd name="T43" fmla="*/ 155 h 191"/>
                <a:gd name="T44" fmla="*/ 2 w 189"/>
                <a:gd name="T45" fmla="*/ 150 h 191"/>
                <a:gd name="T46" fmla="*/ 0 w 189"/>
                <a:gd name="T47" fmla="*/ 142 h 191"/>
                <a:gd name="T48" fmla="*/ 5 w 189"/>
                <a:gd name="T49" fmla="*/ 135 h 191"/>
                <a:gd name="T50" fmla="*/ 43 w 189"/>
                <a:gd name="T51" fmla="*/ 115 h 191"/>
                <a:gd name="T52" fmla="*/ 71 w 189"/>
                <a:gd name="T53" fmla="*/ 96 h 191"/>
                <a:gd name="T54" fmla="*/ 154 w 189"/>
                <a:gd name="T55" fmla="*/ 37 h 191"/>
                <a:gd name="T56" fmla="*/ 139 w 189"/>
                <a:gd name="T57" fmla="*/ 35 h 191"/>
                <a:gd name="T58" fmla="*/ 83 w 189"/>
                <a:gd name="T59" fmla="*/ 36 h 191"/>
                <a:gd name="T60" fmla="*/ 18 w 189"/>
                <a:gd name="T61" fmla="*/ 43 h 191"/>
                <a:gd name="T62" fmla="*/ 17 w 189"/>
                <a:gd name="T63" fmla="*/ 53 h 191"/>
                <a:gd name="T64" fmla="*/ 8 w 189"/>
                <a:gd name="T65" fmla="*/ 55 h 191"/>
                <a:gd name="T66" fmla="*/ 8 w 189"/>
                <a:gd name="T67" fmla="*/ 24 h 191"/>
                <a:gd name="T68" fmla="*/ 13 w 189"/>
                <a:gd name="T69" fmla="*/ 7 h 191"/>
                <a:gd name="T70" fmla="*/ 22 w 189"/>
                <a:gd name="T71" fmla="*/ 24 h 191"/>
                <a:gd name="T72" fmla="*/ 76 w 189"/>
                <a:gd name="T73" fmla="*/ 24 h 191"/>
                <a:gd name="T74" fmla="*/ 168 w 189"/>
                <a:gd name="T75" fmla="*/ 23 h 191"/>
                <a:gd name="T76" fmla="*/ 179 w 189"/>
                <a:gd name="T77" fmla="*/ 7 h 191"/>
                <a:gd name="T78" fmla="*/ 181 w 189"/>
                <a:gd name="T79" fmla="*/ 0 h 191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189"/>
                <a:gd name="T121" fmla="*/ 0 h 191"/>
                <a:gd name="T122" fmla="*/ 189 w 189"/>
                <a:gd name="T123" fmla="*/ 191 h 191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189" h="191">
                  <a:moveTo>
                    <a:pt x="181" y="0"/>
                  </a:moveTo>
                  <a:lnTo>
                    <a:pt x="186" y="0"/>
                  </a:lnTo>
                  <a:lnTo>
                    <a:pt x="187" y="39"/>
                  </a:lnTo>
                  <a:lnTo>
                    <a:pt x="189" y="55"/>
                  </a:lnTo>
                  <a:lnTo>
                    <a:pt x="189" y="61"/>
                  </a:lnTo>
                  <a:lnTo>
                    <a:pt x="150" y="91"/>
                  </a:lnTo>
                  <a:lnTo>
                    <a:pt x="110" y="118"/>
                  </a:lnTo>
                  <a:lnTo>
                    <a:pt x="84" y="135"/>
                  </a:lnTo>
                  <a:lnTo>
                    <a:pt x="78" y="137"/>
                  </a:lnTo>
                  <a:lnTo>
                    <a:pt x="70" y="143"/>
                  </a:lnTo>
                  <a:lnTo>
                    <a:pt x="73" y="145"/>
                  </a:lnTo>
                  <a:lnTo>
                    <a:pt x="80" y="147"/>
                  </a:lnTo>
                  <a:lnTo>
                    <a:pt x="112" y="150"/>
                  </a:lnTo>
                  <a:lnTo>
                    <a:pt x="127" y="150"/>
                  </a:lnTo>
                  <a:lnTo>
                    <a:pt x="154" y="154"/>
                  </a:lnTo>
                  <a:lnTo>
                    <a:pt x="164" y="155"/>
                  </a:lnTo>
                  <a:lnTo>
                    <a:pt x="170" y="153"/>
                  </a:lnTo>
                  <a:lnTo>
                    <a:pt x="175" y="147"/>
                  </a:lnTo>
                  <a:lnTo>
                    <a:pt x="176" y="143"/>
                  </a:lnTo>
                  <a:lnTo>
                    <a:pt x="176" y="141"/>
                  </a:lnTo>
                  <a:lnTo>
                    <a:pt x="176" y="136"/>
                  </a:lnTo>
                  <a:lnTo>
                    <a:pt x="185" y="135"/>
                  </a:lnTo>
                  <a:lnTo>
                    <a:pt x="181" y="166"/>
                  </a:lnTo>
                  <a:lnTo>
                    <a:pt x="179" y="180"/>
                  </a:lnTo>
                  <a:lnTo>
                    <a:pt x="179" y="189"/>
                  </a:lnTo>
                  <a:lnTo>
                    <a:pt x="173" y="191"/>
                  </a:lnTo>
                  <a:lnTo>
                    <a:pt x="170" y="185"/>
                  </a:lnTo>
                  <a:lnTo>
                    <a:pt x="170" y="178"/>
                  </a:lnTo>
                  <a:lnTo>
                    <a:pt x="164" y="172"/>
                  </a:lnTo>
                  <a:lnTo>
                    <a:pt x="160" y="171"/>
                  </a:lnTo>
                  <a:lnTo>
                    <a:pt x="152" y="170"/>
                  </a:lnTo>
                  <a:lnTo>
                    <a:pt x="140" y="168"/>
                  </a:lnTo>
                  <a:lnTo>
                    <a:pt x="130" y="167"/>
                  </a:lnTo>
                  <a:lnTo>
                    <a:pt x="126" y="166"/>
                  </a:lnTo>
                  <a:lnTo>
                    <a:pt x="121" y="166"/>
                  </a:lnTo>
                  <a:lnTo>
                    <a:pt x="112" y="166"/>
                  </a:lnTo>
                  <a:lnTo>
                    <a:pt x="106" y="164"/>
                  </a:lnTo>
                  <a:lnTo>
                    <a:pt x="89" y="162"/>
                  </a:lnTo>
                  <a:lnTo>
                    <a:pt x="82" y="160"/>
                  </a:lnTo>
                  <a:lnTo>
                    <a:pt x="76" y="160"/>
                  </a:lnTo>
                  <a:lnTo>
                    <a:pt x="70" y="158"/>
                  </a:lnTo>
                  <a:lnTo>
                    <a:pt x="54" y="158"/>
                  </a:lnTo>
                  <a:lnTo>
                    <a:pt x="47" y="155"/>
                  </a:lnTo>
                  <a:lnTo>
                    <a:pt x="42" y="155"/>
                  </a:lnTo>
                  <a:lnTo>
                    <a:pt x="35" y="154"/>
                  </a:lnTo>
                  <a:lnTo>
                    <a:pt x="2" y="150"/>
                  </a:lnTo>
                  <a:lnTo>
                    <a:pt x="0" y="148"/>
                  </a:lnTo>
                  <a:lnTo>
                    <a:pt x="0" y="142"/>
                  </a:lnTo>
                  <a:lnTo>
                    <a:pt x="1" y="136"/>
                  </a:lnTo>
                  <a:lnTo>
                    <a:pt x="5" y="135"/>
                  </a:lnTo>
                  <a:lnTo>
                    <a:pt x="26" y="123"/>
                  </a:lnTo>
                  <a:lnTo>
                    <a:pt x="43" y="115"/>
                  </a:lnTo>
                  <a:lnTo>
                    <a:pt x="58" y="105"/>
                  </a:lnTo>
                  <a:lnTo>
                    <a:pt x="71" y="96"/>
                  </a:lnTo>
                  <a:lnTo>
                    <a:pt x="84" y="88"/>
                  </a:lnTo>
                  <a:lnTo>
                    <a:pt x="154" y="37"/>
                  </a:lnTo>
                  <a:lnTo>
                    <a:pt x="151" y="35"/>
                  </a:lnTo>
                  <a:lnTo>
                    <a:pt x="139" y="35"/>
                  </a:lnTo>
                  <a:lnTo>
                    <a:pt x="109" y="36"/>
                  </a:lnTo>
                  <a:lnTo>
                    <a:pt x="83" y="36"/>
                  </a:lnTo>
                  <a:lnTo>
                    <a:pt x="24" y="37"/>
                  </a:lnTo>
                  <a:lnTo>
                    <a:pt x="18" y="43"/>
                  </a:lnTo>
                  <a:lnTo>
                    <a:pt x="17" y="48"/>
                  </a:lnTo>
                  <a:lnTo>
                    <a:pt x="17" y="53"/>
                  </a:lnTo>
                  <a:lnTo>
                    <a:pt x="14" y="55"/>
                  </a:lnTo>
                  <a:lnTo>
                    <a:pt x="8" y="55"/>
                  </a:lnTo>
                  <a:lnTo>
                    <a:pt x="8" y="46"/>
                  </a:lnTo>
                  <a:lnTo>
                    <a:pt x="8" y="24"/>
                  </a:lnTo>
                  <a:lnTo>
                    <a:pt x="8" y="9"/>
                  </a:lnTo>
                  <a:lnTo>
                    <a:pt x="13" y="7"/>
                  </a:lnTo>
                  <a:lnTo>
                    <a:pt x="13" y="12"/>
                  </a:lnTo>
                  <a:lnTo>
                    <a:pt x="22" y="24"/>
                  </a:lnTo>
                  <a:lnTo>
                    <a:pt x="23" y="24"/>
                  </a:lnTo>
                  <a:lnTo>
                    <a:pt x="76" y="24"/>
                  </a:lnTo>
                  <a:lnTo>
                    <a:pt x="120" y="24"/>
                  </a:lnTo>
                  <a:lnTo>
                    <a:pt x="168" y="23"/>
                  </a:lnTo>
                  <a:lnTo>
                    <a:pt x="178" y="13"/>
                  </a:lnTo>
                  <a:lnTo>
                    <a:pt x="179" y="7"/>
                  </a:lnTo>
                  <a:lnTo>
                    <a:pt x="179" y="3"/>
                  </a:lnTo>
                  <a:lnTo>
                    <a:pt x="181" y="0"/>
                  </a:lnTo>
                  <a:close/>
                </a:path>
              </a:pathLst>
            </a:custGeom>
            <a:solidFill>
              <a:srgbClr val="FFD9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2083" name="Freeform 34"/>
            <p:cNvSpPr>
              <a:spLocks/>
            </p:cNvSpPr>
            <p:nvPr/>
          </p:nvSpPr>
          <p:spPr bwMode="auto">
            <a:xfrm>
              <a:off x="684" y="473"/>
              <a:ext cx="65" cy="65"/>
            </a:xfrm>
            <a:custGeom>
              <a:avLst/>
              <a:gdLst>
                <a:gd name="T0" fmla="*/ 18 w 195"/>
                <a:gd name="T1" fmla="*/ 0 h 194"/>
                <a:gd name="T2" fmla="*/ 21 w 195"/>
                <a:gd name="T3" fmla="*/ 0 h 194"/>
                <a:gd name="T4" fmla="*/ 25 w 195"/>
                <a:gd name="T5" fmla="*/ 1 h 194"/>
                <a:gd name="T6" fmla="*/ 26 w 195"/>
                <a:gd name="T7" fmla="*/ 12 h 194"/>
                <a:gd name="T8" fmla="*/ 26 w 195"/>
                <a:gd name="T9" fmla="*/ 15 h 194"/>
                <a:gd name="T10" fmla="*/ 32 w 195"/>
                <a:gd name="T11" fmla="*/ 21 h 194"/>
                <a:gd name="T12" fmla="*/ 33 w 195"/>
                <a:gd name="T13" fmla="*/ 22 h 194"/>
                <a:gd name="T14" fmla="*/ 39 w 195"/>
                <a:gd name="T15" fmla="*/ 22 h 194"/>
                <a:gd name="T16" fmla="*/ 49 w 195"/>
                <a:gd name="T17" fmla="*/ 24 h 194"/>
                <a:gd name="T18" fmla="*/ 61 w 195"/>
                <a:gd name="T19" fmla="*/ 25 h 194"/>
                <a:gd name="T20" fmla="*/ 66 w 195"/>
                <a:gd name="T21" fmla="*/ 25 h 194"/>
                <a:gd name="T22" fmla="*/ 70 w 195"/>
                <a:gd name="T23" fmla="*/ 27 h 194"/>
                <a:gd name="T24" fmla="*/ 76 w 195"/>
                <a:gd name="T25" fmla="*/ 27 h 194"/>
                <a:gd name="T26" fmla="*/ 81 w 195"/>
                <a:gd name="T27" fmla="*/ 27 h 194"/>
                <a:gd name="T28" fmla="*/ 90 w 195"/>
                <a:gd name="T29" fmla="*/ 30 h 194"/>
                <a:gd name="T30" fmla="*/ 102 w 195"/>
                <a:gd name="T31" fmla="*/ 32 h 194"/>
                <a:gd name="T32" fmla="*/ 124 w 195"/>
                <a:gd name="T33" fmla="*/ 38 h 194"/>
                <a:gd name="T34" fmla="*/ 132 w 195"/>
                <a:gd name="T35" fmla="*/ 38 h 194"/>
                <a:gd name="T36" fmla="*/ 138 w 195"/>
                <a:gd name="T37" fmla="*/ 39 h 194"/>
                <a:gd name="T38" fmla="*/ 159 w 195"/>
                <a:gd name="T39" fmla="*/ 44 h 194"/>
                <a:gd name="T40" fmla="*/ 171 w 195"/>
                <a:gd name="T41" fmla="*/ 44 h 194"/>
                <a:gd name="T42" fmla="*/ 180 w 195"/>
                <a:gd name="T43" fmla="*/ 45 h 194"/>
                <a:gd name="T44" fmla="*/ 187 w 195"/>
                <a:gd name="T45" fmla="*/ 39 h 194"/>
                <a:gd name="T46" fmla="*/ 188 w 195"/>
                <a:gd name="T47" fmla="*/ 36 h 194"/>
                <a:gd name="T48" fmla="*/ 189 w 195"/>
                <a:gd name="T49" fmla="*/ 27 h 194"/>
                <a:gd name="T50" fmla="*/ 194 w 195"/>
                <a:gd name="T51" fmla="*/ 27 h 194"/>
                <a:gd name="T52" fmla="*/ 195 w 195"/>
                <a:gd name="T53" fmla="*/ 36 h 194"/>
                <a:gd name="T54" fmla="*/ 193 w 195"/>
                <a:gd name="T55" fmla="*/ 42 h 194"/>
                <a:gd name="T56" fmla="*/ 193 w 195"/>
                <a:gd name="T57" fmla="*/ 51 h 194"/>
                <a:gd name="T58" fmla="*/ 188 w 195"/>
                <a:gd name="T59" fmla="*/ 66 h 194"/>
                <a:gd name="T60" fmla="*/ 184 w 195"/>
                <a:gd name="T61" fmla="*/ 78 h 194"/>
                <a:gd name="T62" fmla="*/ 184 w 195"/>
                <a:gd name="T63" fmla="*/ 87 h 194"/>
                <a:gd name="T64" fmla="*/ 182 w 195"/>
                <a:gd name="T65" fmla="*/ 94 h 194"/>
                <a:gd name="T66" fmla="*/ 180 w 195"/>
                <a:gd name="T67" fmla="*/ 106 h 194"/>
                <a:gd name="T68" fmla="*/ 177 w 195"/>
                <a:gd name="T69" fmla="*/ 115 h 194"/>
                <a:gd name="T70" fmla="*/ 177 w 195"/>
                <a:gd name="T71" fmla="*/ 120 h 194"/>
                <a:gd name="T72" fmla="*/ 174 w 195"/>
                <a:gd name="T73" fmla="*/ 127 h 194"/>
                <a:gd name="T74" fmla="*/ 174 w 195"/>
                <a:gd name="T75" fmla="*/ 129 h 194"/>
                <a:gd name="T76" fmla="*/ 163 w 195"/>
                <a:gd name="T77" fmla="*/ 157 h 194"/>
                <a:gd name="T78" fmla="*/ 146 w 195"/>
                <a:gd name="T79" fmla="*/ 177 h 194"/>
                <a:gd name="T80" fmla="*/ 126 w 195"/>
                <a:gd name="T81" fmla="*/ 189 h 194"/>
                <a:gd name="T82" fmla="*/ 98 w 195"/>
                <a:gd name="T83" fmla="*/ 194 h 194"/>
                <a:gd name="T84" fmla="*/ 67 w 195"/>
                <a:gd name="T85" fmla="*/ 188 h 194"/>
                <a:gd name="T86" fmla="*/ 66 w 195"/>
                <a:gd name="T87" fmla="*/ 187 h 194"/>
                <a:gd name="T88" fmla="*/ 64 w 195"/>
                <a:gd name="T89" fmla="*/ 188 h 194"/>
                <a:gd name="T90" fmla="*/ 60 w 195"/>
                <a:gd name="T91" fmla="*/ 186 h 194"/>
                <a:gd name="T92" fmla="*/ 56 w 195"/>
                <a:gd name="T93" fmla="*/ 185 h 194"/>
                <a:gd name="T94" fmla="*/ 37 w 195"/>
                <a:gd name="T95" fmla="*/ 173 h 194"/>
                <a:gd name="T96" fmla="*/ 18 w 195"/>
                <a:gd name="T97" fmla="*/ 154 h 194"/>
                <a:gd name="T98" fmla="*/ 7 w 195"/>
                <a:gd name="T99" fmla="*/ 140 h 194"/>
                <a:gd name="T100" fmla="*/ 4 w 195"/>
                <a:gd name="T101" fmla="*/ 133 h 194"/>
                <a:gd name="T102" fmla="*/ 3 w 195"/>
                <a:gd name="T103" fmla="*/ 129 h 194"/>
                <a:gd name="T104" fmla="*/ 0 w 195"/>
                <a:gd name="T105" fmla="*/ 121 h 194"/>
                <a:gd name="T106" fmla="*/ 0 w 195"/>
                <a:gd name="T107" fmla="*/ 88 h 194"/>
                <a:gd name="T108" fmla="*/ 3 w 195"/>
                <a:gd name="T109" fmla="*/ 73 h 194"/>
                <a:gd name="T110" fmla="*/ 3 w 195"/>
                <a:gd name="T111" fmla="*/ 72 h 194"/>
                <a:gd name="T112" fmla="*/ 4 w 195"/>
                <a:gd name="T113" fmla="*/ 66 h 194"/>
                <a:gd name="T114" fmla="*/ 7 w 195"/>
                <a:gd name="T115" fmla="*/ 57 h 194"/>
                <a:gd name="T116" fmla="*/ 12 w 195"/>
                <a:gd name="T117" fmla="*/ 42 h 194"/>
                <a:gd name="T118" fmla="*/ 14 w 195"/>
                <a:gd name="T119" fmla="*/ 36 h 194"/>
                <a:gd name="T120" fmla="*/ 18 w 195"/>
                <a:gd name="T121" fmla="*/ 1 h 194"/>
                <a:gd name="T122" fmla="*/ 18 w 195"/>
                <a:gd name="T123" fmla="*/ 0 h 194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195"/>
                <a:gd name="T187" fmla="*/ 0 h 194"/>
                <a:gd name="T188" fmla="*/ 195 w 195"/>
                <a:gd name="T189" fmla="*/ 194 h 194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195" h="194">
                  <a:moveTo>
                    <a:pt x="18" y="0"/>
                  </a:moveTo>
                  <a:lnTo>
                    <a:pt x="21" y="0"/>
                  </a:lnTo>
                  <a:lnTo>
                    <a:pt x="25" y="1"/>
                  </a:lnTo>
                  <a:lnTo>
                    <a:pt x="26" y="12"/>
                  </a:lnTo>
                  <a:lnTo>
                    <a:pt x="26" y="15"/>
                  </a:lnTo>
                  <a:lnTo>
                    <a:pt x="32" y="21"/>
                  </a:lnTo>
                  <a:lnTo>
                    <a:pt x="33" y="22"/>
                  </a:lnTo>
                  <a:lnTo>
                    <a:pt x="39" y="22"/>
                  </a:lnTo>
                  <a:lnTo>
                    <a:pt x="49" y="24"/>
                  </a:lnTo>
                  <a:lnTo>
                    <a:pt x="61" y="25"/>
                  </a:lnTo>
                  <a:lnTo>
                    <a:pt x="66" y="25"/>
                  </a:lnTo>
                  <a:lnTo>
                    <a:pt x="70" y="27"/>
                  </a:lnTo>
                  <a:lnTo>
                    <a:pt x="76" y="27"/>
                  </a:lnTo>
                  <a:lnTo>
                    <a:pt x="81" y="27"/>
                  </a:lnTo>
                  <a:lnTo>
                    <a:pt x="90" y="30"/>
                  </a:lnTo>
                  <a:lnTo>
                    <a:pt x="102" y="32"/>
                  </a:lnTo>
                  <a:lnTo>
                    <a:pt x="124" y="38"/>
                  </a:lnTo>
                  <a:lnTo>
                    <a:pt x="132" y="38"/>
                  </a:lnTo>
                  <a:lnTo>
                    <a:pt x="138" y="39"/>
                  </a:lnTo>
                  <a:lnTo>
                    <a:pt x="159" y="44"/>
                  </a:lnTo>
                  <a:lnTo>
                    <a:pt x="171" y="44"/>
                  </a:lnTo>
                  <a:lnTo>
                    <a:pt x="180" y="45"/>
                  </a:lnTo>
                  <a:lnTo>
                    <a:pt x="187" y="39"/>
                  </a:lnTo>
                  <a:lnTo>
                    <a:pt x="188" y="36"/>
                  </a:lnTo>
                  <a:lnTo>
                    <a:pt x="189" y="27"/>
                  </a:lnTo>
                  <a:lnTo>
                    <a:pt x="194" y="27"/>
                  </a:lnTo>
                  <a:lnTo>
                    <a:pt x="195" y="36"/>
                  </a:lnTo>
                  <a:lnTo>
                    <a:pt x="193" y="42"/>
                  </a:lnTo>
                  <a:lnTo>
                    <a:pt x="193" y="51"/>
                  </a:lnTo>
                  <a:lnTo>
                    <a:pt x="188" y="66"/>
                  </a:lnTo>
                  <a:lnTo>
                    <a:pt x="184" y="78"/>
                  </a:lnTo>
                  <a:lnTo>
                    <a:pt x="184" y="87"/>
                  </a:lnTo>
                  <a:lnTo>
                    <a:pt x="182" y="94"/>
                  </a:lnTo>
                  <a:lnTo>
                    <a:pt x="180" y="106"/>
                  </a:lnTo>
                  <a:lnTo>
                    <a:pt x="177" y="115"/>
                  </a:lnTo>
                  <a:lnTo>
                    <a:pt x="177" y="120"/>
                  </a:lnTo>
                  <a:lnTo>
                    <a:pt x="174" y="127"/>
                  </a:lnTo>
                  <a:lnTo>
                    <a:pt x="174" y="129"/>
                  </a:lnTo>
                  <a:lnTo>
                    <a:pt x="163" y="157"/>
                  </a:lnTo>
                  <a:lnTo>
                    <a:pt x="146" y="177"/>
                  </a:lnTo>
                  <a:lnTo>
                    <a:pt x="126" y="189"/>
                  </a:lnTo>
                  <a:lnTo>
                    <a:pt x="98" y="194"/>
                  </a:lnTo>
                  <a:lnTo>
                    <a:pt x="67" y="188"/>
                  </a:lnTo>
                  <a:lnTo>
                    <a:pt x="66" y="187"/>
                  </a:lnTo>
                  <a:lnTo>
                    <a:pt x="64" y="188"/>
                  </a:lnTo>
                  <a:lnTo>
                    <a:pt x="60" y="186"/>
                  </a:lnTo>
                  <a:lnTo>
                    <a:pt x="56" y="185"/>
                  </a:lnTo>
                  <a:lnTo>
                    <a:pt x="37" y="173"/>
                  </a:lnTo>
                  <a:lnTo>
                    <a:pt x="18" y="154"/>
                  </a:lnTo>
                  <a:lnTo>
                    <a:pt x="7" y="140"/>
                  </a:lnTo>
                  <a:lnTo>
                    <a:pt x="4" y="133"/>
                  </a:lnTo>
                  <a:lnTo>
                    <a:pt x="3" y="129"/>
                  </a:lnTo>
                  <a:lnTo>
                    <a:pt x="0" y="121"/>
                  </a:lnTo>
                  <a:lnTo>
                    <a:pt x="0" y="88"/>
                  </a:lnTo>
                  <a:lnTo>
                    <a:pt x="3" y="73"/>
                  </a:lnTo>
                  <a:lnTo>
                    <a:pt x="3" y="72"/>
                  </a:lnTo>
                  <a:lnTo>
                    <a:pt x="4" y="66"/>
                  </a:lnTo>
                  <a:lnTo>
                    <a:pt x="7" y="57"/>
                  </a:lnTo>
                  <a:lnTo>
                    <a:pt x="12" y="42"/>
                  </a:lnTo>
                  <a:lnTo>
                    <a:pt x="14" y="36"/>
                  </a:lnTo>
                  <a:lnTo>
                    <a:pt x="18" y="1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rgbClr val="FFD9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2084" name="Freeform 35"/>
            <p:cNvSpPr>
              <a:spLocks/>
            </p:cNvSpPr>
            <p:nvPr/>
          </p:nvSpPr>
          <p:spPr bwMode="auto">
            <a:xfrm>
              <a:off x="689" y="492"/>
              <a:ext cx="51" cy="32"/>
            </a:xfrm>
            <a:custGeom>
              <a:avLst/>
              <a:gdLst>
                <a:gd name="T0" fmla="*/ 12 w 155"/>
                <a:gd name="T1" fmla="*/ 0 h 96"/>
                <a:gd name="T2" fmla="*/ 22 w 155"/>
                <a:gd name="T3" fmla="*/ 0 h 96"/>
                <a:gd name="T4" fmla="*/ 27 w 155"/>
                <a:gd name="T5" fmla="*/ 1 h 96"/>
                <a:gd name="T6" fmla="*/ 34 w 155"/>
                <a:gd name="T7" fmla="*/ 5 h 96"/>
                <a:gd name="T8" fmla="*/ 42 w 155"/>
                <a:gd name="T9" fmla="*/ 5 h 96"/>
                <a:gd name="T10" fmla="*/ 49 w 155"/>
                <a:gd name="T11" fmla="*/ 9 h 96"/>
                <a:gd name="T12" fmla="*/ 64 w 155"/>
                <a:gd name="T13" fmla="*/ 12 h 96"/>
                <a:gd name="T14" fmla="*/ 66 w 155"/>
                <a:gd name="T15" fmla="*/ 12 h 96"/>
                <a:gd name="T16" fmla="*/ 75 w 155"/>
                <a:gd name="T17" fmla="*/ 15 h 96"/>
                <a:gd name="T18" fmla="*/ 83 w 155"/>
                <a:gd name="T19" fmla="*/ 16 h 96"/>
                <a:gd name="T20" fmla="*/ 91 w 155"/>
                <a:gd name="T21" fmla="*/ 16 h 96"/>
                <a:gd name="T22" fmla="*/ 95 w 155"/>
                <a:gd name="T23" fmla="*/ 16 h 96"/>
                <a:gd name="T24" fmla="*/ 115 w 155"/>
                <a:gd name="T25" fmla="*/ 22 h 96"/>
                <a:gd name="T26" fmla="*/ 138 w 155"/>
                <a:gd name="T27" fmla="*/ 27 h 96"/>
                <a:gd name="T28" fmla="*/ 141 w 155"/>
                <a:gd name="T29" fmla="*/ 28 h 96"/>
                <a:gd name="T30" fmla="*/ 145 w 155"/>
                <a:gd name="T31" fmla="*/ 30 h 96"/>
                <a:gd name="T32" fmla="*/ 153 w 155"/>
                <a:gd name="T33" fmla="*/ 33 h 96"/>
                <a:gd name="T34" fmla="*/ 155 w 155"/>
                <a:gd name="T35" fmla="*/ 48 h 96"/>
                <a:gd name="T36" fmla="*/ 153 w 155"/>
                <a:gd name="T37" fmla="*/ 51 h 96"/>
                <a:gd name="T38" fmla="*/ 150 w 155"/>
                <a:gd name="T39" fmla="*/ 60 h 96"/>
                <a:gd name="T40" fmla="*/ 148 w 155"/>
                <a:gd name="T41" fmla="*/ 67 h 96"/>
                <a:gd name="T42" fmla="*/ 130 w 155"/>
                <a:gd name="T43" fmla="*/ 89 h 96"/>
                <a:gd name="T44" fmla="*/ 125 w 155"/>
                <a:gd name="T45" fmla="*/ 90 h 96"/>
                <a:gd name="T46" fmla="*/ 111 w 155"/>
                <a:gd name="T47" fmla="*/ 93 h 96"/>
                <a:gd name="T48" fmla="*/ 108 w 155"/>
                <a:gd name="T49" fmla="*/ 95 h 96"/>
                <a:gd name="T50" fmla="*/ 101 w 155"/>
                <a:gd name="T51" fmla="*/ 95 h 96"/>
                <a:gd name="T52" fmla="*/ 88 w 155"/>
                <a:gd name="T53" fmla="*/ 96 h 96"/>
                <a:gd name="T54" fmla="*/ 81 w 155"/>
                <a:gd name="T55" fmla="*/ 94 h 96"/>
                <a:gd name="T56" fmla="*/ 76 w 155"/>
                <a:gd name="T57" fmla="*/ 93 h 96"/>
                <a:gd name="T58" fmla="*/ 70 w 155"/>
                <a:gd name="T59" fmla="*/ 91 h 96"/>
                <a:gd name="T60" fmla="*/ 57 w 155"/>
                <a:gd name="T61" fmla="*/ 89 h 96"/>
                <a:gd name="T62" fmla="*/ 52 w 155"/>
                <a:gd name="T63" fmla="*/ 85 h 96"/>
                <a:gd name="T64" fmla="*/ 49 w 155"/>
                <a:gd name="T65" fmla="*/ 84 h 96"/>
                <a:gd name="T66" fmla="*/ 46 w 155"/>
                <a:gd name="T67" fmla="*/ 83 h 96"/>
                <a:gd name="T68" fmla="*/ 41 w 155"/>
                <a:gd name="T69" fmla="*/ 81 h 96"/>
                <a:gd name="T70" fmla="*/ 34 w 155"/>
                <a:gd name="T71" fmla="*/ 76 h 96"/>
                <a:gd name="T72" fmla="*/ 31 w 155"/>
                <a:gd name="T73" fmla="*/ 76 h 96"/>
                <a:gd name="T74" fmla="*/ 6 w 155"/>
                <a:gd name="T75" fmla="*/ 54 h 96"/>
                <a:gd name="T76" fmla="*/ 3 w 155"/>
                <a:gd name="T77" fmla="*/ 49 h 96"/>
                <a:gd name="T78" fmla="*/ 0 w 155"/>
                <a:gd name="T79" fmla="*/ 42 h 96"/>
                <a:gd name="T80" fmla="*/ 0 w 155"/>
                <a:gd name="T81" fmla="*/ 21 h 96"/>
                <a:gd name="T82" fmla="*/ 0 w 155"/>
                <a:gd name="T83" fmla="*/ 16 h 96"/>
                <a:gd name="T84" fmla="*/ 9 w 155"/>
                <a:gd name="T85" fmla="*/ 0 h 96"/>
                <a:gd name="T86" fmla="*/ 12 w 155"/>
                <a:gd name="T87" fmla="*/ 0 h 9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155"/>
                <a:gd name="T133" fmla="*/ 0 h 96"/>
                <a:gd name="T134" fmla="*/ 155 w 155"/>
                <a:gd name="T135" fmla="*/ 96 h 96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155" h="96">
                  <a:moveTo>
                    <a:pt x="12" y="0"/>
                  </a:moveTo>
                  <a:lnTo>
                    <a:pt x="22" y="0"/>
                  </a:lnTo>
                  <a:lnTo>
                    <a:pt x="27" y="1"/>
                  </a:lnTo>
                  <a:lnTo>
                    <a:pt x="34" y="5"/>
                  </a:lnTo>
                  <a:lnTo>
                    <a:pt x="42" y="5"/>
                  </a:lnTo>
                  <a:lnTo>
                    <a:pt x="49" y="9"/>
                  </a:lnTo>
                  <a:lnTo>
                    <a:pt x="64" y="12"/>
                  </a:lnTo>
                  <a:lnTo>
                    <a:pt x="66" y="12"/>
                  </a:lnTo>
                  <a:lnTo>
                    <a:pt x="75" y="15"/>
                  </a:lnTo>
                  <a:lnTo>
                    <a:pt x="83" y="16"/>
                  </a:lnTo>
                  <a:lnTo>
                    <a:pt x="91" y="16"/>
                  </a:lnTo>
                  <a:lnTo>
                    <a:pt x="95" y="16"/>
                  </a:lnTo>
                  <a:lnTo>
                    <a:pt x="115" y="22"/>
                  </a:lnTo>
                  <a:lnTo>
                    <a:pt x="138" y="27"/>
                  </a:lnTo>
                  <a:lnTo>
                    <a:pt x="141" y="28"/>
                  </a:lnTo>
                  <a:lnTo>
                    <a:pt x="145" y="30"/>
                  </a:lnTo>
                  <a:lnTo>
                    <a:pt x="153" y="33"/>
                  </a:lnTo>
                  <a:lnTo>
                    <a:pt x="155" y="48"/>
                  </a:lnTo>
                  <a:lnTo>
                    <a:pt x="153" y="51"/>
                  </a:lnTo>
                  <a:lnTo>
                    <a:pt x="150" y="60"/>
                  </a:lnTo>
                  <a:lnTo>
                    <a:pt x="148" y="67"/>
                  </a:lnTo>
                  <a:lnTo>
                    <a:pt x="130" y="89"/>
                  </a:lnTo>
                  <a:lnTo>
                    <a:pt x="125" y="90"/>
                  </a:lnTo>
                  <a:lnTo>
                    <a:pt x="111" y="93"/>
                  </a:lnTo>
                  <a:lnTo>
                    <a:pt x="108" y="95"/>
                  </a:lnTo>
                  <a:lnTo>
                    <a:pt x="101" y="95"/>
                  </a:lnTo>
                  <a:lnTo>
                    <a:pt x="88" y="96"/>
                  </a:lnTo>
                  <a:lnTo>
                    <a:pt x="81" y="94"/>
                  </a:lnTo>
                  <a:lnTo>
                    <a:pt x="76" y="93"/>
                  </a:lnTo>
                  <a:lnTo>
                    <a:pt x="70" y="91"/>
                  </a:lnTo>
                  <a:lnTo>
                    <a:pt x="57" y="89"/>
                  </a:lnTo>
                  <a:lnTo>
                    <a:pt x="52" y="85"/>
                  </a:lnTo>
                  <a:lnTo>
                    <a:pt x="49" y="84"/>
                  </a:lnTo>
                  <a:lnTo>
                    <a:pt x="46" y="83"/>
                  </a:lnTo>
                  <a:lnTo>
                    <a:pt x="41" y="81"/>
                  </a:lnTo>
                  <a:lnTo>
                    <a:pt x="34" y="76"/>
                  </a:lnTo>
                  <a:lnTo>
                    <a:pt x="31" y="76"/>
                  </a:lnTo>
                  <a:lnTo>
                    <a:pt x="6" y="54"/>
                  </a:lnTo>
                  <a:lnTo>
                    <a:pt x="3" y="49"/>
                  </a:lnTo>
                  <a:lnTo>
                    <a:pt x="0" y="42"/>
                  </a:lnTo>
                  <a:lnTo>
                    <a:pt x="0" y="21"/>
                  </a:lnTo>
                  <a:lnTo>
                    <a:pt x="0" y="16"/>
                  </a:lnTo>
                  <a:lnTo>
                    <a:pt x="9" y="0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0000B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2085" name="Freeform 36"/>
            <p:cNvSpPr>
              <a:spLocks/>
            </p:cNvSpPr>
            <p:nvPr/>
          </p:nvSpPr>
          <p:spPr bwMode="auto">
            <a:xfrm>
              <a:off x="659" y="526"/>
              <a:ext cx="72" cy="62"/>
            </a:xfrm>
            <a:custGeom>
              <a:avLst/>
              <a:gdLst>
                <a:gd name="T0" fmla="*/ 54 w 216"/>
                <a:gd name="T1" fmla="*/ 0 h 185"/>
                <a:gd name="T2" fmla="*/ 54 w 216"/>
                <a:gd name="T3" fmla="*/ 11 h 185"/>
                <a:gd name="T4" fmla="*/ 55 w 216"/>
                <a:gd name="T5" fmla="*/ 25 h 185"/>
                <a:gd name="T6" fmla="*/ 69 w 216"/>
                <a:gd name="T7" fmla="*/ 29 h 185"/>
                <a:gd name="T8" fmla="*/ 75 w 216"/>
                <a:gd name="T9" fmla="*/ 32 h 185"/>
                <a:gd name="T10" fmla="*/ 89 w 216"/>
                <a:gd name="T11" fmla="*/ 38 h 185"/>
                <a:gd name="T12" fmla="*/ 100 w 216"/>
                <a:gd name="T13" fmla="*/ 43 h 185"/>
                <a:gd name="T14" fmla="*/ 124 w 216"/>
                <a:gd name="T15" fmla="*/ 52 h 185"/>
                <a:gd name="T16" fmla="*/ 129 w 216"/>
                <a:gd name="T17" fmla="*/ 57 h 185"/>
                <a:gd name="T18" fmla="*/ 151 w 216"/>
                <a:gd name="T19" fmla="*/ 64 h 185"/>
                <a:gd name="T20" fmla="*/ 160 w 216"/>
                <a:gd name="T21" fmla="*/ 68 h 185"/>
                <a:gd name="T22" fmla="*/ 172 w 216"/>
                <a:gd name="T23" fmla="*/ 73 h 185"/>
                <a:gd name="T24" fmla="*/ 184 w 216"/>
                <a:gd name="T25" fmla="*/ 77 h 185"/>
                <a:gd name="T26" fmla="*/ 209 w 216"/>
                <a:gd name="T27" fmla="*/ 64 h 185"/>
                <a:gd name="T28" fmla="*/ 213 w 216"/>
                <a:gd name="T29" fmla="*/ 76 h 185"/>
                <a:gd name="T30" fmla="*/ 201 w 216"/>
                <a:gd name="T31" fmla="*/ 104 h 185"/>
                <a:gd name="T32" fmla="*/ 193 w 216"/>
                <a:gd name="T33" fmla="*/ 121 h 185"/>
                <a:gd name="T34" fmla="*/ 160 w 216"/>
                <a:gd name="T35" fmla="*/ 184 h 185"/>
                <a:gd name="T36" fmla="*/ 151 w 216"/>
                <a:gd name="T37" fmla="*/ 184 h 185"/>
                <a:gd name="T38" fmla="*/ 142 w 216"/>
                <a:gd name="T39" fmla="*/ 181 h 185"/>
                <a:gd name="T40" fmla="*/ 132 w 216"/>
                <a:gd name="T41" fmla="*/ 176 h 185"/>
                <a:gd name="T42" fmla="*/ 124 w 216"/>
                <a:gd name="T43" fmla="*/ 161 h 185"/>
                <a:gd name="T44" fmla="*/ 136 w 216"/>
                <a:gd name="T45" fmla="*/ 165 h 185"/>
                <a:gd name="T46" fmla="*/ 151 w 216"/>
                <a:gd name="T47" fmla="*/ 163 h 185"/>
                <a:gd name="T48" fmla="*/ 173 w 216"/>
                <a:gd name="T49" fmla="*/ 137 h 185"/>
                <a:gd name="T50" fmla="*/ 178 w 216"/>
                <a:gd name="T51" fmla="*/ 121 h 185"/>
                <a:gd name="T52" fmla="*/ 159 w 216"/>
                <a:gd name="T53" fmla="*/ 110 h 185"/>
                <a:gd name="T54" fmla="*/ 148 w 216"/>
                <a:gd name="T55" fmla="*/ 104 h 185"/>
                <a:gd name="T56" fmla="*/ 129 w 216"/>
                <a:gd name="T57" fmla="*/ 95 h 185"/>
                <a:gd name="T58" fmla="*/ 117 w 216"/>
                <a:gd name="T59" fmla="*/ 91 h 185"/>
                <a:gd name="T60" fmla="*/ 107 w 216"/>
                <a:gd name="T61" fmla="*/ 111 h 185"/>
                <a:gd name="T62" fmla="*/ 105 w 216"/>
                <a:gd name="T63" fmla="*/ 127 h 185"/>
                <a:gd name="T64" fmla="*/ 114 w 216"/>
                <a:gd name="T65" fmla="*/ 145 h 185"/>
                <a:gd name="T66" fmla="*/ 103 w 216"/>
                <a:gd name="T67" fmla="*/ 141 h 185"/>
                <a:gd name="T68" fmla="*/ 75 w 216"/>
                <a:gd name="T69" fmla="*/ 124 h 185"/>
                <a:gd name="T70" fmla="*/ 65 w 216"/>
                <a:gd name="T71" fmla="*/ 119 h 185"/>
                <a:gd name="T72" fmla="*/ 66 w 216"/>
                <a:gd name="T73" fmla="*/ 111 h 185"/>
                <a:gd name="T74" fmla="*/ 88 w 216"/>
                <a:gd name="T75" fmla="*/ 115 h 185"/>
                <a:gd name="T76" fmla="*/ 101 w 216"/>
                <a:gd name="T77" fmla="*/ 99 h 185"/>
                <a:gd name="T78" fmla="*/ 102 w 216"/>
                <a:gd name="T79" fmla="*/ 82 h 185"/>
                <a:gd name="T80" fmla="*/ 89 w 216"/>
                <a:gd name="T81" fmla="*/ 77 h 185"/>
                <a:gd name="T82" fmla="*/ 78 w 216"/>
                <a:gd name="T83" fmla="*/ 74 h 185"/>
                <a:gd name="T84" fmla="*/ 69 w 216"/>
                <a:gd name="T85" fmla="*/ 68 h 185"/>
                <a:gd name="T86" fmla="*/ 54 w 216"/>
                <a:gd name="T87" fmla="*/ 61 h 185"/>
                <a:gd name="T88" fmla="*/ 41 w 216"/>
                <a:gd name="T89" fmla="*/ 57 h 185"/>
                <a:gd name="T90" fmla="*/ 28 w 216"/>
                <a:gd name="T91" fmla="*/ 77 h 185"/>
                <a:gd name="T92" fmla="*/ 25 w 216"/>
                <a:gd name="T93" fmla="*/ 85 h 185"/>
                <a:gd name="T94" fmla="*/ 25 w 216"/>
                <a:gd name="T95" fmla="*/ 110 h 185"/>
                <a:gd name="T96" fmla="*/ 28 w 216"/>
                <a:gd name="T97" fmla="*/ 117 h 185"/>
                <a:gd name="T98" fmla="*/ 37 w 216"/>
                <a:gd name="T99" fmla="*/ 133 h 185"/>
                <a:gd name="T100" fmla="*/ 0 w 216"/>
                <a:gd name="T101" fmla="*/ 104 h 185"/>
                <a:gd name="T102" fmla="*/ 28 w 216"/>
                <a:gd name="T103" fmla="*/ 47 h 185"/>
                <a:gd name="T104" fmla="*/ 41 w 216"/>
                <a:gd name="T105" fmla="*/ 19 h 185"/>
                <a:gd name="T106" fmla="*/ 48 w 216"/>
                <a:gd name="T107" fmla="*/ 0 h 185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216"/>
                <a:gd name="T163" fmla="*/ 0 h 185"/>
                <a:gd name="T164" fmla="*/ 216 w 216"/>
                <a:gd name="T165" fmla="*/ 185 h 185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216" h="185">
                  <a:moveTo>
                    <a:pt x="49" y="0"/>
                  </a:moveTo>
                  <a:lnTo>
                    <a:pt x="54" y="0"/>
                  </a:lnTo>
                  <a:lnTo>
                    <a:pt x="55" y="7"/>
                  </a:lnTo>
                  <a:lnTo>
                    <a:pt x="54" y="11"/>
                  </a:lnTo>
                  <a:lnTo>
                    <a:pt x="54" y="19"/>
                  </a:lnTo>
                  <a:lnTo>
                    <a:pt x="55" y="25"/>
                  </a:lnTo>
                  <a:lnTo>
                    <a:pt x="65" y="29"/>
                  </a:lnTo>
                  <a:lnTo>
                    <a:pt x="69" y="29"/>
                  </a:lnTo>
                  <a:lnTo>
                    <a:pt x="70" y="31"/>
                  </a:lnTo>
                  <a:lnTo>
                    <a:pt x="75" y="32"/>
                  </a:lnTo>
                  <a:lnTo>
                    <a:pt x="84" y="37"/>
                  </a:lnTo>
                  <a:lnTo>
                    <a:pt x="89" y="38"/>
                  </a:lnTo>
                  <a:lnTo>
                    <a:pt x="96" y="41"/>
                  </a:lnTo>
                  <a:lnTo>
                    <a:pt x="100" y="43"/>
                  </a:lnTo>
                  <a:lnTo>
                    <a:pt x="106" y="45"/>
                  </a:lnTo>
                  <a:lnTo>
                    <a:pt x="124" y="52"/>
                  </a:lnTo>
                  <a:lnTo>
                    <a:pt x="125" y="53"/>
                  </a:lnTo>
                  <a:lnTo>
                    <a:pt x="129" y="57"/>
                  </a:lnTo>
                  <a:lnTo>
                    <a:pt x="147" y="62"/>
                  </a:lnTo>
                  <a:lnTo>
                    <a:pt x="151" y="64"/>
                  </a:lnTo>
                  <a:lnTo>
                    <a:pt x="154" y="64"/>
                  </a:lnTo>
                  <a:lnTo>
                    <a:pt x="160" y="68"/>
                  </a:lnTo>
                  <a:lnTo>
                    <a:pt x="166" y="68"/>
                  </a:lnTo>
                  <a:lnTo>
                    <a:pt x="172" y="73"/>
                  </a:lnTo>
                  <a:lnTo>
                    <a:pt x="177" y="74"/>
                  </a:lnTo>
                  <a:lnTo>
                    <a:pt x="184" y="77"/>
                  </a:lnTo>
                  <a:lnTo>
                    <a:pt x="199" y="77"/>
                  </a:lnTo>
                  <a:lnTo>
                    <a:pt x="209" y="64"/>
                  </a:lnTo>
                  <a:lnTo>
                    <a:pt x="216" y="64"/>
                  </a:lnTo>
                  <a:lnTo>
                    <a:pt x="213" y="76"/>
                  </a:lnTo>
                  <a:lnTo>
                    <a:pt x="207" y="86"/>
                  </a:lnTo>
                  <a:lnTo>
                    <a:pt x="201" y="104"/>
                  </a:lnTo>
                  <a:lnTo>
                    <a:pt x="197" y="110"/>
                  </a:lnTo>
                  <a:lnTo>
                    <a:pt x="193" y="121"/>
                  </a:lnTo>
                  <a:lnTo>
                    <a:pt x="168" y="170"/>
                  </a:lnTo>
                  <a:lnTo>
                    <a:pt x="160" y="184"/>
                  </a:lnTo>
                  <a:lnTo>
                    <a:pt x="156" y="185"/>
                  </a:lnTo>
                  <a:lnTo>
                    <a:pt x="151" y="184"/>
                  </a:lnTo>
                  <a:lnTo>
                    <a:pt x="145" y="181"/>
                  </a:lnTo>
                  <a:lnTo>
                    <a:pt x="142" y="181"/>
                  </a:lnTo>
                  <a:lnTo>
                    <a:pt x="139" y="178"/>
                  </a:lnTo>
                  <a:lnTo>
                    <a:pt x="132" y="176"/>
                  </a:lnTo>
                  <a:lnTo>
                    <a:pt x="121" y="170"/>
                  </a:lnTo>
                  <a:lnTo>
                    <a:pt x="124" y="161"/>
                  </a:lnTo>
                  <a:lnTo>
                    <a:pt x="127" y="160"/>
                  </a:lnTo>
                  <a:lnTo>
                    <a:pt x="136" y="165"/>
                  </a:lnTo>
                  <a:lnTo>
                    <a:pt x="145" y="165"/>
                  </a:lnTo>
                  <a:lnTo>
                    <a:pt x="151" y="163"/>
                  </a:lnTo>
                  <a:lnTo>
                    <a:pt x="165" y="152"/>
                  </a:lnTo>
                  <a:lnTo>
                    <a:pt x="173" y="137"/>
                  </a:lnTo>
                  <a:lnTo>
                    <a:pt x="178" y="124"/>
                  </a:lnTo>
                  <a:lnTo>
                    <a:pt x="178" y="121"/>
                  </a:lnTo>
                  <a:lnTo>
                    <a:pt x="169" y="113"/>
                  </a:lnTo>
                  <a:lnTo>
                    <a:pt x="159" y="110"/>
                  </a:lnTo>
                  <a:lnTo>
                    <a:pt x="154" y="107"/>
                  </a:lnTo>
                  <a:lnTo>
                    <a:pt x="148" y="104"/>
                  </a:lnTo>
                  <a:lnTo>
                    <a:pt x="142" y="103"/>
                  </a:lnTo>
                  <a:lnTo>
                    <a:pt x="129" y="95"/>
                  </a:lnTo>
                  <a:lnTo>
                    <a:pt x="123" y="94"/>
                  </a:lnTo>
                  <a:lnTo>
                    <a:pt x="117" y="91"/>
                  </a:lnTo>
                  <a:lnTo>
                    <a:pt x="108" y="104"/>
                  </a:lnTo>
                  <a:lnTo>
                    <a:pt x="107" y="111"/>
                  </a:lnTo>
                  <a:lnTo>
                    <a:pt x="105" y="115"/>
                  </a:lnTo>
                  <a:lnTo>
                    <a:pt x="105" y="127"/>
                  </a:lnTo>
                  <a:lnTo>
                    <a:pt x="118" y="140"/>
                  </a:lnTo>
                  <a:lnTo>
                    <a:pt x="114" y="145"/>
                  </a:lnTo>
                  <a:lnTo>
                    <a:pt x="112" y="145"/>
                  </a:lnTo>
                  <a:lnTo>
                    <a:pt x="103" y="141"/>
                  </a:lnTo>
                  <a:lnTo>
                    <a:pt x="78" y="127"/>
                  </a:lnTo>
                  <a:lnTo>
                    <a:pt x="75" y="124"/>
                  </a:lnTo>
                  <a:lnTo>
                    <a:pt x="70" y="121"/>
                  </a:lnTo>
                  <a:lnTo>
                    <a:pt x="65" y="119"/>
                  </a:lnTo>
                  <a:lnTo>
                    <a:pt x="64" y="115"/>
                  </a:lnTo>
                  <a:lnTo>
                    <a:pt x="66" y="111"/>
                  </a:lnTo>
                  <a:lnTo>
                    <a:pt x="75" y="115"/>
                  </a:lnTo>
                  <a:lnTo>
                    <a:pt x="88" y="115"/>
                  </a:lnTo>
                  <a:lnTo>
                    <a:pt x="95" y="109"/>
                  </a:lnTo>
                  <a:lnTo>
                    <a:pt x="101" y="99"/>
                  </a:lnTo>
                  <a:lnTo>
                    <a:pt x="106" y="88"/>
                  </a:lnTo>
                  <a:lnTo>
                    <a:pt x="102" y="82"/>
                  </a:lnTo>
                  <a:lnTo>
                    <a:pt x="97" y="80"/>
                  </a:lnTo>
                  <a:lnTo>
                    <a:pt x="89" y="77"/>
                  </a:lnTo>
                  <a:lnTo>
                    <a:pt x="85" y="76"/>
                  </a:lnTo>
                  <a:lnTo>
                    <a:pt x="78" y="74"/>
                  </a:lnTo>
                  <a:lnTo>
                    <a:pt x="71" y="68"/>
                  </a:lnTo>
                  <a:lnTo>
                    <a:pt x="69" y="68"/>
                  </a:lnTo>
                  <a:lnTo>
                    <a:pt x="66" y="68"/>
                  </a:lnTo>
                  <a:lnTo>
                    <a:pt x="54" y="61"/>
                  </a:lnTo>
                  <a:lnTo>
                    <a:pt x="45" y="57"/>
                  </a:lnTo>
                  <a:lnTo>
                    <a:pt x="41" y="57"/>
                  </a:lnTo>
                  <a:lnTo>
                    <a:pt x="34" y="67"/>
                  </a:lnTo>
                  <a:lnTo>
                    <a:pt x="28" y="77"/>
                  </a:lnTo>
                  <a:lnTo>
                    <a:pt x="28" y="80"/>
                  </a:lnTo>
                  <a:lnTo>
                    <a:pt x="25" y="85"/>
                  </a:lnTo>
                  <a:lnTo>
                    <a:pt x="23" y="104"/>
                  </a:lnTo>
                  <a:lnTo>
                    <a:pt x="25" y="110"/>
                  </a:lnTo>
                  <a:lnTo>
                    <a:pt x="27" y="113"/>
                  </a:lnTo>
                  <a:lnTo>
                    <a:pt x="28" y="117"/>
                  </a:lnTo>
                  <a:lnTo>
                    <a:pt x="41" y="128"/>
                  </a:lnTo>
                  <a:lnTo>
                    <a:pt x="37" y="133"/>
                  </a:lnTo>
                  <a:lnTo>
                    <a:pt x="34" y="133"/>
                  </a:lnTo>
                  <a:lnTo>
                    <a:pt x="0" y="104"/>
                  </a:lnTo>
                  <a:lnTo>
                    <a:pt x="23" y="61"/>
                  </a:lnTo>
                  <a:lnTo>
                    <a:pt x="28" y="47"/>
                  </a:lnTo>
                  <a:lnTo>
                    <a:pt x="40" y="27"/>
                  </a:lnTo>
                  <a:lnTo>
                    <a:pt x="41" y="19"/>
                  </a:lnTo>
                  <a:lnTo>
                    <a:pt x="46" y="9"/>
                  </a:lnTo>
                  <a:lnTo>
                    <a:pt x="48" y="0"/>
                  </a:lnTo>
                  <a:lnTo>
                    <a:pt x="49" y="0"/>
                  </a:lnTo>
                  <a:close/>
                </a:path>
              </a:pathLst>
            </a:custGeom>
            <a:solidFill>
              <a:srgbClr val="FFD9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2086" name="Freeform 37"/>
            <p:cNvSpPr>
              <a:spLocks/>
            </p:cNvSpPr>
            <p:nvPr/>
          </p:nvSpPr>
          <p:spPr bwMode="auto">
            <a:xfrm>
              <a:off x="295" y="224"/>
              <a:ext cx="127" cy="39"/>
            </a:xfrm>
            <a:custGeom>
              <a:avLst/>
              <a:gdLst>
                <a:gd name="T0" fmla="*/ 371 w 382"/>
                <a:gd name="T1" fmla="*/ 115 h 116"/>
                <a:gd name="T2" fmla="*/ 359 w 382"/>
                <a:gd name="T3" fmla="*/ 111 h 116"/>
                <a:gd name="T4" fmla="*/ 348 w 382"/>
                <a:gd name="T5" fmla="*/ 109 h 116"/>
                <a:gd name="T6" fmla="*/ 319 w 382"/>
                <a:gd name="T7" fmla="*/ 102 h 116"/>
                <a:gd name="T8" fmla="*/ 298 w 382"/>
                <a:gd name="T9" fmla="*/ 96 h 116"/>
                <a:gd name="T10" fmla="*/ 292 w 382"/>
                <a:gd name="T11" fmla="*/ 93 h 116"/>
                <a:gd name="T12" fmla="*/ 274 w 382"/>
                <a:gd name="T13" fmla="*/ 88 h 116"/>
                <a:gd name="T14" fmla="*/ 260 w 382"/>
                <a:gd name="T15" fmla="*/ 85 h 116"/>
                <a:gd name="T16" fmla="*/ 234 w 382"/>
                <a:gd name="T17" fmla="*/ 78 h 116"/>
                <a:gd name="T18" fmla="*/ 224 w 382"/>
                <a:gd name="T19" fmla="*/ 73 h 116"/>
                <a:gd name="T20" fmla="*/ 195 w 382"/>
                <a:gd name="T21" fmla="*/ 67 h 116"/>
                <a:gd name="T22" fmla="*/ 177 w 382"/>
                <a:gd name="T23" fmla="*/ 61 h 116"/>
                <a:gd name="T24" fmla="*/ 150 w 382"/>
                <a:gd name="T25" fmla="*/ 54 h 116"/>
                <a:gd name="T26" fmla="*/ 131 w 382"/>
                <a:gd name="T27" fmla="*/ 49 h 116"/>
                <a:gd name="T28" fmla="*/ 125 w 382"/>
                <a:gd name="T29" fmla="*/ 46 h 116"/>
                <a:gd name="T30" fmla="*/ 104 w 382"/>
                <a:gd name="T31" fmla="*/ 40 h 116"/>
                <a:gd name="T32" fmla="*/ 97 w 382"/>
                <a:gd name="T33" fmla="*/ 40 h 116"/>
                <a:gd name="T34" fmla="*/ 71 w 382"/>
                <a:gd name="T35" fmla="*/ 33 h 116"/>
                <a:gd name="T36" fmla="*/ 53 w 382"/>
                <a:gd name="T37" fmla="*/ 25 h 116"/>
                <a:gd name="T38" fmla="*/ 37 w 382"/>
                <a:gd name="T39" fmla="*/ 25 h 116"/>
                <a:gd name="T40" fmla="*/ 14 w 382"/>
                <a:gd name="T41" fmla="*/ 16 h 116"/>
                <a:gd name="T42" fmla="*/ 1 w 382"/>
                <a:gd name="T43" fmla="*/ 15 h 116"/>
                <a:gd name="T44" fmla="*/ 0 w 382"/>
                <a:gd name="T45" fmla="*/ 8 h 116"/>
                <a:gd name="T46" fmla="*/ 6 w 382"/>
                <a:gd name="T47" fmla="*/ 0 h 116"/>
                <a:gd name="T48" fmla="*/ 17 w 382"/>
                <a:gd name="T49" fmla="*/ 3 h 116"/>
                <a:gd name="T50" fmla="*/ 60 w 382"/>
                <a:gd name="T51" fmla="*/ 15 h 116"/>
                <a:gd name="T52" fmla="*/ 66 w 382"/>
                <a:gd name="T53" fmla="*/ 16 h 116"/>
                <a:gd name="T54" fmla="*/ 90 w 382"/>
                <a:gd name="T55" fmla="*/ 24 h 116"/>
                <a:gd name="T56" fmla="*/ 109 w 382"/>
                <a:gd name="T57" fmla="*/ 27 h 116"/>
                <a:gd name="T58" fmla="*/ 115 w 382"/>
                <a:gd name="T59" fmla="*/ 31 h 116"/>
                <a:gd name="T60" fmla="*/ 126 w 382"/>
                <a:gd name="T61" fmla="*/ 34 h 116"/>
                <a:gd name="T62" fmla="*/ 207 w 382"/>
                <a:gd name="T63" fmla="*/ 27 h 116"/>
                <a:gd name="T64" fmla="*/ 245 w 382"/>
                <a:gd name="T65" fmla="*/ 25 h 116"/>
                <a:gd name="T66" fmla="*/ 312 w 382"/>
                <a:gd name="T67" fmla="*/ 19 h 116"/>
                <a:gd name="T68" fmla="*/ 344 w 382"/>
                <a:gd name="T69" fmla="*/ 16 h 116"/>
                <a:gd name="T70" fmla="*/ 366 w 382"/>
                <a:gd name="T71" fmla="*/ 15 h 116"/>
                <a:gd name="T72" fmla="*/ 382 w 382"/>
                <a:gd name="T73" fmla="*/ 116 h 11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382"/>
                <a:gd name="T112" fmla="*/ 0 h 116"/>
                <a:gd name="T113" fmla="*/ 382 w 382"/>
                <a:gd name="T114" fmla="*/ 116 h 11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382" h="116">
                  <a:moveTo>
                    <a:pt x="382" y="116"/>
                  </a:moveTo>
                  <a:lnTo>
                    <a:pt x="371" y="115"/>
                  </a:lnTo>
                  <a:lnTo>
                    <a:pt x="361" y="111"/>
                  </a:lnTo>
                  <a:lnTo>
                    <a:pt x="359" y="111"/>
                  </a:lnTo>
                  <a:lnTo>
                    <a:pt x="353" y="109"/>
                  </a:lnTo>
                  <a:lnTo>
                    <a:pt x="348" y="109"/>
                  </a:lnTo>
                  <a:lnTo>
                    <a:pt x="338" y="106"/>
                  </a:lnTo>
                  <a:lnTo>
                    <a:pt x="319" y="102"/>
                  </a:lnTo>
                  <a:lnTo>
                    <a:pt x="304" y="96"/>
                  </a:lnTo>
                  <a:lnTo>
                    <a:pt x="298" y="96"/>
                  </a:lnTo>
                  <a:lnTo>
                    <a:pt x="294" y="94"/>
                  </a:lnTo>
                  <a:lnTo>
                    <a:pt x="292" y="93"/>
                  </a:lnTo>
                  <a:lnTo>
                    <a:pt x="284" y="92"/>
                  </a:lnTo>
                  <a:lnTo>
                    <a:pt x="274" y="88"/>
                  </a:lnTo>
                  <a:lnTo>
                    <a:pt x="264" y="85"/>
                  </a:lnTo>
                  <a:lnTo>
                    <a:pt x="260" y="85"/>
                  </a:lnTo>
                  <a:lnTo>
                    <a:pt x="240" y="80"/>
                  </a:lnTo>
                  <a:lnTo>
                    <a:pt x="234" y="78"/>
                  </a:lnTo>
                  <a:lnTo>
                    <a:pt x="227" y="74"/>
                  </a:lnTo>
                  <a:lnTo>
                    <a:pt x="224" y="73"/>
                  </a:lnTo>
                  <a:lnTo>
                    <a:pt x="207" y="69"/>
                  </a:lnTo>
                  <a:lnTo>
                    <a:pt x="195" y="67"/>
                  </a:lnTo>
                  <a:lnTo>
                    <a:pt x="185" y="64"/>
                  </a:lnTo>
                  <a:lnTo>
                    <a:pt x="177" y="61"/>
                  </a:lnTo>
                  <a:lnTo>
                    <a:pt x="174" y="61"/>
                  </a:lnTo>
                  <a:lnTo>
                    <a:pt x="150" y="54"/>
                  </a:lnTo>
                  <a:lnTo>
                    <a:pt x="140" y="51"/>
                  </a:lnTo>
                  <a:lnTo>
                    <a:pt x="131" y="49"/>
                  </a:lnTo>
                  <a:lnTo>
                    <a:pt x="129" y="48"/>
                  </a:lnTo>
                  <a:lnTo>
                    <a:pt x="125" y="46"/>
                  </a:lnTo>
                  <a:lnTo>
                    <a:pt x="119" y="46"/>
                  </a:lnTo>
                  <a:lnTo>
                    <a:pt x="104" y="40"/>
                  </a:lnTo>
                  <a:lnTo>
                    <a:pt x="98" y="40"/>
                  </a:lnTo>
                  <a:lnTo>
                    <a:pt x="97" y="40"/>
                  </a:lnTo>
                  <a:lnTo>
                    <a:pt x="81" y="36"/>
                  </a:lnTo>
                  <a:lnTo>
                    <a:pt x="71" y="33"/>
                  </a:lnTo>
                  <a:lnTo>
                    <a:pt x="56" y="28"/>
                  </a:lnTo>
                  <a:lnTo>
                    <a:pt x="53" y="25"/>
                  </a:lnTo>
                  <a:lnTo>
                    <a:pt x="42" y="25"/>
                  </a:lnTo>
                  <a:lnTo>
                    <a:pt x="37" y="25"/>
                  </a:lnTo>
                  <a:lnTo>
                    <a:pt x="27" y="21"/>
                  </a:lnTo>
                  <a:lnTo>
                    <a:pt x="14" y="16"/>
                  </a:lnTo>
                  <a:lnTo>
                    <a:pt x="11" y="16"/>
                  </a:lnTo>
                  <a:lnTo>
                    <a:pt x="1" y="15"/>
                  </a:lnTo>
                  <a:lnTo>
                    <a:pt x="0" y="13"/>
                  </a:lnTo>
                  <a:lnTo>
                    <a:pt x="0" y="8"/>
                  </a:lnTo>
                  <a:lnTo>
                    <a:pt x="1" y="1"/>
                  </a:lnTo>
                  <a:lnTo>
                    <a:pt x="6" y="0"/>
                  </a:lnTo>
                  <a:lnTo>
                    <a:pt x="14" y="3"/>
                  </a:lnTo>
                  <a:lnTo>
                    <a:pt x="17" y="3"/>
                  </a:lnTo>
                  <a:lnTo>
                    <a:pt x="56" y="15"/>
                  </a:lnTo>
                  <a:lnTo>
                    <a:pt x="60" y="15"/>
                  </a:lnTo>
                  <a:lnTo>
                    <a:pt x="63" y="16"/>
                  </a:lnTo>
                  <a:lnTo>
                    <a:pt x="66" y="16"/>
                  </a:lnTo>
                  <a:lnTo>
                    <a:pt x="89" y="21"/>
                  </a:lnTo>
                  <a:lnTo>
                    <a:pt x="90" y="24"/>
                  </a:lnTo>
                  <a:lnTo>
                    <a:pt x="92" y="25"/>
                  </a:lnTo>
                  <a:lnTo>
                    <a:pt x="109" y="27"/>
                  </a:lnTo>
                  <a:lnTo>
                    <a:pt x="113" y="31"/>
                  </a:lnTo>
                  <a:lnTo>
                    <a:pt x="115" y="31"/>
                  </a:lnTo>
                  <a:lnTo>
                    <a:pt x="119" y="31"/>
                  </a:lnTo>
                  <a:lnTo>
                    <a:pt x="126" y="34"/>
                  </a:lnTo>
                  <a:lnTo>
                    <a:pt x="205" y="28"/>
                  </a:lnTo>
                  <a:lnTo>
                    <a:pt x="207" y="27"/>
                  </a:lnTo>
                  <a:lnTo>
                    <a:pt x="235" y="27"/>
                  </a:lnTo>
                  <a:lnTo>
                    <a:pt x="245" y="25"/>
                  </a:lnTo>
                  <a:lnTo>
                    <a:pt x="263" y="24"/>
                  </a:lnTo>
                  <a:lnTo>
                    <a:pt x="312" y="19"/>
                  </a:lnTo>
                  <a:lnTo>
                    <a:pt x="325" y="19"/>
                  </a:lnTo>
                  <a:lnTo>
                    <a:pt x="344" y="16"/>
                  </a:lnTo>
                  <a:lnTo>
                    <a:pt x="353" y="15"/>
                  </a:lnTo>
                  <a:lnTo>
                    <a:pt x="366" y="15"/>
                  </a:lnTo>
                  <a:lnTo>
                    <a:pt x="382" y="13"/>
                  </a:lnTo>
                  <a:lnTo>
                    <a:pt x="382" y="116"/>
                  </a:lnTo>
                  <a:close/>
                </a:path>
              </a:pathLst>
            </a:custGeom>
            <a:solidFill>
              <a:srgbClr val="FFD90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2087" name="Freeform 38"/>
            <p:cNvSpPr>
              <a:spLocks/>
            </p:cNvSpPr>
            <p:nvPr/>
          </p:nvSpPr>
          <p:spPr bwMode="auto">
            <a:xfrm>
              <a:off x="422" y="192"/>
              <a:ext cx="128" cy="105"/>
            </a:xfrm>
            <a:custGeom>
              <a:avLst/>
              <a:gdLst>
                <a:gd name="T0" fmla="*/ 28 w 383"/>
                <a:gd name="T1" fmla="*/ 221 h 314"/>
                <a:gd name="T2" fmla="*/ 67 w 383"/>
                <a:gd name="T3" fmla="*/ 232 h 314"/>
                <a:gd name="T4" fmla="*/ 102 w 383"/>
                <a:gd name="T5" fmla="*/ 242 h 314"/>
                <a:gd name="T6" fmla="*/ 133 w 383"/>
                <a:gd name="T7" fmla="*/ 252 h 314"/>
                <a:gd name="T8" fmla="*/ 175 w 383"/>
                <a:gd name="T9" fmla="*/ 262 h 314"/>
                <a:gd name="T10" fmla="*/ 210 w 383"/>
                <a:gd name="T11" fmla="*/ 272 h 314"/>
                <a:gd name="T12" fmla="*/ 243 w 383"/>
                <a:gd name="T13" fmla="*/ 282 h 314"/>
                <a:gd name="T14" fmla="*/ 267 w 383"/>
                <a:gd name="T15" fmla="*/ 288 h 314"/>
                <a:gd name="T16" fmla="*/ 302 w 383"/>
                <a:gd name="T17" fmla="*/ 296 h 314"/>
                <a:gd name="T18" fmla="*/ 347 w 383"/>
                <a:gd name="T19" fmla="*/ 309 h 314"/>
                <a:gd name="T20" fmla="*/ 373 w 383"/>
                <a:gd name="T21" fmla="*/ 314 h 314"/>
                <a:gd name="T22" fmla="*/ 344 w 383"/>
                <a:gd name="T23" fmla="*/ 300 h 314"/>
                <a:gd name="T24" fmla="*/ 299 w 383"/>
                <a:gd name="T25" fmla="*/ 286 h 314"/>
                <a:gd name="T26" fmla="*/ 276 w 383"/>
                <a:gd name="T27" fmla="*/ 267 h 314"/>
                <a:gd name="T28" fmla="*/ 223 w 383"/>
                <a:gd name="T29" fmla="*/ 219 h 314"/>
                <a:gd name="T30" fmla="*/ 169 w 383"/>
                <a:gd name="T31" fmla="*/ 173 h 314"/>
                <a:gd name="T32" fmla="*/ 115 w 383"/>
                <a:gd name="T33" fmla="*/ 123 h 314"/>
                <a:gd name="T34" fmla="*/ 103 w 383"/>
                <a:gd name="T35" fmla="*/ 98 h 314"/>
                <a:gd name="T36" fmla="*/ 146 w 383"/>
                <a:gd name="T37" fmla="*/ 105 h 314"/>
                <a:gd name="T38" fmla="*/ 169 w 383"/>
                <a:gd name="T39" fmla="*/ 109 h 314"/>
                <a:gd name="T40" fmla="*/ 189 w 383"/>
                <a:gd name="T41" fmla="*/ 111 h 314"/>
                <a:gd name="T42" fmla="*/ 200 w 383"/>
                <a:gd name="T43" fmla="*/ 116 h 314"/>
                <a:gd name="T44" fmla="*/ 219 w 383"/>
                <a:gd name="T45" fmla="*/ 128 h 314"/>
                <a:gd name="T46" fmla="*/ 214 w 383"/>
                <a:gd name="T47" fmla="*/ 158 h 314"/>
                <a:gd name="T48" fmla="*/ 252 w 383"/>
                <a:gd name="T49" fmla="*/ 167 h 314"/>
                <a:gd name="T50" fmla="*/ 283 w 383"/>
                <a:gd name="T51" fmla="*/ 173 h 314"/>
                <a:gd name="T52" fmla="*/ 303 w 383"/>
                <a:gd name="T53" fmla="*/ 181 h 314"/>
                <a:gd name="T54" fmla="*/ 338 w 383"/>
                <a:gd name="T55" fmla="*/ 213 h 314"/>
                <a:gd name="T56" fmla="*/ 365 w 383"/>
                <a:gd name="T57" fmla="*/ 214 h 314"/>
                <a:gd name="T58" fmla="*/ 371 w 383"/>
                <a:gd name="T59" fmla="*/ 171 h 314"/>
                <a:gd name="T60" fmla="*/ 325 w 383"/>
                <a:gd name="T61" fmla="*/ 140 h 314"/>
                <a:gd name="T62" fmla="*/ 309 w 383"/>
                <a:gd name="T63" fmla="*/ 136 h 314"/>
                <a:gd name="T64" fmla="*/ 281 w 383"/>
                <a:gd name="T65" fmla="*/ 124 h 314"/>
                <a:gd name="T66" fmla="*/ 261 w 383"/>
                <a:gd name="T67" fmla="*/ 134 h 314"/>
                <a:gd name="T68" fmla="*/ 225 w 383"/>
                <a:gd name="T69" fmla="*/ 145 h 314"/>
                <a:gd name="T70" fmla="*/ 269 w 383"/>
                <a:gd name="T71" fmla="*/ 104 h 314"/>
                <a:gd name="T72" fmla="*/ 243 w 383"/>
                <a:gd name="T73" fmla="*/ 82 h 314"/>
                <a:gd name="T74" fmla="*/ 225 w 383"/>
                <a:gd name="T75" fmla="*/ 75 h 314"/>
                <a:gd name="T76" fmla="*/ 208 w 383"/>
                <a:gd name="T77" fmla="*/ 70 h 314"/>
                <a:gd name="T78" fmla="*/ 182 w 383"/>
                <a:gd name="T79" fmla="*/ 65 h 314"/>
                <a:gd name="T80" fmla="*/ 156 w 383"/>
                <a:gd name="T81" fmla="*/ 61 h 314"/>
                <a:gd name="T82" fmla="*/ 129 w 383"/>
                <a:gd name="T83" fmla="*/ 56 h 314"/>
                <a:gd name="T84" fmla="*/ 105 w 383"/>
                <a:gd name="T85" fmla="*/ 40 h 314"/>
                <a:gd name="T86" fmla="*/ 121 w 383"/>
                <a:gd name="T87" fmla="*/ 18 h 314"/>
                <a:gd name="T88" fmla="*/ 94 w 383"/>
                <a:gd name="T89" fmla="*/ 0 h 314"/>
                <a:gd name="T90" fmla="*/ 84 w 383"/>
                <a:gd name="T91" fmla="*/ 0 h 314"/>
                <a:gd name="T92" fmla="*/ 75 w 383"/>
                <a:gd name="T93" fmla="*/ 24 h 314"/>
                <a:gd name="T94" fmla="*/ 84 w 383"/>
                <a:gd name="T95" fmla="*/ 80 h 314"/>
                <a:gd name="T96" fmla="*/ 78 w 383"/>
                <a:gd name="T97" fmla="*/ 103 h 314"/>
                <a:gd name="T98" fmla="*/ 0 w 383"/>
                <a:gd name="T99" fmla="*/ 110 h 314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383"/>
                <a:gd name="T151" fmla="*/ 0 h 314"/>
                <a:gd name="T152" fmla="*/ 383 w 383"/>
                <a:gd name="T153" fmla="*/ 314 h 314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383" h="314">
                  <a:moveTo>
                    <a:pt x="0" y="213"/>
                  </a:moveTo>
                  <a:lnTo>
                    <a:pt x="18" y="217"/>
                  </a:lnTo>
                  <a:lnTo>
                    <a:pt x="19" y="220"/>
                  </a:lnTo>
                  <a:lnTo>
                    <a:pt x="28" y="221"/>
                  </a:lnTo>
                  <a:lnTo>
                    <a:pt x="40" y="225"/>
                  </a:lnTo>
                  <a:lnTo>
                    <a:pt x="55" y="230"/>
                  </a:lnTo>
                  <a:lnTo>
                    <a:pt x="61" y="231"/>
                  </a:lnTo>
                  <a:lnTo>
                    <a:pt x="67" y="232"/>
                  </a:lnTo>
                  <a:lnTo>
                    <a:pt x="75" y="235"/>
                  </a:lnTo>
                  <a:lnTo>
                    <a:pt x="76" y="236"/>
                  </a:lnTo>
                  <a:lnTo>
                    <a:pt x="79" y="236"/>
                  </a:lnTo>
                  <a:lnTo>
                    <a:pt x="102" y="242"/>
                  </a:lnTo>
                  <a:lnTo>
                    <a:pt x="105" y="242"/>
                  </a:lnTo>
                  <a:lnTo>
                    <a:pt x="111" y="243"/>
                  </a:lnTo>
                  <a:lnTo>
                    <a:pt x="129" y="250"/>
                  </a:lnTo>
                  <a:lnTo>
                    <a:pt x="133" y="252"/>
                  </a:lnTo>
                  <a:lnTo>
                    <a:pt x="136" y="252"/>
                  </a:lnTo>
                  <a:lnTo>
                    <a:pt x="144" y="254"/>
                  </a:lnTo>
                  <a:lnTo>
                    <a:pt x="171" y="260"/>
                  </a:lnTo>
                  <a:lnTo>
                    <a:pt x="175" y="262"/>
                  </a:lnTo>
                  <a:lnTo>
                    <a:pt x="180" y="264"/>
                  </a:lnTo>
                  <a:lnTo>
                    <a:pt x="193" y="264"/>
                  </a:lnTo>
                  <a:lnTo>
                    <a:pt x="193" y="267"/>
                  </a:lnTo>
                  <a:lnTo>
                    <a:pt x="210" y="272"/>
                  </a:lnTo>
                  <a:lnTo>
                    <a:pt x="214" y="273"/>
                  </a:lnTo>
                  <a:lnTo>
                    <a:pt x="225" y="276"/>
                  </a:lnTo>
                  <a:lnTo>
                    <a:pt x="240" y="277"/>
                  </a:lnTo>
                  <a:lnTo>
                    <a:pt x="243" y="282"/>
                  </a:lnTo>
                  <a:lnTo>
                    <a:pt x="247" y="282"/>
                  </a:lnTo>
                  <a:lnTo>
                    <a:pt x="252" y="282"/>
                  </a:lnTo>
                  <a:lnTo>
                    <a:pt x="261" y="286"/>
                  </a:lnTo>
                  <a:lnTo>
                    <a:pt x="267" y="288"/>
                  </a:lnTo>
                  <a:lnTo>
                    <a:pt x="273" y="290"/>
                  </a:lnTo>
                  <a:lnTo>
                    <a:pt x="281" y="291"/>
                  </a:lnTo>
                  <a:lnTo>
                    <a:pt x="295" y="292"/>
                  </a:lnTo>
                  <a:lnTo>
                    <a:pt x="302" y="296"/>
                  </a:lnTo>
                  <a:lnTo>
                    <a:pt x="323" y="303"/>
                  </a:lnTo>
                  <a:lnTo>
                    <a:pt x="335" y="304"/>
                  </a:lnTo>
                  <a:lnTo>
                    <a:pt x="342" y="308"/>
                  </a:lnTo>
                  <a:lnTo>
                    <a:pt x="347" y="309"/>
                  </a:lnTo>
                  <a:lnTo>
                    <a:pt x="354" y="309"/>
                  </a:lnTo>
                  <a:lnTo>
                    <a:pt x="362" y="309"/>
                  </a:lnTo>
                  <a:lnTo>
                    <a:pt x="366" y="314"/>
                  </a:lnTo>
                  <a:lnTo>
                    <a:pt x="373" y="314"/>
                  </a:lnTo>
                  <a:lnTo>
                    <a:pt x="373" y="308"/>
                  </a:lnTo>
                  <a:lnTo>
                    <a:pt x="371" y="304"/>
                  </a:lnTo>
                  <a:lnTo>
                    <a:pt x="359" y="303"/>
                  </a:lnTo>
                  <a:lnTo>
                    <a:pt x="344" y="300"/>
                  </a:lnTo>
                  <a:lnTo>
                    <a:pt x="337" y="296"/>
                  </a:lnTo>
                  <a:lnTo>
                    <a:pt x="321" y="292"/>
                  </a:lnTo>
                  <a:lnTo>
                    <a:pt x="319" y="291"/>
                  </a:lnTo>
                  <a:lnTo>
                    <a:pt x="299" y="286"/>
                  </a:lnTo>
                  <a:lnTo>
                    <a:pt x="291" y="282"/>
                  </a:lnTo>
                  <a:lnTo>
                    <a:pt x="290" y="277"/>
                  </a:lnTo>
                  <a:lnTo>
                    <a:pt x="285" y="276"/>
                  </a:lnTo>
                  <a:lnTo>
                    <a:pt x="276" y="267"/>
                  </a:lnTo>
                  <a:lnTo>
                    <a:pt x="273" y="264"/>
                  </a:lnTo>
                  <a:lnTo>
                    <a:pt x="258" y="253"/>
                  </a:lnTo>
                  <a:lnTo>
                    <a:pt x="255" y="249"/>
                  </a:lnTo>
                  <a:lnTo>
                    <a:pt x="223" y="219"/>
                  </a:lnTo>
                  <a:lnTo>
                    <a:pt x="220" y="218"/>
                  </a:lnTo>
                  <a:lnTo>
                    <a:pt x="211" y="209"/>
                  </a:lnTo>
                  <a:lnTo>
                    <a:pt x="174" y="175"/>
                  </a:lnTo>
                  <a:lnTo>
                    <a:pt x="169" y="173"/>
                  </a:lnTo>
                  <a:lnTo>
                    <a:pt x="166" y="171"/>
                  </a:lnTo>
                  <a:lnTo>
                    <a:pt x="124" y="134"/>
                  </a:lnTo>
                  <a:lnTo>
                    <a:pt x="116" y="125"/>
                  </a:lnTo>
                  <a:lnTo>
                    <a:pt x="115" y="123"/>
                  </a:lnTo>
                  <a:lnTo>
                    <a:pt x="112" y="124"/>
                  </a:lnTo>
                  <a:lnTo>
                    <a:pt x="102" y="112"/>
                  </a:lnTo>
                  <a:lnTo>
                    <a:pt x="102" y="101"/>
                  </a:lnTo>
                  <a:lnTo>
                    <a:pt x="103" y="98"/>
                  </a:lnTo>
                  <a:lnTo>
                    <a:pt x="114" y="100"/>
                  </a:lnTo>
                  <a:lnTo>
                    <a:pt x="133" y="103"/>
                  </a:lnTo>
                  <a:lnTo>
                    <a:pt x="141" y="104"/>
                  </a:lnTo>
                  <a:lnTo>
                    <a:pt x="146" y="105"/>
                  </a:lnTo>
                  <a:lnTo>
                    <a:pt x="156" y="105"/>
                  </a:lnTo>
                  <a:lnTo>
                    <a:pt x="159" y="105"/>
                  </a:lnTo>
                  <a:lnTo>
                    <a:pt x="165" y="106"/>
                  </a:lnTo>
                  <a:lnTo>
                    <a:pt x="169" y="109"/>
                  </a:lnTo>
                  <a:lnTo>
                    <a:pt x="177" y="109"/>
                  </a:lnTo>
                  <a:lnTo>
                    <a:pt x="180" y="109"/>
                  </a:lnTo>
                  <a:lnTo>
                    <a:pt x="182" y="111"/>
                  </a:lnTo>
                  <a:lnTo>
                    <a:pt x="189" y="111"/>
                  </a:lnTo>
                  <a:lnTo>
                    <a:pt x="193" y="112"/>
                  </a:lnTo>
                  <a:lnTo>
                    <a:pt x="194" y="112"/>
                  </a:lnTo>
                  <a:lnTo>
                    <a:pt x="196" y="113"/>
                  </a:lnTo>
                  <a:lnTo>
                    <a:pt x="200" y="116"/>
                  </a:lnTo>
                  <a:lnTo>
                    <a:pt x="206" y="117"/>
                  </a:lnTo>
                  <a:lnTo>
                    <a:pt x="214" y="122"/>
                  </a:lnTo>
                  <a:lnTo>
                    <a:pt x="218" y="125"/>
                  </a:lnTo>
                  <a:lnTo>
                    <a:pt x="219" y="128"/>
                  </a:lnTo>
                  <a:lnTo>
                    <a:pt x="218" y="129"/>
                  </a:lnTo>
                  <a:lnTo>
                    <a:pt x="218" y="136"/>
                  </a:lnTo>
                  <a:lnTo>
                    <a:pt x="211" y="154"/>
                  </a:lnTo>
                  <a:lnTo>
                    <a:pt x="214" y="158"/>
                  </a:lnTo>
                  <a:lnTo>
                    <a:pt x="229" y="164"/>
                  </a:lnTo>
                  <a:lnTo>
                    <a:pt x="234" y="165"/>
                  </a:lnTo>
                  <a:lnTo>
                    <a:pt x="241" y="165"/>
                  </a:lnTo>
                  <a:lnTo>
                    <a:pt x="252" y="167"/>
                  </a:lnTo>
                  <a:lnTo>
                    <a:pt x="261" y="170"/>
                  </a:lnTo>
                  <a:lnTo>
                    <a:pt x="273" y="171"/>
                  </a:lnTo>
                  <a:lnTo>
                    <a:pt x="275" y="173"/>
                  </a:lnTo>
                  <a:lnTo>
                    <a:pt x="283" y="173"/>
                  </a:lnTo>
                  <a:lnTo>
                    <a:pt x="299" y="181"/>
                  </a:lnTo>
                  <a:lnTo>
                    <a:pt x="301" y="179"/>
                  </a:lnTo>
                  <a:lnTo>
                    <a:pt x="302" y="182"/>
                  </a:lnTo>
                  <a:lnTo>
                    <a:pt x="303" y="181"/>
                  </a:lnTo>
                  <a:lnTo>
                    <a:pt x="306" y="182"/>
                  </a:lnTo>
                  <a:lnTo>
                    <a:pt x="323" y="194"/>
                  </a:lnTo>
                  <a:lnTo>
                    <a:pt x="338" y="209"/>
                  </a:lnTo>
                  <a:lnTo>
                    <a:pt x="338" y="213"/>
                  </a:lnTo>
                  <a:lnTo>
                    <a:pt x="329" y="227"/>
                  </a:lnTo>
                  <a:lnTo>
                    <a:pt x="333" y="232"/>
                  </a:lnTo>
                  <a:lnTo>
                    <a:pt x="343" y="227"/>
                  </a:lnTo>
                  <a:lnTo>
                    <a:pt x="365" y="214"/>
                  </a:lnTo>
                  <a:lnTo>
                    <a:pt x="383" y="200"/>
                  </a:lnTo>
                  <a:lnTo>
                    <a:pt x="375" y="178"/>
                  </a:lnTo>
                  <a:lnTo>
                    <a:pt x="373" y="171"/>
                  </a:lnTo>
                  <a:lnTo>
                    <a:pt x="371" y="171"/>
                  </a:lnTo>
                  <a:lnTo>
                    <a:pt x="360" y="164"/>
                  </a:lnTo>
                  <a:lnTo>
                    <a:pt x="335" y="145"/>
                  </a:lnTo>
                  <a:lnTo>
                    <a:pt x="330" y="143"/>
                  </a:lnTo>
                  <a:lnTo>
                    <a:pt x="325" y="140"/>
                  </a:lnTo>
                  <a:lnTo>
                    <a:pt x="321" y="140"/>
                  </a:lnTo>
                  <a:lnTo>
                    <a:pt x="317" y="137"/>
                  </a:lnTo>
                  <a:lnTo>
                    <a:pt x="313" y="136"/>
                  </a:lnTo>
                  <a:lnTo>
                    <a:pt x="309" y="136"/>
                  </a:lnTo>
                  <a:lnTo>
                    <a:pt x="306" y="131"/>
                  </a:lnTo>
                  <a:lnTo>
                    <a:pt x="291" y="130"/>
                  </a:lnTo>
                  <a:lnTo>
                    <a:pt x="283" y="128"/>
                  </a:lnTo>
                  <a:lnTo>
                    <a:pt x="281" y="124"/>
                  </a:lnTo>
                  <a:lnTo>
                    <a:pt x="276" y="123"/>
                  </a:lnTo>
                  <a:lnTo>
                    <a:pt x="273" y="125"/>
                  </a:lnTo>
                  <a:lnTo>
                    <a:pt x="263" y="131"/>
                  </a:lnTo>
                  <a:lnTo>
                    <a:pt x="261" y="134"/>
                  </a:lnTo>
                  <a:lnTo>
                    <a:pt x="231" y="152"/>
                  </a:lnTo>
                  <a:lnTo>
                    <a:pt x="228" y="152"/>
                  </a:lnTo>
                  <a:lnTo>
                    <a:pt x="225" y="151"/>
                  </a:lnTo>
                  <a:lnTo>
                    <a:pt x="225" y="145"/>
                  </a:lnTo>
                  <a:lnTo>
                    <a:pt x="252" y="125"/>
                  </a:lnTo>
                  <a:lnTo>
                    <a:pt x="255" y="122"/>
                  </a:lnTo>
                  <a:lnTo>
                    <a:pt x="270" y="112"/>
                  </a:lnTo>
                  <a:lnTo>
                    <a:pt x="269" y="104"/>
                  </a:lnTo>
                  <a:lnTo>
                    <a:pt x="257" y="88"/>
                  </a:lnTo>
                  <a:lnTo>
                    <a:pt x="252" y="87"/>
                  </a:lnTo>
                  <a:lnTo>
                    <a:pt x="246" y="85"/>
                  </a:lnTo>
                  <a:lnTo>
                    <a:pt x="243" y="82"/>
                  </a:lnTo>
                  <a:lnTo>
                    <a:pt x="240" y="80"/>
                  </a:lnTo>
                  <a:lnTo>
                    <a:pt x="236" y="76"/>
                  </a:lnTo>
                  <a:lnTo>
                    <a:pt x="229" y="76"/>
                  </a:lnTo>
                  <a:lnTo>
                    <a:pt x="225" y="75"/>
                  </a:lnTo>
                  <a:lnTo>
                    <a:pt x="224" y="73"/>
                  </a:lnTo>
                  <a:lnTo>
                    <a:pt x="216" y="70"/>
                  </a:lnTo>
                  <a:lnTo>
                    <a:pt x="210" y="70"/>
                  </a:lnTo>
                  <a:lnTo>
                    <a:pt x="208" y="70"/>
                  </a:lnTo>
                  <a:lnTo>
                    <a:pt x="205" y="68"/>
                  </a:lnTo>
                  <a:lnTo>
                    <a:pt x="200" y="67"/>
                  </a:lnTo>
                  <a:lnTo>
                    <a:pt x="192" y="65"/>
                  </a:lnTo>
                  <a:lnTo>
                    <a:pt x="182" y="65"/>
                  </a:lnTo>
                  <a:lnTo>
                    <a:pt x="180" y="65"/>
                  </a:lnTo>
                  <a:lnTo>
                    <a:pt x="177" y="63"/>
                  </a:lnTo>
                  <a:lnTo>
                    <a:pt x="159" y="61"/>
                  </a:lnTo>
                  <a:lnTo>
                    <a:pt x="156" y="61"/>
                  </a:lnTo>
                  <a:lnTo>
                    <a:pt x="148" y="58"/>
                  </a:lnTo>
                  <a:lnTo>
                    <a:pt x="145" y="58"/>
                  </a:lnTo>
                  <a:lnTo>
                    <a:pt x="135" y="57"/>
                  </a:lnTo>
                  <a:lnTo>
                    <a:pt x="129" y="56"/>
                  </a:lnTo>
                  <a:lnTo>
                    <a:pt x="111" y="53"/>
                  </a:lnTo>
                  <a:lnTo>
                    <a:pt x="108" y="53"/>
                  </a:lnTo>
                  <a:lnTo>
                    <a:pt x="103" y="50"/>
                  </a:lnTo>
                  <a:lnTo>
                    <a:pt x="105" y="40"/>
                  </a:lnTo>
                  <a:lnTo>
                    <a:pt x="106" y="27"/>
                  </a:lnTo>
                  <a:lnTo>
                    <a:pt x="114" y="27"/>
                  </a:lnTo>
                  <a:lnTo>
                    <a:pt x="118" y="23"/>
                  </a:lnTo>
                  <a:lnTo>
                    <a:pt x="121" y="18"/>
                  </a:lnTo>
                  <a:lnTo>
                    <a:pt x="120" y="15"/>
                  </a:lnTo>
                  <a:lnTo>
                    <a:pt x="108" y="5"/>
                  </a:lnTo>
                  <a:lnTo>
                    <a:pt x="103" y="5"/>
                  </a:lnTo>
                  <a:lnTo>
                    <a:pt x="94" y="0"/>
                  </a:lnTo>
                  <a:lnTo>
                    <a:pt x="92" y="0"/>
                  </a:lnTo>
                  <a:lnTo>
                    <a:pt x="86" y="2"/>
                  </a:lnTo>
                  <a:lnTo>
                    <a:pt x="84" y="0"/>
                  </a:lnTo>
                  <a:lnTo>
                    <a:pt x="76" y="5"/>
                  </a:lnTo>
                  <a:lnTo>
                    <a:pt x="72" y="14"/>
                  </a:lnTo>
                  <a:lnTo>
                    <a:pt x="69" y="18"/>
                  </a:lnTo>
                  <a:lnTo>
                    <a:pt x="75" y="24"/>
                  </a:lnTo>
                  <a:lnTo>
                    <a:pt x="84" y="29"/>
                  </a:lnTo>
                  <a:lnTo>
                    <a:pt x="84" y="44"/>
                  </a:lnTo>
                  <a:lnTo>
                    <a:pt x="84" y="76"/>
                  </a:lnTo>
                  <a:lnTo>
                    <a:pt x="84" y="80"/>
                  </a:lnTo>
                  <a:lnTo>
                    <a:pt x="84" y="83"/>
                  </a:lnTo>
                  <a:lnTo>
                    <a:pt x="82" y="93"/>
                  </a:lnTo>
                  <a:lnTo>
                    <a:pt x="81" y="100"/>
                  </a:lnTo>
                  <a:lnTo>
                    <a:pt x="78" y="103"/>
                  </a:lnTo>
                  <a:lnTo>
                    <a:pt x="49" y="105"/>
                  </a:lnTo>
                  <a:lnTo>
                    <a:pt x="39" y="105"/>
                  </a:lnTo>
                  <a:lnTo>
                    <a:pt x="25" y="109"/>
                  </a:lnTo>
                  <a:lnTo>
                    <a:pt x="0" y="110"/>
                  </a:lnTo>
                  <a:lnTo>
                    <a:pt x="0" y="213"/>
                  </a:lnTo>
                  <a:close/>
                </a:path>
              </a:pathLst>
            </a:custGeom>
            <a:solidFill>
              <a:srgbClr val="FFD90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2088" name="Freeform 39"/>
            <p:cNvSpPr>
              <a:spLocks/>
            </p:cNvSpPr>
            <p:nvPr/>
          </p:nvSpPr>
          <p:spPr bwMode="auto">
            <a:xfrm>
              <a:off x="359" y="230"/>
              <a:ext cx="90" cy="36"/>
            </a:xfrm>
            <a:custGeom>
              <a:avLst/>
              <a:gdLst>
                <a:gd name="T0" fmla="*/ 270 w 272"/>
                <a:gd name="T1" fmla="*/ 2 h 108"/>
                <a:gd name="T2" fmla="*/ 272 w 272"/>
                <a:gd name="T3" fmla="*/ 29 h 108"/>
                <a:gd name="T4" fmla="*/ 269 w 272"/>
                <a:gd name="T5" fmla="*/ 57 h 108"/>
                <a:gd name="T6" fmla="*/ 263 w 272"/>
                <a:gd name="T7" fmla="*/ 60 h 108"/>
                <a:gd name="T8" fmla="*/ 254 w 272"/>
                <a:gd name="T9" fmla="*/ 68 h 108"/>
                <a:gd name="T10" fmla="*/ 258 w 272"/>
                <a:gd name="T11" fmla="*/ 77 h 108"/>
                <a:gd name="T12" fmla="*/ 267 w 272"/>
                <a:gd name="T13" fmla="*/ 101 h 108"/>
                <a:gd name="T14" fmla="*/ 270 w 272"/>
                <a:gd name="T15" fmla="*/ 108 h 108"/>
                <a:gd name="T16" fmla="*/ 255 w 272"/>
                <a:gd name="T17" fmla="*/ 106 h 108"/>
                <a:gd name="T18" fmla="*/ 245 w 272"/>
                <a:gd name="T19" fmla="*/ 104 h 108"/>
                <a:gd name="T20" fmla="*/ 237 w 272"/>
                <a:gd name="T21" fmla="*/ 101 h 108"/>
                <a:gd name="T22" fmla="*/ 222 w 272"/>
                <a:gd name="T23" fmla="*/ 96 h 108"/>
                <a:gd name="T24" fmla="*/ 206 w 272"/>
                <a:gd name="T25" fmla="*/ 93 h 108"/>
                <a:gd name="T26" fmla="*/ 163 w 272"/>
                <a:gd name="T27" fmla="*/ 80 h 108"/>
                <a:gd name="T28" fmla="*/ 150 w 272"/>
                <a:gd name="T29" fmla="*/ 76 h 108"/>
                <a:gd name="T30" fmla="*/ 119 w 272"/>
                <a:gd name="T31" fmla="*/ 68 h 108"/>
                <a:gd name="T32" fmla="*/ 108 w 272"/>
                <a:gd name="T33" fmla="*/ 65 h 108"/>
                <a:gd name="T34" fmla="*/ 102 w 272"/>
                <a:gd name="T35" fmla="*/ 62 h 108"/>
                <a:gd name="T36" fmla="*/ 89 w 272"/>
                <a:gd name="T37" fmla="*/ 58 h 108"/>
                <a:gd name="T38" fmla="*/ 77 w 272"/>
                <a:gd name="T39" fmla="*/ 57 h 108"/>
                <a:gd name="T40" fmla="*/ 59 w 272"/>
                <a:gd name="T41" fmla="*/ 51 h 108"/>
                <a:gd name="T42" fmla="*/ 48 w 272"/>
                <a:gd name="T43" fmla="*/ 47 h 108"/>
                <a:gd name="T44" fmla="*/ 25 w 272"/>
                <a:gd name="T45" fmla="*/ 42 h 108"/>
                <a:gd name="T46" fmla="*/ 4 w 272"/>
                <a:gd name="T47" fmla="*/ 34 h 108"/>
                <a:gd name="T48" fmla="*/ 0 w 272"/>
                <a:gd name="T49" fmla="*/ 33 h 108"/>
                <a:gd name="T50" fmla="*/ 66 w 272"/>
                <a:gd name="T51" fmla="*/ 24 h 108"/>
                <a:gd name="T52" fmla="*/ 98 w 272"/>
                <a:gd name="T53" fmla="*/ 22 h 108"/>
                <a:gd name="T54" fmla="*/ 107 w 272"/>
                <a:gd name="T55" fmla="*/ 18 h 108"/>
                <a:gd name="T56" fmla="*/ 156 w 272"/>
                <a:gd name="T57" fmla="*/ 15 h 108"/>
                <a:gd name="T58" fmla="*/ 173 w 272"/>
                <a:gd name="T59" fmla="*/ 11 h 108"/>
                <a:gd name="T60" fmla="*/ 206 w 272"/>
                <a:gd name="T61" fmla="*/ 9 h 108"/>
                <a:gd name="T62" fmla="*/ 222 w 272"/>
                <a:gd name="T63" fmla="*/ 8 h 108"/>
                <a:gd name="T64" fmla="*/ 236 w 272"/>
                <a:gd name="T65" fmla="*/ 5 h 108"/>
                <a:gd name="T66" fmla="*/ 253 w 272"/>
                <a:gd name="T67" fmla="*/ 4 h 108"/>
                <a:gd name="T68" fmla="*/ 269 w 272"/>
                <a:gd name="T69" fmla="*/ 2 h 108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272"/>
                <a:gd name="T106" fmla="*/ 0 h 108"/>
                <a:gd name="T107" fmla="*/ 272 w 272"/>
                <a:gd name="T108" fmla="*/ 108 h 108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272" h="108">
                  <a:moveTo>
                    <a:pt x="269" y="0"/>
                  </a:moveTo>
                  <a:lnTo>
                    <a:pt x="270" y="2"/>
                  </a:lnTo>
                  <a:lnTo>
                    <a:pt x="272" y="3"/>
                  </a:lnTo>
                  <a:lnTo>
                    <a:pt x="272" y="29"/>
                  </a:lnTo>
                  <a:lnTo>
                    <a:pt x="271" y="51"/>
                  </a:lnTo>
                  <a:lnTo>
                    <a:pt x="269" y="57"/>
                  </a:lnTo>
                  <a:lnTo>
                    <a:pt x="265" y="60"/>
                  </a:lnTo>
                  <a:lnTo>
                    <a:pt x="263" y="60"/>
                  </a:lnTo>
                  <a:lnTo>
                    <a:pt x="259" y="64"/>
                  </a:lnTo>
                  <a:lnTo>
                    <a:pt x="254" y="68"/>
                  </a:lnTo>
                  <a:lnTo>
                    <a:pt x="254" y="72"/>
                  </a:lnTo>
                  <a:lnTo>
                    <a:pt x="258" y="77"/>
                  </a:lnTo>
                  <a:lnTo>
                    <a:pt x="259" y="82"/>
                  </a:lnTo>
                  <a:lnTo>
                    <a:pt x="267" y="101"/>
                  </a:lnTo>
                  <a:lnTo>
                    <a:pt x="270" y="105"/>
                  </a:lnTo>
                  <a:lnTo>
                    <a:pt x="270" y="108"/>
                  </a:lnTo>
                  <a:lnTo>
                    <a:pt x="263" y="108"/>
                  </a:lnTo>
                  <a:lnTo>
                    <a:pt x="255" y="106"/>
                  </a:lnTo>
                  <a:lnTo>
                    <a:pt x="255" y="104"/>
                  </a:lnTo>
                  <a:lnTo>
                    <a:pt x="245" y="104"/>
                  </a:lnTo>
                  <a:lnTo>
                    <a:pt x="241" y="102"/>
                  </a:lnTo>
                  <a:lnTo>
                    <a:pt x="237" y="101"/>
                  </a:lnTo>
                  <a:lnTo>
                    <a:pt x="229" y="99"/>
                  </a:lnTo>
                  <a:lnTo>
                    <a:pt x="222" y="96"/>
                  </a:lnTo>
                  <a:lnTo>
                    <a:pt x="211" y="94"/>
                  </a:lnTo>
                  <a:lnTo>
                    <a:pt x="206" y="93"/>
                  </a:lnTo>
                  <a:lnTo>
                    <a:pt x="180" y="86"/>
                  </a:lnTo>
                  <a:lnTo>
                    <a:pt x="163" y="80"/>
                  </a:lnTo>
                  <a:lnTo>
                    <a:pt x="157" y="80"/>
                  </a:lnTo>
                  <a:lnTo>
                    <a:pt x="150" y="76"/>
                  </a:lnTo>
                  <a:lnTo>
                    <a:pt x="121" y="68"/>
                  </a:lnTo>
                  <a:lnTo>
                    <a:pt x="119" y="68"/>
                  </a:lnTo>
                  <a:lnTo>
                    <a:pt x="114" y="65"/>
                  </a:lnTo>
                  <a:lnTo>
                    <a:pt x="108" y="65"/>
                  </a:lnTo>
                  <a:lnTo>
                    <a:pt x="104" y="64"/>
                  </a:lnTo>
                  <a:lnTo>
                    <a:pt x="102" y="62"/>
                  </a:lnTo>
                  <a:lnTo>
                    <a:pt x="99" y="60"/>
                  </a:lnTo>
                  <a:lnTo>
                    <a:pt x="89" y="58"/>
                  </a:lnTo>
                  <a:lnTo>
                    <a:pt x="89" y="57"/>
                  </a:lnTo>
                  <a:lnTo>
                    <a:pt x="77" y="57"/>
                  </a:lnTo>
                  <a:lnTo>
                    <a:pt x="63" y="52"/>
                  </a:lnTo>
                  <a:lnTo>
                    <a:pt x="59" y="51"/>
                  </a:lnTo>
                  <a:lnTo>
                    <a:pt x="55" y="51"/>
                  </a:lnTo>
                  <a:lnTo>
                    <a:pt x="48" y="47"/>
                  </a:lnTo>
                  <a:lnTo>
                    <a:pt x="33" y="44"/>
                  </a:lnTo>
                  <a:lnTo>
                    <a:pt x="25" y="42"/>
                  </a:lnTo>
                  <a:lnTo>
                    <a:pt x="6" y="35"/>
                  </a:lnTo>
                  <a:lnTo>
                    <a:pt x="4" y="34"/>
                  </a:lnTo>
                  <a:lnTo>
                    <a:pt x="4" y="35"/>
                  </a:lnTo>
                  <a:lnTo>
                    <a:pt x="0" y="33"/>
                  </a:lnTo>
                  <a:lnTo>
                    <a:pt x="56" y="27"/>
                  </a:lnTo>
                  <a:lnTo>
                    <a:pt x="66" y="24"/>
                  </a:lnTo>
                  <a:lnTo>
                    <a:pt x="92" y="23"/>
                  </a:lnTo>
                  <a:lnTo>
                    <a:pt x="98" y="22"/>
                  </a:lnTo>
                  <a:lnTo>
                    <a:pt x="103" y="21"/>
                  </a:lnTo>
                  <a:lnTo>
                    <a:pt x="107" y="18"/>
                  </a:lnTo>
                  <a:lnTo>
                    <a:pt x="132" y="18"/>
                  </a:lnTo>
                  <a:lnTo>
                    <a:pt x="156" y="15"/>
                  </a:lnTo>
                  <a:lnTo>
                    <a:pt x="169" y="15"/>
                  </a:lnTo>
                  <a:lnTo>
                    <a:pt x="173" y="11"/>
                  </a:lnTo>
                  <a:lnTo>
                    <a:pt x="198" y="11"/>
                  </a:lnTo>
                  <a:lnTo>
                    <a:pt x="206" y="9"/>
                  </a:lnTo>
                  <a:lnTo>
                    <a:pt x="215" y="9"/>
                  </a:lnTo>
                  <a:lnTo>
                    <a:pt x="222" y="8"/>
                  </a:lnTo>
                  <a:lnTo>
                    <a:pt x="229" y="6"/>
                  </a:lnTo>
                  <a:lnTo>
                    <a:pt x="236" y="5"/>
                  </a:lnTo>
                  <a:lnTo>
                    <a:pt x="246" y="5"/>
                  </a:lnTo>
                  <a:lnTo>
                    <a:pt x="253" y="4"/>
                  </a:lnTo>
                  <a:lnTo>
                    <a:pt x="264" y="3"/>
                  </a:lnTo>
                  <a:lnTo>
                    <a:pt x="269" y="2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rgbClr val="0000B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2089" name="Freeform 40"/>
            <p:cNvSpPr>
              <a:spLocks/>
            </p:cNvSpPr>
            <p:nvPr/>
          </p:nvSpPr>
          <p:spPr bwMode="auto">
            <a:xfrm>
              <a:off x="455" y="235"/>
              <a:ext cx="54" cy="48"/>
            </a:xfrm>
            <a:custGeom>
              <a:avLst/>
              <a:gdLst>
                <a:gd name="T0" fmla="*/ 5 w 163"/>
                <a:gd name="T1" fmla="*/ 0 h 145"/>
                <a:gd name="T2" fmla="*/ 13 w 163"/>
                <a:gd name="T3" fmla="*/ 5 h 145"/>
                <a:gd name="T4" fmla="*/ 54 w 163"/>
                <a:gd name="T5" fmla="*/ 43 h 145"/>
                <a:gd name="T6" fmla="*/ 55 w 163"/>
                <a:gd name="T7" fmla="*/ 43 h 145"/>
                <a:gd name="T8" fmla="*/ 60 w 163"/>
                <a:gd name="T9" fmla="*/ 47 h 145"/>
                <a:gd name="T10" fmla="*/ 67 w 163"/>
                <a:gd name="T11" fmla="*/ 54 h 145"/>
                <a:gd name="T12" fmla="*/ 96 w 163"/>
                <a:gd name="T13" fmla="*/ 79 h 145"/>
                <a:gd name="T14" fmla="*/ 97 w 163"/>
                <a:gd name="T15" fmla="*/ 84 h 145"/>
                <a:gd name="T16" fmla="*/ 105 w 163"/>
                <a:gd name="T17" fmla="*/ 90 h 145"/>
                <a:gd name="T18" fmla="*/ 108 w 163"/>
                <a:gd name="T19" fmla="*/ 91 h 145"/>
                <a:gd name="T20" fmla="*/ 119 w 163"/>
                <a:gd name="T21" fmla="*/ 103 h 145"/>
                <a:gd name="T22" fmla="*/ 121 w 163"/>
                <a:gd name="T23" fmla="*/ 105 h 145"/>
                <a:gd name="T24" fmla="*/ 156 w 163"/>
                <a:gd name="T25" fmla="*/ 136 h 145"/>
                <a:gd name="T26" fmla="*/ 158 w 163"/>
                <a:gd name="T27" fmla="*/ 138 h 145"/>
                <a:gd name="T28" fmla="*/ 163 w 163"/>
                <a:gd name="T29" fmla="*/ 143 h 145"/>
                <a:gd name="T30" fmla="*/ 163 w 163"/>
                <a:gd name="T31" fmla="*/ 145 h 145"/>
                <a:gd name="T32" fmla="*/ 155 w 163"/>
                <a:gd name="T33" fmla="*/ 144 h 145"/>
                <a:gd name="T34" fmla="*/ 136 w 163"/>
                <a:gd name="T35" fmla="*/ 139 h 145"/>
                <a:gd name="T36" fmla="*/ 134 w 163"/>
                <a:gd name="T37" fmla="*/ 136 h 145"/>
                <a:gd name="T38" fmla="*/ 127 w 163"/>
                <a:gd name="T39" fmla="*/ 136 h 145"/>
                <a:gd name="T40" fmla="*/ 122 w 163"/>
                <a:gd name="T41" fmla="*/ 134 h 145"/>
                <a:gd name="T42" fmla="*/ 97 w 163"/>
                <a:gd name="T43" fmla="*/ 127 h 145"/>
                <a:gd name="T44" fmla="*/ 68 w 163"/>
                <a:gd name="T45" fmla="*/ 120 h 145"/>
                <a:gd name="T46" fmla="*/ 63 w 163"/>
                <a:gd name="T47" fmla="*/ 120 h 145"/>
                <a:gd name="T48" fmla="*/ 60 w 163"/>
                <a:gd name="T49" fmla="*/ 116 h 145"/>
                <a:gd name="T50" fmla="*/ 51 w 163"/>
                <a:gd name="T51" fmla="*/ 115 h 145"/>
                <a:gd name="T52" fmla="*/ 37 w 163"/>
                <a:gd name="T53" fmla="*/ 110 h 145"/>
                <a:gd name="T54" fmla="*/ 31 w 163"/>
                <a:gd name="T55" fmla="*/ 108 h 145"/>
                <a:gd name="T56" fmla="*/ 26 w 163"/>
                <a:gd name="T57" fmla="*/ 107 h 145"/>
                <a:gd name="T58" fmla="*/ 19 w 163"/>
                <a:gd name="T59" fmla="*/ 105 h 145"/>
                <a:gd name="T60" fmla="*/ 1 w 163"/>
                <a:gd name="T61" fmla="*/ 101 h 145"/>
                <a:gd name="T62" fmla="*/ 0 w 163"/>
                <a:gd name="T63" fmla="*/ 99 h 145"/>
                <a:gd name="T64" fmla="*/ 0 w 163"/>
                <a:gd name="T65" fmla="*/ 97 h 145"/>
                <a:gd name="T66" fmla="*/ 2 w 163"/>
                <a:gd name="T67" fmla="*/ 92 h 145"/>
                <a:gd name="T68" fmla="*/ 24 w 163"/>
                <a:gd name="T69" fmla="*/ 60 h 145"/>
                <a:gd name="T70" fmla="*/ 13 w 163"/>
                <a:gd name="T71" fmla="*/ 45 h 145"/>
                <a:gd name="T72" fmla="*/ 11 w 163"/>
                <a:gd name="T73" fmla="*/ 43 h 145"/>
                <a:gd name="T74" fmla="*/ 8 w 163"/>
                <a:gd name="T75" fmla="*/ 41 h 145"/>
                <a:gd name="T76" fmla="*/ 3 w 163"/>
                <a:gd name="T77" fmla="*/ 37 h 145"/>
                <a:gd name="T78" fmla="*/ 2 w 163"/>
                <a:gd name="T79" fmla="*/ 33 h 145"/>
                <a:gd name="T80" fmla="*/ 2 w 163"/>
                <a:gd name="T81" fmla="*/ 26 h 145"/>
                <a:gd name="T82" fmla="*/ 3 w 163"/>
                <a:gd name="T83" fmla="*/ 8 h 145"/>
                <a:gd name="T84" fmla="*/ 5 w 163"/>
                <a:gd name="T85" fmla="*/ 0 h 145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163"/>
                <a:gd name="T130" fmla="*/ 0 h 145"/>
                <a:gd name="T131" fmla="*/ 163 w 163"/>
                <a:gd name="T132" fmla="*/ 145 h 145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163" h="145">
                  <a:moveTo>
                    <a:pt x="5" y="0"/>
                  </a:moveTo>
                  <a:lnTo>
                    <a:pt x="13" y="5"/>
                  </a:lnTo>
                  <a:lnTo>
                    <a:pt x="54" y="43"/>
                  </a:lnTo>
                  <a:lnTo>
                    <a:pt x="55" y="43"/>
                  </a:lnTo>
                  <a:lnTo>
                    <a:pt x="60" y="47"/>
                  </a:lnTo>
                  <a:lnTo>
                    <a:pt x="67" y="54"/>
                  </a:lnTo>
                  <a:lnTo>
                    <a:pt x="96" y="79"/>
                  </a:lnTo>
                  <a:lnTo>
                    <a:pt x="97" y="84"/>
                  </a:lnTo>
                  <a:lnTo>
                    <a:pt x="105" y="90"/>
                  </a:lnTo>
                  <a:lnTo>
                    <a:pt x="108" y="91"/>
                  </a:lnTo>
                  <a:lnTo>
                    <a:pt x="119" y="103"/>
                  </a:lnTo>
                  <a:lnTo>
                    <a:pt x="121" y="105"/>
                  </a:lnTo>
                  <a:lnTo>
                    <a:pt x="156" y="136"/>
                  </a:lnTo>
                  <a:lnTo>
                    <a:pt x="158" y="138"/>
                  </a:lnTo>
                  <a:lnTo>
                    <a:pt x="163" y="143"/>
                  </a:lnTo>
                  <a:lnTo>
                    <a:pt x="163" y="145"/>
                  </a:lnTo>
                  <a:lnTo>
                    <a:pt x="155" y="144"/>
                  </a:lnTo>
                  <a:lnTo>
                    <a:pt x="136" y="139"/>
                  </a:lnTo>
                  <a:lnTo>
                    <a:pt x="134" y="136"/>
                  </a:lnTo>
                  <a:lnTo>
                    <a:pt x="127" y="136"/>
                  </a:lnTo>
                  <a:lnTo>
                    <a:pt x="122" y="134"/>
                  </a:lnTo>
                  <a:lnTo>
                    <a:pt x="97" y="127"/>
                  </a:lnTo>
                  <a:lnTo>
                    <a:pt x="68" y="120"/>
                  </a:lnTo>
                  <a:lnTo>
                    <a:pt x="63" y="120"/>
                  </a:lnTo>
                  <a:lnTo>
                    <a:pt x="60" y="116"/>
                  </a:lnTo>
                  <a:lnTo>
                    <a:pt x="51" y="115"/>
                  </a:lnTo>
                  <a:lnTo>
                    <a:pt x="37" y="110"/>
                  </a:lnTo>
                  <a:lnTo>
                    <a:pt x="31" y="108"/>
                  </a:lnTo>
                  <a:lnTo>
                    <a:pt x="26" y="107"/>
                  </a:lnTo>
                  <a:lnTo>
                    <a:pt x="19" y="105"/>
                  </a:lnTo>
                  <a:lnTo>
                    <a:pt x="1" y="101"/>
                  </a:lnTo>
                  <a:lnTo>
                    <a:pt x="0" y="99"/>
                  </a:lnTo>
                  <a:lnTo>
                    <a:pt x="0" y="97"/>
                  </a:lnTo>
                  <a:lnTo>
                    <a:pt x="2" y="92"/>
                  </a:lnTo>
                  <a:lnTo>
                    <a:pt x="24" y="60"/>
                  </a:lnTo>
                  <a:lnTo>
                    <a:pt x="13" y="45"/>
                  </a:lnTo>
                  <a:lnTo>
                    <a:pt x="11" y="43"/>
                  </a:lnTo>
                  <a:lnTo>
                    <a:pt x="8" y="41"/>
                  </a:lnTo>
                  <a:lnTo>
                    <a:pt x="3" y="37"/>
                  </a:lnTo>
                  <a:lnTo>
                    <a:pt x="2" y="33"/>
                  </a:lnTo>
                  <a:lnTo>
                    <a:pt x="2" y="26"/>
                  </a:lnTo>
                  <a:lnTo>
                    <a:pt x="3" y="8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0000B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2090" name="Freeform 41"/>
            <p:cNvSpPr>
              <a:spLocks/>
            </p:cNvSpPr>
            <p:nvPr/>
          </p:nvSpPr>
          <p:spPr bwMode="auto">
            <a:xfrm>
              <a:off x="304" y="235"/>
              <a:ext cx="86" cy="132"/>
            </a:xfrm>
            <a:custGeom>
              <a:avLst/>
              <a:gdLst>
                <a:gd name="T0" fmla="*/ 254 w 258"/>
                <a:gd name="T1" fmla="*/ 377 h 395"/>
                <a:gd name="T2" fmla="*/ 254 w 258"/>
                <a:gd name="T3" fmla="*/ 368 h 395"/>
                <a:gd name="T4" fmla="*/ 254 w 258"/>
                <a:gd name="T5" fmla="*/ 364 h 395"/>
                <a:gd name="T6" fmla="*/ 248 w 258"/>
                <a:gd name="T7" fmla="*/ 340 h 395"/>
                <a:gd name="T8" fmla="*/ 246 w 258"/>
                <a:gd name="T9" fmla="*/ 333 h 395"/>
                <a:gd name="T10" fmla="*/ 244 w 258"/>
                <a:gd name="T11" fmla="*/ 323 h 395"/>
                <a:gd name="T12" fmla="*/ 239 w 258"/>
                <a:gd name="T13" fmla="*/ 308 h 395"/>
                <a:gd name="T14" fmla="*/ 237 w 258"/>
                <a:gd name="T15" fmla="*/ 302 h 395"/>
                <a:gd name="T16" fmla="*/ 233 w 258"/>
                <a:gd name="T17" fmla="*/ 285 h 395"/>
                <a:gd name="T18" fmla="*/ 231 w 258"/>
                <a:gd name="T19" fmla="*/ 279 h 395"/>
                <a:gd name="T20" fmla="*/ 226 w 258"/>
                <a:gd name="T21" fmla="*/ 272 h 395"/>
                <a:gd name="T22" fmla="*/ 221 w 258"/>
                <a:gd name="T23" fmla="*/ 258 h 395"/>
                <a:gd name="T24" fmla="*/ 220 w 258"/>
                <a:gd name="T25" fmla="*/ 250 h 395"/>
                <a:gd name="T26" fmla="*/ 216 w 258"/>
                <a:gd name="T27" fmla="*/ 240 h 395"/>
                <a:gd name="T28" fmla="*/ 212 w 258"/>
                <a:gd name="T29" fmla="*/ 231 h 395"/>
                <a:gd name="T30" fmla="*/ 208 w 258"/>
                <a:gd name="T31" fmla="*/ 228 h 395"/>
                <a:gd name="T32" fmla="*/ 198 w 258"/>
                <a:gd name="T33" fmla="*/ 203 h 395"/>
                <a:gd name="T34" fmla="*/ 132 w 258"/>
                <a:gd name="T35" fmla="*/ 90 h 395"/>
                <a:gd name="T36" fmla="*/ 130 w 258"/>
                <a:gd name="T37" fmla="*/ 87 h 395"/>
                <a:gd name="T38" fmla="*/ 88 w 258"/>
                <a:gd name="T39" fmla="*/ 33 h 395"/>
                <a:gd name="T40" fmla="*/ 69 w 258"/>
                <a:gd name="T41" fmla="*/ 18 h 395"/>
                <a:gd name="T42" fmla="*/ 42 w 258"/>
                <a:gd name="T43" fmla="*/ 11 h 395"/>
                <a:gd name="T44" fmla="*/ 31 w 258"/>
                <a:gd name="T45" fmla="*/ 10 h 395"/>
                <a:gd name="T46" fmla="*/ 12 w 258"/>
                <a:gd name="T47" fmla="*/ 1 h 395"/>
                <a:gd name="T48" fmla="*/ 0 w 258"/>
                <a:gd name="T49" fmla="*/ 0 h 395"/>
                <a:gd name="T50" fmla="*/ 25 w 258"/>
                <a:gd name="T51" fmla="*/ 41 h 395"/>
                <a:gd name="T52" fmla="*/ 54 w 258"/>
                <a:gd name="T53" fmla="*/ 85 h 395"/>
                <a:gd name="T54" fmla="*/ 85 w 258"/>
                <a:gd name="T55" fmla="*/ 134 h 395"/>
                <a:gd name="T56" fmla="*/ 99 w 258"/>
                <a:gd name="T57" fmla="*/ 155 h 395"/>
                <a:gd name="T58" fmla="*/ 103 w 258"/>
                <a:gd name="T59" fmla="*/ 162 h 395"/>
                <a:gd name="T60" fmla="*/ 121 w 258"/>
                <a:gd name="T61" fmla="*/ 195 h 395"/>
                <a:gd name="T62" fmla="*/ 138 w 258"/>
                <a:gd name="T63" fmla="*/ 228 h 395"/>
                <a:gd name="T64" fmla="*/ 143 w 258"/>
                <a:gd name="T65" fmla="*/ 238 h 395"/>
                <a:gd name="T66" fmla="*/ 151 w 258"/>
                <a:gd name="T67" fmla="*/ 254 h 395"/>
                <a:gd name="T68" fmla="*/ 163 w 258"/>
                <a:gd name="T69" fmla="*/ 276 h 395"/>
                <a:gd name="T70" fmla="*/ 179 w 258"/>
                <a:gd name="T71" fmla="*/ 313 h 395"/>
                <a:gd name="T72" fmla="*/ 184 w 258"/>
                <a:gd name="T73" fmla="*/ 322 h 395"/>
                <a:gd name="T74" fmla="*/ 187 w 258"/>
                <a:gd name="T75" fmla="*/ 331 h 395"/>
                <a:gd name="T76" fmla="*/ 191 w 258"/>
                <a:gd name="T77" fmla="*/ 349 h 395"/>
                <a:gd name="T78" fmla="*/ 194 w 258"/>
                <a:gd name="T79" fmla="*/ 355 h 395"/>
                <a:gd name="T80" fmla="*/ 196 w 258"/>
                <a:gd name="T81" fmla="*/ 359 h 395"/>
                <a:gd name="T82" fmla="*/ 202 w 258"/>
                <a:gd name="T83" fmla="*/ 377 h 395"/>
                <a:gd name="T84" fmla="*/ 204 w 258"/>
                <a:gd name="T85" fmla="*/ 389 h 395"/>
                <a:gd name="T86" fmla="*/ 258 w 258"/>
                <a:gd name="T87" fmla="*/ 395 h 395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258"/>
                <a:gd name="T133" fmla="*/ 0 h 395"/>
                <a:gd name="T134" fmla="*/ 258 w 258"/>
                <a:gd name="T135" fmla="*/ 395 h 395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258" h="395">
                  <a:moveTo>
                    <a:pt x="257" y="393"/>
                  </a:moveTo>
                  <a:lnTo>
                    <a:pt x="254" y="377"/>
                  </a:lnTo>
                  <a:lnTo>
                    <a:pt x="254" y="373"/>
                  </a:lnTo>
                  <a:lnTo>
                    <a:pt x="254" y="368"/>
                  </a:lnTo>
                  <a:lnTo>
                    <a:pt x="254" y="367"/>
                  </a:lnTo>
                  <a:lnTo>
                    <a:pt x="254" y="364"/>
                  </a:lnTo>
                  <a:lnTo>
                    <a:pt x="249" y="346"/>
                  </a:lnTo>
                  <a:lnTo>
                    <a:pt x="248" y="340"/>
                  </a:lnTo>
                  <a:lnTo>
                    <a:pt x="245" y="333"/>
                  </a:lnTo>
                  <a:lnTo>
                    <a:pt x="246" y="333"/>
                  </a:lnTo>
                  <a:lnTo>
                    <a:pt x="245" y="333"/>
                  </a:lnTo>
                  <a:lnTo>
                    <a:pt x="244" y="323"/>
                  </a:lnTo>
                  <a:lnTo>
                    <a:pt x="238" y="309"/>
                  </a:lnTo>
                  <a:lnTo>
                    <a:pt x="239" y="308"/>
                  </a:lnTo>
                  <a:lnTo>
                    <a:pt x="238" y="305"/>
                  </a:lnTo>
                  <a:lnTo>
                    <a:pt x="237" y="302"/>
                  </a:lnTo>
                  <a:lnTo>
                    <a:pt x="234" y="291"/>
                  </a:lnTo>
                  <a:lnTo>
                    <a:pt x="233" y="285"/>
                  </a:lnTo>
                  <a:lnTo>
                    <a:pt x="233" y="282"/>
                  </a:lnTo>
                  <a:lnTo>
                    <a:pt x="231" y="279"/>
                  </a:lnTo>
                  <a:lnTo>
                    <a:pt x="230" y="276"/>
                  </a:lnTo>
                  <a:lnTo>
                    <a:pt x="226" y="272"/>
                  </a:lnTo>
                  <a:lnTo>
                    <a:pt x="224" y="264"/>
                  </a:lnTo>
                  <a:lnTo>
                    <a:pt x="221" y="258"/>
                  </a:lnTo>
                  <a:lnTo>
                    <a:pt x="220" y="254"/>
                  </a:lnTo>
                  <a:lnTo>
                    <a:pt x="220" y="250"/>
                  </a:lnTo>
                  <a:lnTo>
                    <a:pt x="216" y="245"/>
                  </a:lnTo>
                  <a:lnTo>
                    <a:pt x="216" y="240"/>
                  </a:lnTo>
                  <a:lnTo>
                    <a:pt x="214" y="234"/>
                  </a:lnTo>
                  <a:lnTo>
                    <a:pt x="212" y="231"/>
                  </a:lnTo>
                  <a:lnTo>
                    <a:pt x="213" y="228"/>
                  </a:lnTo>
                  <a:lnTo>
                    <a:pt x="208" y="228"/>
                  </a:lnTo>
                  <a:lnTo>
                    <a:pt x="202" y="207"/>
                  </a:lnTo>
                  <a:lnTo>
                    <a:pt x="198" y="203"/>
                  </a:lnTo>
                  <a:lnTo>
                    <a:pt x="163" y="136"/>
                  </a:lnTo>
                  <a:lnTo>
                    <a:pt x="132" y="90"/>
                  </a:lnTo>
                  <a:lnTo>
                    <a:pt x="132" y="88"/>
                  </a:lnTo>
                  <a:lnTo>
                    <a:pt x="130" y="87"/>
                  </a:lnTo>
                  <a:lnTo>
                    <a:pt x="103" y="51"/>
                  </a:lnTo>
                  <a:lnTo>
                    <a:pt x="88" y="33"/>
                  </a:lnTo>
                  <a:lnTo>
                    <a:pt x="78" y="23"/>
                  </a:lnTo>
                  <a:lnTo>
                    <a:pt x="69" y="18"/>
                  </a:lnTo>
                  <a:lnTo>
                    <a:pt x="60" y="16"/>
                  </a:lnTo>
                  <a:lnTo>
                    <a:pt x="42" y="11"/>
                  </a:lnTo>
                  <a:lnTo>
                    <a:pt x="40" y="11"/>
                  </a:lnTo>
                  <a:lnTo>
                    <a:pt x="31" y="10"/>
                  </a:lnTo>
                  <a:lnTo>
                    <a:pt x="23" y="6"/>
                  </a:lnTo>
                  <a:lnTo>
                    <a:pt x="12" y="1"/>
                  </a:lnTo>
                  <a:lnTo>
                    <a:pt x="3" y="1"/>
                  </a:lnTo>
                  <a:lnTo>
                    <a:pt x="0" y="0"/>
                  </a:lnTo>
                  <a:lnTo>
                    <a:pt x="1" y="3"/>
                  </a:lnTo>
                  <a:lnTo>
                    <a:pt x="25" y="41"/>
                  </a:lnTo>
                  <a:lnTo>
                    <a:pt x="29" y="46"/>
                  </a:lnTo>
                  <a:lnTo>
                    <a:pt x="54" y="85"/>
                  </a:lnTo>
                  <a:lnTo>
                    <a:pt x="57" y="89"/>
                  </a:lnTo>
                  <a:lnTo>
                    <a:pt x="85" y="134"/>
                  </a:lnTo>
                  <a:lnTo>
                    <a:pt x="87" y="137"/>
                  </a:lnTo>
                  <a:lnTo>
                    <a:pt x="99" y="155"/>
                  </a:lnTo>
                  <a:lnTo>
                    <a:pt x="100" y="160"/>
                  </a:lnTo>
                  <a:lnTo>
                    <a:pt x="103" y="162"/>
                  </a:lnTo>
                  <a:lnTo>
                    <a:pt x="115" y="184"/>
                  </a:lnTo>
                  <a:lnTo>
                    <a:pt x="121" y="195"/>
                  </a:lnTo>
                  <a:lnTo>
                    <a:pt x="126" y="207"/>
                  </a:lnTo>
                  <a:lnTo>
                    <a:pt x="138" y="228"/>
                  </a:lnTo>
                  <a:lnTo>
                    <a:pt x="139" y="230"/>
                  </a:lnTo>
                  <a:lnTo>
                    <a:pt x="143" y="238"/>
                  </a:lnTo>
                  <a:lnTo>
                    <a:pt x="147" y="245"/>
                  </a:lnTo>
                  <a:lnTo>
                    <a:pt x="151" y="254"/>
                  </a:lnTo>
                  <a:lnTo>
                    <a:pt x="153" y="257"/>
                  </a:lnTo>
                  <a:lnTo>
                    <a:pt x="163" y="276"/>
                  </a:lnTo>
                  <a:lnTo>
                    <a:pt x="173" y="304"/>
                  </a:lnTo>
                  <a:lnTo>
                    <a:pt x="179" y="313"/>
                  </a:lnTo>
                  <a:lnTo>
                    <a:pt x="181" y="319"/>
                  </a:lnTo>
                  <a:lnTo>
                    <a:pt x="184" y="322"/>
                  </a:lnTo>
                  <a:lnTo>
                    <a:pt x="184" y="327"/>
                  </a:lnTo>
                  <a:lnTo>
                    <a:pt x="187" y="331"/>
                  </a:lnTo>
                  <a:lnTo>
                    <a:pt x="189" y="339"/>
                  </a:lnTo>
                  <a:lnTo>
                    <a:pt x="191" y="349"/>
                  </a:lnTo>
                  <a:lnTo>
                    <a:pt x="191" y="351"/>
                  </a:lnTo>
                  <a:lnTo>
                    <a:pt x="194" y="355"/>
                  </a:lnTo>
                  <a:lnTo>
                    <a:pt x="195" y="357"/>
                  </a:lnTo>
                  <a:lnTo>
                    <a:pt x="196" y="359"/>
                  </a:lnTo>
                  <a:lnTo>
                    <a:pt x="201" y="373"/>
                  </a:lnTo>
                  <a:lnTo>
                    <a:pt x="202" y="377"/>
                  </a:lnTo>
                  <a:lnTo>
                    <a:pt x="202" y="380"/>
                  </a:lnTo>
                  <a:lnTo>
                    <a:pt x="204" y="389"/>
                  </a:lnTo>
                  <a:lnTo>
                    <a:pt x="204" y="395"/>
                  </a:lnTo>
                  <a:lnTo>
                    <a:pt x="258" y="395"/>
                  </a:lnTo>
                  <a:lnTo>
                    <a:pt x="257" y="393"/>
                  </a:lnTo>
                  <a:close/>
                </a:path>
              </a:pathLst>
            </a:custGeom>
            <a:solidFill>
              <a:srgbClr val="FFD9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2091" name="Freeform 42"/>
            <p:cNvSpPr>
              <a:spLocks/>
            </p:cNvSpPr>
            <p:nvPr/>
          </p:nvSpPr>
          <p:spPr bwMode="auto">
            <a:xfrm>
              <a:off x="367" y="252"/>
              <a:ext cx="48" cy="102"/>
            </a:xfrm>
            <a:custGeom>
              <a:avLst/>
              <a:gdLst>
                <a:gd name="T0" fmla="*/ 142 w 142"/>
                <a:gd name="T1" fmla="*/ 305 h 305"/>
                <a:gd name="T2" fmla="*/ 138 w 142"/>
                <a:gd name="T3" fmla="*/ 289 h 305"/>
                <a:gd name="T4" fmla="*/ 135 w 142"/>
                <a:gd name="T5" fmla="*/ 276 h 305"/>
                <a:gd name="T6" fmla="*/ 130 w 142"/>
                <a:gd name="T7" fmla="*/ 262 h 305"/>
                <a:gd name="T8" fmla="*/ 121 w 142"/>
                <a:gd name="T9" fmla="*/ 228 h 305"/>
                <a:gd name="T10" fmla="*/ 121 w 142"/>
                <a:gd name="T11" fmla="*/ 225 h 305"/>
                <a:gd name="T12" fmla="*/ 118 w 142"/>
                <a:gd name="T13" fmla="*/ 218 h 305"/>
                <a:gd name="T14" fmla="*/ 115 w 142"/>
                <a:gd name="T15" fmla="*/ 215 h 305"/>
                <a:gd name="T16" fmla="*/ 115 w 142"/>
                <a:gd name="T17" fmla="*/ 210 h 305"/>
                <a:gd name="T18" fmla="*/ 113 w 142"/>
                <a:gd name="T19" fmla="*/ 207 h 305"/>
                <a:gd name="T20" fmla="*/ 112 w 142"/>
                <a:gd name="T21" fmla="*/ 205 h 305"/>
                <a:gd name="T22" fmla="*/ 111 w 142"/>
                <a:gd name="T23" fmla="*/ 198 h 305"/>
                <a:gd name="T24" fmla="*/ 106 w 142"/>
                <a:gd name="T25" fmla="*/ 185 h 305"/>
                <a:gd name="T26" fmla="*/ 103 w 142"/>
                <a:gd name="T27" fmla="*/ 177 h 305"/>
                <a:gd name="T28" fmla="*/ 99 w 142"/>
                <a:gd name="T29" fmla="*/ 170 h 305"/>
                <a:gd name="T30" fmla="*/ 95 w 142"/>
                <a:gd name="T31" fmla="*/ 157 h 305"/>
                <a:gd name="T32" fmla="*/ 93 w 142"/>
                <a:gd name="T33" fmla="*/ 155 h 305"/>
                <a:gd name="T34" fmla="*/ 87 w 142"/>
                <a:gd name="T35" fmla="*/ 138 h 305"/>
                <a:gd name="T36" fmla="*/ 83 w 142"/>
                <a:gd name="T37" fmla="*/ 134 h 305"/>
                <a:gd name="T38" fmla="*/ 81 w 142"/>
                <a:gd name="T39" fmla="*/ 128 h 305"/>
                <a:gd name="T40" fmla="*/ 77 w 142"/>
                <a:gd name="T41" fmla="*/ 120 h 305"/>
                <a:gd name="T42" fmla="*/ 65 w 142"/>
                <a:gd name="T43" fmla="*/ 99 h 305"/>
                <a:gd name="T44" fmla="*/ 58 w 142"/>
                <a:gd name="T45" fmla="*/ 85 h 305"/>
                <a:gd name="T46" fmla="*/ 28 w 142"/>
                <a:gd name="T47" fmla="*/ 39 h 305"/>
                <a:gd name="T48" fmla="*/ 0 w 142"/>
                <a:gd name="T49" fmla="*/ 1 h 305"/>
                <a:gd name="T50" fmla="*/ 4 w 142"/>
                <a:gd name="T51" fmla="*/ 0 h 305"/>
                <a:gd name="T52" fmla="*/ 10 w 142"/>
                <a:gd name="T53" fmla="*/ 1 h 305"/>
                <a:gd name="T54" fmla="*/ 28 w 142"/>
                <a:gd name="T55" fmla="*/ 8 h 305"/>
                <a:gd name="T56" fmla="*/ 31 w 142"/>
                <a:gd name="T57" fmla="*/ 8 h 305"/>
                <a:gd name="T58" fmla="*/ 35 w 142"/>
                <a:gd name="T59" fmla="*/ 9 h 305"/>
                <a:gd name="T60" fmla="*/ 43 w 142"/>
                <a:gd name="T61" fmla="*/ 12 h 305"/>
                <a:gd name="T62" fmla="*/ 46 w 142"/>
                <a:gd name="T63" fmla="*/ 12 h 305"/>
                <a:gd name="T64" fmla="*/ 64 w 142"/>
                <a:gd name="T65" fmla="*/ 18 h 305"/>
                <a:gd name="T66" fmla="*/ 72 w 142"/>
                <a:gd name="T67" fmla="*/ 26 h 305"/>
                <a:gd name="T68" fmla="*/ 77 w 142"/>
                <a:gd name="T69" fmla="*/ 37 h 305"/>
                <a:gd name="T70" fmla="*/ 78 w 142"/>
                <a:gd name="T71" fmla="*/ 39 h 305"/>
                <a:gd name="T72" fmla="*/ 106 w 142"/>
                <a:gd name="T73" fmla="*/ 85 h 305"/>
                <a:gd name="T74" fmla="*/ 112 w 142"/>
                <a:gd name="T75" fmla="*/ 98 h 305"/>
                <a:gd name="T76" fmla="*/ 124 w 142"/>
                <a:gd name="T77" fmla="*/ 123 h 305"/>
                <a:gd name="T78" fmla="*/ 127 w 142"/>
                <a:gd name="T79" fmla="*/ 131 h 305"/>
                <a:gd name="T80" fmla="*/ 127 w 142"/>
                <a:gd name="T81" fmla="*/ 135 h 305"/>
                <a:gd name="T82" fmla="*/ 131 w 142"/>
                <a:gd name="T83" fmla="*/ 140 h 305"/>
                <a:gd name="T84" fmla="*/ 135 w 142"/>
                <a:gd name="T85" fmla="*/ 147 h 305"/>
                <a:gd name="T86" fmla="*/ 135 w 142"/>
                <a:gd name="T87" fmla="*/ 150 h 305"/>
                <a:gd name="T88" fmla="*/ 138 w 142"/>
                <a:gd name="T89" fmla="*/ 158 h 305"/>
                <a:gd name="T90" fmla="*/ 141 w 142"/>
                <a:gd name="T91" fmla="*/ 159 h 305"/>
                <a:gd name="T92" fmla="*/ 138 w 142"/>
                <a:gd name="T93" fmla="*/ 161 h 305"/>
                <a:gd name="T94" fmla="*/ 142 w 142"/>
                <a:gd name="T95" fmla="*/ 165 h 305"/>
                <a:gd name="T96" fmla="*/ 142 w 142"/>
                <a:gd name="T97" fmla="*/ 305 h 305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142"/>
                <a:gd name="T148" fmla="*/ 0 h 305"/>
                <a:gd name="T149" fmla="*/ 142 w 142"/>
                <a:gd name="T150" fmla="*/ 305 h 305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142" h="305">
                  <a:moveTo>
                    <a:pt x="142" y="305"/>
                  </a:moveTo>
                  <a:lnTo>
                    <a:pt x="138" y="289"/>
                  </a:lnTo>
                  <a:lnTo>
                    <a:pt x="135" y="276"/>
                  </a:lnTo>
                  <a:lnTo>
                    <a:pt x="130" y="262"/>
                  </a:lnTo>
                  <a:lnTo>
                    <a:pt x="121" y="228"/>
                  </a:lnTo>
                  <a:lnTo>
                    <a:pt x="121" y="225"/>
                  </a:lnTo>
                  <a:lnTo>
                    <a:pt x="118" y="218"/>
                  </a:lnTo>
                  <a:lnTo>
                    <a:pt x="115" y="215"/>
                  </a:lnTo>
                  <a:lnTo>
                    <a:pt x="115" y="210"/>
                  </a:lnTo>
                  <a:lnTo>
                    <a:pt x="113" y="207"/>
                  </a:lnTo>
                  <a:lnTo>
                    <a:pt x="112" y="205"/>
                  </a:lnTo>
                  <a:lnTo>
                    <a:pt x="111" y="198"/>
                  </a:lnTo>
                  <a:lnTo>
                    <a:pt x="106" y="185"/>
                  </a:lnTo>
                  <a:lnTo>
                    <a:pt x="103" y="177"/>
                  </a:lnTo>
                  <a:lnTo>
                    <a:pt x="99" y="170"/>
                  </a:lnTo>
                  <a:lnTo>
                    <a:pt x="95" y="157"/>
                  </a:lnTo>
                  <a:lnTo>
                    <a:pt x="93" y="155"/>
                  </a:lnTo>
                  <a:lnTo>
                    <a:pt x="87" y="138"/>
                  </a:lnTo>
                  <a:lnTo>
                    <a:pt x="83" y="134"/>
                  </a:lnTo>
                  <a:lnTo>
                    <a:pt x="81" y="128"/>
                  </a:lnTo>
                  <a:lnTo>
                    <a:pt x="77" y="120"/>
                  </a:lnTo>
                  <a:lnTo>
                    <a:pt x="65" y="99"/>
                  </a:lnTo>
                  <a:lnTo>
                    <a:pt x="58" y="85"/>
                  </a:lnTo>
                  <a:lnTo>
                    <a:pt x="28" y="39"/>
                  </a:lnTo>
                  <a:lnTo>
                    <a:pt x="0" y="1"/>
                  </a:lnTo>
                  <a:lnTo>
                    <a:pt x="4" y="0"/>
                  </a:lnTo>
                  <a:lnTo>
                    <a:pt x="10" y="1"/>
                  </a:lnTo>
                  <a:lnTo>
                    <a:pt x="28" y="8"/>
                  </a:lnTo>
                  <a:lnTo>
                    <a:pt x="31" y="8"/>
                  </a:lnTo>
                  <a:lnTo>
                    <a:pt x="35" y="9"/>
                  </a:lnTo>
                  <a:lnTo>
                    <a:pt x="43" y="12"/>
                  </a:lnTo>
                  <a:lnTo>
                    <a:pt x="46" y="12"/>
                  </a:lnTo>
                  <a:lnTo>
                    <a:pt x="64" y="18"/>
                  </a:lnTo>
                  <a:lnTo>
                    <a:pt x="72" y="26"/>
                  </a:lnTo>
                  <a:lnTo>
                    <a:pt x="77" y="37"/>
                  </a:lnTo>
                  <a:lnTo>
                    <a:pt x="78" y="39"/>
                  </a:lnTo>
                  <a:lnTo>
                    <a:pt x="106" y="85"/>
                  </a:lnTo>
                  <a:lnTo>
                    <a:pt x="112" y="98"/>
                  </a:lnTo>
                  <a:lnTo>
                    <a:pt x="124" y="123"/>
                  </a:lnTo>
                  <a:lnTo>
                    <a:pt x="127" y="131"/>
                  </a:lnTo>
                  <a:lnTo>
                    <a:pt x="127" y="135"/>
                  </a:lnTo>
                  <a:lnTo>
                    <a:pt x="131" y="140"/>
                  </a:lnTo>
                  <a:lnTo>
                    <a:pt x="135" y="147"/>
                  </a:lnTo>
                  <a:lnTo>
                    <a:pt x="135" y="150"/>
                  </a:lnTo>
                  <a:lnTo>
                    <a:pt x="138" y="158"/>
                  </a:lnTo>
                  <a:lnTo>
                    <a:pt x="141" y="159"/>
                  </a:lnTo>
                  <a:lnTo>
                    <a:pt x="138" y="161"/>
                  </a:lnTo>
                  <a:lnTo>
                    <a:pt x="142" y="165"/>
                  </a:lnTo>
                  <a:lnTo>
                    <a:pt x="142" y="305"/>
                  </a:lnTo>
                  <a:close/>
                </a:path>
              </a:pathLst>
            </a:custGeom>
            <a:solidFill>
              <a:srgbClr val="FFD9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2092" name="Freeform 43"/>
            <p:cNvSpPr>
              <a:spLocks/>
            </p:cNvSpPr>
            <p:nvPr/>
          </p:nvSpPr>
          <p:spPr bwMode="auto">
            <a:xfrm>
              <a:off x="396" y="260"/>
              <a:ext cx="19" cy="35"/>
            </a:xfrm>
            <a:custGeom>
              <a:avLst/>
              <a:gdLst>
                <a:gd name="T0" fmla="*/ 55 w 55"/>
                <a:gd name="T1" fmla="*/ 106 h 106"/>
                <a:gd name="T2" fmla="*/ 51 w 55"/>
                <a:gd name="T3" fmla="*/ 100 h 106"/>
                <a:gd name="T4" fmla="*/ 43 w 55"/>
                <a:gd name="T5" fmla="*/ 85 h 106"/>
                <a:gd name="T6" fmla="*/ 40 w 55"/>
                <a:gd name="T7" fmla="*/ 79 h 106"/>
                <a:gd name="T8" fmla="*/ 33 w 55"/>
                <a:gd name="T9" fmla="*/ 64 h 106"/>
                <a:gd name="T10" fmla="*/ 7 w 55"/>
                <a:gd name="T11" fmla="*/ 16 h 106"/>
                <a:gd name="T12" fmla="*/ 0 w 55"/>
                <a:gd name="T13" fmla="*/ 0 h 106"/>
                <a:gd name="T14" fmla="*/ 12 w 55"/>
                <a:gd name="T15" fmla="*/ 4 h 106"/>
                <a:gd name="T16" fmla="*/ 26 w 55"/>
                <a:gd name="T17" fmla="*/ 9 h 106"/>
                <a:gd name="T18" fmla="*/ 31 w 55"/>
                <a:gd name="T19" fmla="*/ 9 h 106"/>
                <a:gd name="T20" fmla="*/ 48 w 55"/>
                <a:gd name="T21" fmla="*/ 15 h 106"/>
                <a:gd name="T22" fmla="*/ 55 w 55"/>
                <a:gd name="T23" fmla="*/ 15 h 106"/>
                <a:gd name="T24" fmla="*/ 55 w 55"/>
                <a:gd name="T25" fmla="*/ 106 h 10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55"/>
                <a:gd name="T40" fmla="*/ 0 h 106"/>
                <a:gd name="T41" fmla="*/ 55 w 55"/>
                <a:gd name="T42" fmla="*/ 106 h 10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55" h="106">
                  <a:moveTo>
                    <a:pt x="55" y="106"/>
                  </a:moveTo>
                  <a:lnTo>
                    <a:pt x="51" y="100"/>
                  </a:lnTo>
                  <a:lnTo>
                    <a:pt x="43" y="85"/>
                  </a:lnTo>
                  <a:lnTo>
                    <a:pt x="40" y="79"/>
                  </a:lnTo>
                  <a:lnTo>
                    <a:pt x="33" y="64"/>
                  </a:lnTo>
                  <a:lnTo>
                    <a:pt x="7" y="16"/>
                  </a:lnTo>
                  <a:lnTo>
                    <a:pt x="0" y="0"/>
                  </a:lnTo>
                  <a:lnTo>
                    <a:pt x="12" y="4"/>
                  </a:lnTo>
                  <a:lnTo>
                    <a:pt x="26" y="9"/>
                  </a:lnTo>
                  <a:lnTo>
                    <a:pt x="31" y="9"/>
                  </a:lnTo>
                  <a:lnTo>
                    <a:pt x="48" y="15"/>
                  </a:lnTo>
                  <a:lnTo>
                    <a:pt x="55" y="15"/>
                  </a:lnTo>
                  <a:lnTo>
                    <a:pt x="55" y="106"/>
                  </a:lnTo>
                  <a:close/>
                </a:path>
              </a:pathLst>
            </a:custGeom>
            <a:solidFill>
              <a:srgbClr val="FFD9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2093" name="Freeform 44"/>
            <p:cNvSpPr>
              <a:spLocks/>
            </p:cNvSpPr>
            <p:nvPr/>
          </p:nvSpPr>
          <p:spPr bwMode="auto">
            <a:xfrm>
              <a:off x="421" y="267"/>
              <a:ext cx="35" cy="34"/>
            </a:xfrm>
            <a:custGeom>
              <a:avLst/>
              <a:gdLst>
                <a:gd name="T0" fmla="*/ 49 w 106"/>
                <a:gd name="T1" fmla="*/ 103 h 103"/>
                <a:gd name="T2" fmla="*/ 48 w 106"/>
                <a:gd name="T3" fmla="*/ 98 h 103"/>
                <a:gd name="T4" fmla="*/ 43 w 106"/>
                <a:gd name="T5" fmla="*/ 90 h 103"/>
                <a:gd name="T6" fmla="*/ 38 w 106"/>
                <a:gd name="T7" fmla="*/ 84 h 103"/>
                <a:gd name="T8" fmla="*/ 37 w 106"/>
                <a:gd name="T9" fmla="*/ 79 h 103"/>
                <a:gd name="T10" fmla="*/ 32 w 106"/>
                <a:gd name="T11" fmla="*/ 71 h 103"/>
                <a:gd name="T12" fmla="*/ 32 w 106"/>
                <a:gd name="T13" fmla="*/ 67 h 103"/>
                <a:gd name="T14" fmla="*/ 30 w 106"/>
                <a:gd name="T15" fmla="*/ 61 h 103"/>
                <a:gd name="T16" fmla="*/ 28 w 106"/>
                <a:gd name="T17" fmla="*/ 58 h 103"/>
                <a:gd name="T18" fmla="*/ 26 w 106"/>
                <a:gd name="T19" fmla="*/ 52 h 103"/>
                <a:gd name="T20" fmla="*/ 19 w 106"/>
                <a:gd name="T21" fmla="*/ 40 h 103"/>
                <a:gd name="T22" fmla="*/ 16 w 106"/>
                <a:gd name="T23" fmla="*/ 35 h 103"/>
                <a:gd name="T24" fmla="*/ 5 w 106"/>
                <a:gd name="T25" fmla="*/ 11 h 103"/>
                <a:gd name="T26" fmla="*/ 0 w 106"/>
                <a:gd name="T27" fmla="*/ 0 h 103"/>
                <a:gd name="T28" fmla="*/ 5 w 106"/>
                <a:gd name="T29" fmla="*/ 1 h 103"/>
                <a:gd name="T30" fmla="*/ 13 w 106"/>
                <a:gd name="T31" fmla="*/ 3 h 103"/>
                <a:gd name="T32" fmla="*/ 23 w 106"/>
                <a:gd name="T33" fmla="*/ 7 h 103"/>
                <a:gd name="T34" fmla="*/ 35 w 106"/>
                <a:gd name="T35" fmla="*/ 9 h 103"/>
                <a:gd name="T36" fmla="*/ 38 w 106"/>
                <a:gd name="T37" fmla="*/ 9 h 103"/>
                <a:gd name="T38" fmla="*/ 65 w 106"/>
                <a:gd name="T39" fmla="*/ 18 h 103"/>
                <a:gd name="T40" fmla="*/ 66 w 106"/>
                <a:gd name="T41" fmla="*/ 20 h 103"/>
                <a:gd name="T42" fmla="*/ 71 w 106"/>
                <a:gd name="T43" fmla="*/ 28 h 103"/>
                <a:gd name="T44" fmla="*/ 77 w 106"/>
                <a:gd name="T45" fmla="*/ 40 h 103"/>
                <a:gd name="T46" fmla="*/ 79 w 106"/>
                <a:gd name="T47" fmla="*/ 46 h 103"/>
                <a:gd name="T48" fmla="*/ 80 w 106"/>
                <a:gd name="T49" fmla="*/ 50 h 103"/>
                <a:gd name="T50" fmla="*/ 83 w 106"/>
                <a:gd name="T51" fmla="*/ 55 h 103"/>
                <a:gd name="T52" fmla="*/ 97 w 106"/>
                <a:gd name="T53" fmla="*/ 84 h 103"/>
                <a:gd name="T54" fmla="*/ 100 w 106"/>
                <a:gd name="T55" fmla="*/ 88 h 103"/>
                <a:gd name="T56" fmla="*/ 103 w 106"/>
                <a:gd name="T57" fmla="*/ 98 h 103"/>
                <a:gd name="T58" fmla="*/ 106 w 106"/>
                <a:gd name="T59" fmla="*/ 103 h 103"/>
                <a:gd name="T60" fmla="*/ 49 w 106"/>
                <a:gd name="T61" fmla="*/ 103 h 103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106"/>
                <a:gd name="T94" fmla="*/ 0 h 103"/>
                <a:gd name="T95" fmla="*/ 106 w 106"/>
                <a:gd name="T96" fmla="*/ 103 h 103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106" h="103">
                  <a:moveTo>
                    <a:pt x="49" y="103"/>
                  </a:moveTo>
                  <a:lnTo>
                    <a:pt x="48" y="98"/>
                  </a:lnTo>
                  <a:lnTo>
                    <a:pt x="43" y="90"/>
                  </a:lnTo>
                  <a:lnTo>
                    <a:pt x="38" y="84"/>
                  </a:lnTo>
                  <a:lnTo>
                    <a:pt x="37" y="79"/>
                  </a:lnTo>
                  <a:lnTo>
                    <a:pt x="32" y="71"/>
                  </a:lnTo>
                  <a:lnTo>
                    <a:pt x="32" y="67"/>
                  </a:lnTo>
                  <a:lnTo>
                    <a:pt x="30" y="61"/>
                  </a:lnTo>
                  <a:lnTo>
                    <a:pt x="28" y="58"/>
                  </a:lnTo>
                  <a:lnTo>
                    <a:pt x="26" y="52"/>
                  </a:lnTo>
                  <a:lnTo>
                    <a:pt x="19" y="40"/>
                  </a:lnTo>
                  <a:lnTo>
                    <a:pt x="16" y="35"/>
                  </a:lnTo>
                  <a:lnTo>
                    <a:pt x="5" y="11"/>
                  </a:lnTo>
                  <a:lnTo>
                    <a:pt x="0" y="0"/>
                  </a:lnTo>
                  <a:lnTo>
                    <a:pt x="5" y="1"/>
                  </a:lnTo>
                  <a:lnTo>
                    <a:pt x="13" y="3"/>
                  </a:lnTo>
                  <a:lnTo>
                    <a:pt x="23" y="7"/>
                  </a:lnTo>
                  <a:lnTo>
                    <a:pt x="35" y="9"/>
                  </a:lnTo>
                  <a:lnTo>
                    <a:pt x="38" y="9"/>
                  </a:lnTo>
                  <a:lnTo>
                    <a:pt x="65" y="18"/>
                  </a:lnTo>
                  <a:lnTo>
                    <a:pt x="66" y="20"/>
                  </a:lnTo>
                  <a:lnTo>
                    <a:pt x="71" y="28"/>
                  </a:lnTo>
                  <a:lnTo>
                    <a:pt x="77" y="40"/>
                  </a:lnTo>
                  <a:lnTo>
                    <a:pt x="79" y="46"/>
                  </a:lnTo>
                  <a:lnTo>
                    <a:pt x="80" y="50"/>
                  </a:lnTo>
                  <a:lnTo>
                    <a:pt x="83" y="55"/>
                  </a:lnTo>
                  <a:lnTo>
                    <a:pt x="97" y="84"/>
                  </a:lnTo>
                  <a:lnTo>
                    <a:pt x="100" y="88"/>
                  </a:lnTo>
                  <a:lnTo>
                    <a:pt x="103" y="98"/>
                  </a:lnTo>
                  <a:lnTo>
                    <a:pt x="106" y="103"/>
                  </a:lnTo>
                  <a:lnTo>
                    <a:pt x="49" y="103"/>
                  </a:lnTo>
                  <a:close/>
                </a:path>
              </a:pathLst>
            </a:custGeom>
            <a:solidFill>
              <a:srgbClr val="FFD90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2094" name="Freeform 45"/>
            <p:cNvSpPr>
              <a:spLocks/>
            </p:cNvSpPr>
            <p:nvPr/>
          </p:nvSpPr>
          <p:spPr bwMode="auto">
            <a:xfrm>
              <a:off x="447" y="273"/>
              <a:ext cx="30" cy="28"/>
            </a:xfrm>
            <a:custGeom>
              <a:avLst/>
              <a:gdLst>
                <a:gd name="T0" fmla="*/ 37 w 90"/>
                <a:gd name="T1" fmla="*/ 83 h 83"/>
                <a:gd name="T2" fmla="*/ 36 w 90"/>
                <a:gd name="T3" fmla="*/ 78 h 83"/>
                <a:gd name="T4" fmla="*/ 34 w 90"/>
                <a:gd name="T5" fmla="*/ 75 h 83"/>
                <a:gd name="T6" fmla="*/ 33 w 90"/>
                <a:gd name="T7" fmla="*/ 70 h 83"/>
                <a:gd name="T8" fmla="*/ 30 w 90"/>
                <a:gd name="T9" fmla="*/ 65 h 83"/>
                <a:gd name="T10" fmla="*/ 25 w 90"/>
                <a:gd name="T11" fmla="*/ 58 h 83"/>
                <a:gd name="T12" fmla="*/ 21 w 90"/>
                <a:gd name="T13" fmla="*/ 46 h 83"/>
                <a:gd name="T14" fmla="*/ 19 w 90"/>
                <a:gd name="T15" fmla="*/ 41 h 83"/>
                <a:gd name="T16" fmla="*/ 17 w 90"/>
                <a:gd name="T17" fmla="*/ 35 h 83"/>
                <a:gd name="T18" fmla="*/ 15 w 90"/>
                <a:gd name="T19" fmla="*/ 33 h 83"/>
                <a:gd name="T20" fmla="*/ 9 w 90"/>
                <a:gd name="T21" fmla="*/ 23 h 83"/>
                <a:gd name="T22" fmla="*/ 7 w 90"/>
                <a:gd name="T23" fmla="*/ 20 h 83"/>
                <a:gd name="T24" fmla="*/ 3 w 90"/>
                <a:gd name="T25" fmla="*/ 10 h 83"/>
                <a:gd name="T26" fmla="*/ 0 w 90"/>
                <a:gd name="T27" fmla="*/ 4 h 83"/>
                <a:gd name="T28" fmla="*/ 3 w 90"/>
                <a:gd name="T29" fmla="*/ 0 h 83"/>
                <a:gd name="T30" fmla="*/ 27 w 90"/>
                <a:gd name="T31" fmla="*/ 8 h 83"/>
                <a:gd name="T32" fmla="*/ 46 w 90"/>
                <a:gd name="T33" fmla="*/ 15 h 83"/>
                <a:gd name="T34" fmla="*/ 49 w 90"/>
                <a:gd name="T35" fmla="*/ 15 h 83"/>
                <a:gd name="T36" fmla="*/ 54 w 90"/>
                <a:gd name="T37" fmla="*/ 15 h 83"/>
                <a:gd name="T38" fmla="*/ 57 w 90"/>
                <a:gd name="T39" fmla="*/ 17 h 83"/>
                <a:gd name="T40" fmla="*/ 58 w 90"/>
                <a:gd name="T41" fmla="*/ 16 h 83"/>
                <a:gd name="T42" fmla="*/ 60 w 90"/>
                <a:gd name="T43" fmla="*/ 22 h 83"/>
                <a:gd name="T44" fmla="*/ 66 w 90"/>
                <a:gd name="T45" fmla="*/ 30 h 83"/>
                <a:gd name="T46" fmla="*/ 69 w 90"/>
                <a:gd name="T47" fmla="*/ 33 h 83"/>
                <a:gd name="T48" fmla="*/ 77 w 90"/>
                <a:gd name="T49" fmla="*/ 59 h 83"/>
                <a:gd name="T50" fmla="*/ 84 w 90"/>
                <a:gd name="T51" fmla="*/ 68 h 83"/>
                <a:gd name="T52" fmla="*/ 84 w 90"/>
                <a:gd name="T53" fmla="*/ 72 h 83"/>
                <a:gd name="T54" fmla="*/ 89 w 90"/>
                <a:gd name="T55" fmla="*/ 78 h 83"/>
                <a:gd name="T56" fmla="*/ 89 w 90"/>
                <a:gd name="T57" fmla="*/ 82 h 83"/>
                <a:gd name="T58" fmla="*/ 90 w 90"/>
                <a:gd name="T59" fmla="*/ 83 h 83"/>
                <a:gd name="T60" fmla="*/ 37 w 90"/>
                <a:gd name="T61" fmla="*/ 83 h 83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90"/>
                <a:gd name="T94" fmla="*/ 0 h 83"/>
                <a:gd name="T95" fmla="*/ 90 w 90"/>
                <a:gd name="T96" fmla="*/ 83 h 83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90" h="83">
                  <a:moveTo>
                    <a:pt x="37" y="83"/>
                  </a:moveTo>
                  <a:lnTo>
                    <a:pt x="36" y="78"/>
                  </a:lnTo>
                  <a:lnTo>
                    <a:pt x="34" y="75"/>
                  </a:lnTo>
                  <a:lnTo>
                    <a:pt x="33" y="70"/>
                  </a:lnTo>
                  <a:lnTo>
                    <a:pt x="30" y="65"/>
                  </a:lnTo>
                  <a:lnTo>
                    <a:pt x="25" y="58"/>
                  </a:lnTo>
                  <a:lnTo>
                    <a:pt x="21" y="46"/>
                  </a:lnTo>
                  <a:lnTo>
                    <a:pt x="19" y="41"/>
                  </a:lnTo>
                  <a:lnTo>
                    <a:pt x="17" y="35"/>
                  </a:lnTo>
                  <a:lnTo>
                    <a:pt x="15" y="33"/>
                  </a:lnTo>
                  <a:lnTo>
                    <a:pt x="9" y="23"/>
                  </a:lnTo>
                  <a:lnTo>
                    <a:pt x="7" y="20"/>
                  </a:lnTo>
                  <a:lnTo>
                    <a:pt x="3" y="10"/>
                  </a:lnTo>
                  <a:lnTo>
                    <a:pt x="0" y="4"/>
                  </a:lnTo>
                  <a:lnTo>
                    <a:pt x="3" y="0"/>
                  </a:lnTo>
                  <a:lnTo>
                    <a:pt x="27" y="8"/>
                  </a:lnTo>
                  <a:lnTo>
                    <a:pt x="46" y="15"/>
                  </a:lnTo>
                  <a:lnTo>
                    <a:pt x="49" y="15"/>
                  </a:lnTo>
                  <a:lnTo>
                    <a:pt x="54" y="15"/>
                  </a:lnTo>
                  <a:lnTo>
                    <a:pt x="57" y="17"/>
                  </a:lnTo>
                  <a:lnTo>
                    <a:pt x="58" y="16"/>
                  </a:lnTo>
                  <a:lnTo>
                    <a:pt x="60" y="22"/>
                  </a:lnTo>
                  <a:lnTo>
                    <a:pt x="66" y="30"/>
                  </a:lnTo>
                  <a:lnTo>
                    <a:pt x="69" y="33"/>
                  </a:lnTo>
                  <a:lnTo>
                    <a:pt x="77" y="59"/>
                  </a:lnTo>
                  <a:lnTo>
                    <a:pt x="84" y="68"/>
                  </a:lnTo>
                  <a:lnTo>
                    <a:pt x="84" y="72"/>
                  </a:lnTo>
                  <a:lnTo>
                    <a:pt x="89" y="78"/>
                  </a:lnTo>
                  <a:lnTo>
                    <a:pt x="89" y="82"/>
                  </a:lnTo>
                  <a:lnTo>
                    <a:pt x="90" y="83"/>
                  </a:lnTo>
                  <a:lnTo>
                    <a:pt x="37" y="83"/>
                  </a:lnTo>
                  <a:close/>
                </a:path>
              </a:pathLst>
            </a:custGeom>
            <a:solidFill>
              <a:srgbClr val="FFD90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2095" name="Freeform 46"/>
            <p:cNvSpPr>
              <a:spLocks/>
            </p:cNvSpPr>
            <p:nvPr/>
          </p:nvSpPr>
          <p:spPr bwMode="auto">
            <a:xfrm>
              <a:off x="415" y="265"/>
              <a:ext cx="18" cy="36"/>
            </a:xfrm>
            <a:custGeom>
              <a:avLst/>
              <a:gdLst>
                <a:gd name="T0" fmla="*/ 5 w 54"/>
                <a:gd name="T1" fmla="*/ 109 h 109"/>
                <a:gd name="T2" fmla="*/ 5 w 54"/>
                <a:gd name="T3" fmla="*/ 108 h 109"/>
                <a:gd name="T4" fmla="*/ 1 w 54"/>
                <a:gd name="T5" fmla="*/ 96 h 109"/>
                <a:gd name="T6" fmla="*/ 1 w 54"/>
                <a:gd name="T7" fmla="*/ 96 h 109"/>
                <a:gd name="T8" fmla="*/ 0 w 54"/>
                <a:gd name="T9" fmla="*/ 91 h 109"/>
                <a:gd name="T10" fmla="*/ 0 w 54"/>
                <a:gd name="T11" fmla="*/ 0 h 109"/>
                <a:gd name="T12" fmla="*/ 2 w 54"/>
                <a:gd name="T13" fmla="*/ 0 h 109"/>
                <a:gd name="T14" fmla="*/ 2 w 54"/>
                <a:gd name="T15" fmla="*/ 2 h 109"/>
                <a:gd name="T16" fmla="*/ 3 w 54"/>
                <a:gd name="T17" fmla="*/ 7 h 109"/>
                <a:gd name="T18" fmla="*/ 14 w 54"/>
                <a:gd name="T19" fmla="*/ 25 h 109"/>
                <a:gd name="T20" fmla="*/ 18 w 54"/>
                <a:gd name="T21" fmla="*/ 31 h 109"/>
                <a:gd name="T22" fmla="*/ 19 w 54"/>
                <a:gd name="T23" fmla="*/ 34 h 109"/>
                <a:gd name="T24" fmla="*/ 23 w 54"/>
                <a:gd name="T25" fmla="*/ 41 h 109"/>
                <a:gd name="T26" fmla="*/ 26 w 54"/>
                <a:gd name="T27" fmla="*/ 48 h 109"/>
                <a:gd name="T28" fmla="*/ 26 w 54"/>
                <a:gd name="T29" fmla="*/ 50 h 109"/>
                <a:gd name="T30" fmla="*/ 30 w 54"/>
                <a:gd name="T31" fmla="*/ 58 h 109"/>
                <a:gd name="T32" fmla="*/ 32 w 54"/>
                <a:gd name="T33" fmla="*/ 61 h 109"/>
                <a:gd name="T34" fmla="*/ 36 w 54"/>
                <a:gd name="T35" fmla="*/ 70 h 109"/>
                <a:gd name="T36" fmla="*/ 49 w 54"/>
                <a:gd name="T37" fmla="*/ 94 h 109"/>
                <a:gd name="T38" fmla="*/ 51 w 54"/>
                <a:gd name="T39" fmla="*/ 104 h 109"/>
                <a:gd name="T40" fmla="*/ 54 w 54"/>
                <a:gd name="T41" fmla="*/ 108 h 109"/>
                <a:gd name="T42" fmla="*/ 54 w 54"/>
                <a:gd name="T43" fmla="*/ 109 h 109"/>
                <a:gd name="T44" fmla="*/ 5 w 54"/>
                <a:gd name="T45" fmla="*/ 109 h 109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54"/>
                <a:gd name="T70" fmla="*/ 0 h 109"/>
                <a:gd name="T71" fmla="*/ 54 w 54"/>
                <a:gd name="T72" fmla="*/ 109 h 109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54" h="109">
                  <a:moveTo>
                    <a:pt x="5" y="109"/>
                  </a:moveTo>
                  <a:lnTo>
                    <a:pt x="5" y="108"/>
                  </a:lnTo>
                  <a:lnTo>
                    <a:pt x="1" y="96"/>
                  </a:lnTo>
                  <a:lnTo>
                    <a:pt x="0" y="91"/>
                  </a:lnTo>
                  <a:lnTo>
                    <a:pt x="0" y="0"/>
                  </a:lnTo>
                  <a:lnTo>
                    <a:pt x="2" y="0"/>
                  </a:lnTo>
                  <a:lnTo>
                    <a:pt x="2" y="2"/>
                  </a:lnTo>
                  <a:lnTo>
                    <a:pt x="3" y="7"/>
                  </a:lnTo>
                  <a:lnTo>
                    <a:pt x="14" y="25"/>
                  </a:lnTo>
                  <a:lnTo>
                    <a:pt x="18" y="31"/>
                  </a:lnTo>
                  <a:lnTo>
                    <a:pt x="19" y="34"/>
                  </a:lnTo>
                  <a:lnTo>
                    <a:pt x="23" y="41"/>
                  </a:lnTo>
                  <a:lnTo>
                    <a:pt x="26" y="48"/>
                  </a:lnTo>
                  <a:lnTo>
                    <a:pt x="26" y="50"/>
                  </a:lnTo>
                  <a:lnTo>
                    <a:pt x="30" y="58"/>
                  </a:lnTo>
                  <a:lnTo>
                    <a:pt x="32" y="61"/>
                  </a:lnTo>
                  <a:lnTo>
                    <a:pt x="36" y="70"/>
                  </a:lnTo>
                  <a:lnTo>
                    <a:pt x="49" y="94"/>
                  </a:lnTo>
                  <a:lnTo>
                    <a:pt x="51" y="104"/>
                  </a:lnTo>
                  <a:lnTo>
                    <a:pt x="54" y="108"/>
                  </a:lnTo>
                  <a:lnTo>
                    <a:pt x="54" y="109"/>
                  </a:lnTo>
                  <a:lnTo>
                    <a:pt x="5" y="109"/>
                  </a:lnTo>
                  <a:close/>
                </a:path>
              </a:pathLst>
            </a:custGeom>
            <a:solidFill>
              <a:srgbClr val="FFD90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2096" name="Freeform 47"/>
            <p:cNvSpPr>
              <a:spLocks/>
            </p:cNvSpPr>
            <p:nvPr/>
          </p:nvSpPr>
          <p:spPr bwMode="auto">
            <a:xfrm>
              <a:off x="415" y="307"/>
              <a:ext cx="13" cy="60"/>
            </a:xfrm>
            <a:custGeom>
              <a:avLst/>
              <a:gdLst>
                <a:gd name="T0" fmla="*/ 2 w 41"/>
                <a:gd name="T1" fmla="*/ 169 h 179"/>
                <a:gd name="T2" fmla="*/ 3 w 41"/>
                <a:gd name="T3" fmla="*/ 177 h 179"/>
                <a:gd name="T4" fmla="*/ 3 w 41"/>
                <a:gd name="T5" fmla="*/ 179 h 179"/>
                <a:gd name="T6" fmla="*/ 41 w 41"/>
                <a:gd name="T7" fmla="*/ 179 h 179"/>
                <a:gd name="T8" fmla="*/ 38 w 41"/>
                <a:gd name="T9" fmla="*/ 160 h 179"/>
                <a:gd name="T10" fmla="*/ 39 w 41"/>
                <a:gd name="T11" fmla="*/ 158 h 179"/>
                <a:gd name="T12" fmla="*/ 41 w 41"/>
                <a:gd name="T13" fmla="*/ 157 h 179"/>
                <a:gd name="T14" fmla="*/ 37 w 41"/>
                <a:gd name="T15" fmla="*/ 152 h 179"/>
                <a:gd name="T16" fmla="*/ 36 w 41"/>
                <a:gd name="T17" fmla="*/ 141 h 179"/>
                <a:gd name="T18" fmla="*/ 35 w 41"/>
                <a:gd name="T19" fmla="*/ 130 h 179"/>
                <a:gd name="T20" fmla="*/ 35 w 41"/>
                <a:gd name="T21" fmla="*/ 123 h 179"/>
                <a:gd name="T22" fmla="*/ 32 w 41"/>
                <a:gd name="T23" fmla="*/ 111 h 179"/>
                <a:gd name="T24" fmla="*/ 32 w 41"/>
                <a:gd name="T25" fmla="*/ 106 h 179"/>
                <a:gd name="T26" fmla="*/ 26 w 41"/>
                <a:gd name="T27" fmla="*/ 86 h 179"/>
                <a:gd name="T28" fmla="*/ 23 w 41"/>
                <a:gd name="T29" fmla="*/ 75 h 179"/>
                <a:gd name="T30" fmla="*/ 19 w 41"/>
                <a:gd name="T31" fmla="*/ 64 h 179"/>
                <a:gd name="T32" fmla="*/ 17 w 41"/>
                <a:gd name="T33" fmla="*/ 52 h 179"/>
                <a:gd name="T34" fmla="*/ 5 w 41"/>
                <a:gd name="T35" fmla="*/ 12 h 179"/>
                <a:gd name="T36" fmla="*/ 2 w 41"/>
                <a:gd name="T37" fmla="*/ 10 h 179"/>
                <a:gd name="T38" fmla="*/ 2 w 41"/>
                <a:gd name="T39" fmla="*/ 8 h 179"/>
                <a:gd name="T40" fmla="*/ 0 w 41"/>
                <a:gd name="T41" fmla="*/ 3 h 179"/>
                <a:gd name="T42" fmla="*/ 0 w 41"/>
                <a:gd name="T43" fmla="*/ 0 h 179"/>
                <a:gd name="T44" fmla="*/ 0 w 41"/>
                <a:gd name="T45" fmla="*/ 140 h 179"/>
                <a:gd name="T46" fmla="*/ 2 w 41"/>
                <a:gd name="T47" fmla="*/ 169 h 179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41"/>
                <a:gd name="T73" fmla="*/ 0 h 179"/>
                <a:gd name="T74" fmla="*/ 41 w 41"/>
                <a:gd name="T75" fmla="*/ 179 h 179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41" h="179">
                  <a:moveTo>
                    <a:pt x="2" y="169"/>
                  </a:moveTo>
                  <a:lnTo>
                    <a:pt x="3" y="177"/>
                  </a:lnTo>
                  <a:lnTo>
                    <a:pt x="3" y="179"/>
                  </a:lnTo>
                  <a:lnTo>
                    <a:pt x="41" y="179"/>
                  </a:lnTo>
                  <a:lnTo>
                    <a:pt x="38" y="160"/>
                  </a:lnTo>
                  <a:lnTo>
                    <a:pt x="39" y="158"/>
                  </a:lnTo>
                  <a:lnTo>
                    <a:pt x="41" y="157"/>
                  </a:lnTo>
                  <a:lnTo>
                    <a:pt x="37" y="152"/>
                  </a:lnTo>
                  <a:lnTo>
                    <a:pt x="36" y="141"/>
                  </a:lnTo>
                  <a:lnTo>
                    <a:pt x="35" y="130"/>
                  </a:lnTo>
                  <a:lnTo>
                    <a:pt x="35" y="123"/>
                  </a:lnTo>
                  <a:lnTo>
                    <a:pt x="32" y="111"/>
                  </a:lnTo>
                  <a:lnTo>
                    <a:pt x="32" y="106"/>
                  </a:lnTo>
                  <a:lnTo>
                    <a:pt x="26" y="86"/>
                  </a:lnTo>
                  <a:lnTo>
                    <a:pt x="23" y="75"/>
                  </a:lnTo>
                  <a:lnTo>
                    <a:pt x="19" y="64"/>
                  </a:lnTo>
                  <a:lnTo>
                    <a:pt x="17" y="52"/>
                  </a:lnTo>
                  <a:lnTo>
                    <a:pt x="5" y="12"/>
                  </a:lnTo>
                  <a:lnTo>
                    <a:pt x="2" y="10"/>
                  </a:lnTo>
                  <a:lnTo>
                    <a:pt x="2" y="8"/>
                  </a:lnTo>
                  <a:lnTo>
                    <a:pt x="0" y="3"/>
                  </a:lnTo>
                  <a:lnTo>
                    <a:pt x="0" y="0"/>
                  </a:lnTo>
                  <a:lnTo>
                    <a:pt x="0" y="140"/>
                  </a:lnTo>
                  <a:lnTo>
                    <a:pt x="2" y="169"/>
                  </a:lnTo>
                  <a:close/>
                </a:path>
              </a:pathLst>
            </a:custGeom>
            <a:solidFill>
              <a:srgbClr val="FFD90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2097" name="Freeform 48"/>
            <p:cNvSpPr>
              <a:spLocks/>
            </p:cNvSpPr>
            <p:nvPr/>
          </p:nvSpPr>
          <p:spPr bwMode="auto">
            <a:xfrm>
              <a:off x="437" y="301"/>
              <a:ext cx="38" cy="66"/>
            </a:xfrm>
            <a:custGeom>
              <a:avLst/>
              <a:gdLst>
                <a:gd name="T0" fmla="*/ 0 w 114"/>
                <a:gd name="T1" fmla="*/ 0 h 198"/>
                <a:gd name="T2" fmla="*/ 5 w 114"/>
                <a:gd name="T3" fmla="*/ 15 h 198"/>
                <a:gd name="T4" fmla="*/ 6 w 114"/>
                <a:gd name="T5" fmla="*/ 18 h 198"/>
                <a:gd name="T6" fmla="*/ 9 w 114"/>
                <a:gd name="T7" fmla="*/ 22 h 198"/>
                <a:gd name="T8" fmla="*/ 10 w 114"/>
                <a:gd name="T9" fmla="*/ 27 h 198"/>
                <a:gd name="T10" fmla="*/ 13 w 114"/>
                <a:gd name="T11" fmla="*/ 33 h 198"/>
                <a:gd name="T12" fmla="*/ 16 w 114"/>
                <a:gd name="T13" fmla="*/ 37 h 198"/>
                <a:gd name="T14" fmla="*/ 17 w 114"/>
                <a:gd name="T15" fmla="*/ 42 h 198"/>
                <a:gd name="T16" fmla="*/ 17 w 114"/>
                <a:gd name="T17" fmla="*/ 45 h 198"/>
                <a:gd name="T18" fmla="*/ 19 w 114"/>
                <a:gd name="T19" fmla="*/ 48 h 198"/>
                <a:gd name="T20" fmla="*/ 23 w 114"/>
                <a:gd name="T21" fmla="*/ 59 h 198"/>
                <a:gd name="T22" fmla="*/ 24 w 114"/>
                <a:gd name="T23" fmla="*/ 61 h 198"/>
                <a:gd name="T24" fmla="*/ 28 w 114"/>
                <a:gd name="T25" fmla="*/ 71 h 198"/>
                <a:gd name="T26" fmla="*/ 29 w 114"/>
                <a:gd name="T27" fmla="*/ 75 h 198"/>
                <a:gd name="T28" fmla="*/ 30 w 114"/>
                <a:gd name="T29" fmla="*/ 77 h 198"/>
                <a:gd name="T30" fmla="*/ 30 w 114"/>
                <a:gd name="T31" fmla="*/ 81 h 198"/>
                <a:gd name="T32" fmla="*/ 31 w 114"/>
                <a:gd name="T33" fmla="*/ 82 h 198"/>
                <a:gd name="T34" fmla="*/ 33 w 114"/>
                <a:gd name="T35" fmla="*/ 85 h 198"/>
                <a:gd name="T36" fmla="*/ 33 w 114"/>
                <a:gd name="T37" fmla="*/ 90 h 198"/>
                <a:gd name="T38" fmla="*/ 34 w 114"/>
                <a:gd name="T39" fmla="*/ 94 h 198"/>
                <a:gd name="T40" fmla="*/ 36 w 114"/>
                <a:gd name="T41" fmla="*/ 100 h 198"/>
                <a:gd name="T42" fmla="*/ 35 w 114"/>
                <a:gd name="T43" fmla="*/ 102 h 198"/>
                <a:gd name="T44" fmla="*/ 37 w 114"/>
                <a:gd name="T45" fmla="*/ 103 h 198"/>
                <a:gd name="T46" fmla="*/ 40 w 114"/>
                <a:gd name="T47" fmla="*/ 114 h 198"/>
                <a:gd name="T48" fmla="*/ 41 w 114"/>
                <a:gd name="T49" fmla="*/ 116 h 198"/>
                <a:gd name="T50" fmla="*/ 43 w 114"/>
                <a:gd name="T51" fmla="*/ 120 h 198"/>
                <a:gd name="T52" fmla="*/ 47 w 114"/>
                <a:gd name="T53" fmla="*/ 129 h 198"/>
                <a:gd name="T54" fmla="*/ 48 w 114"/>
                <a:gd name="T55" fmla="*/ 130 h 198"/>
                <a:gd name="T56" fmla="*/ 49 w 114"/>
                <a:gd name="T57" fmla="*/ 136 h 198"/>
                <a:gd name="T58" fmla="*/ 51 w 114"/>
                <a:gd name="T59" fmla="*/ 142 h 198"/>
                <a:gd name="T60" fmla="*/ 51 w 114"/>
                <a:gd name="T61" fmla="*/ 147 h 198"/>
                <a:gd name="T62" fmla="*/ 55 w 114"/>
                <a:gd name="T63" fmla="*/ 170 h 198"/>
                <a:gd name="T64" fmla="*/ 57 w 114"/>
                <a:gd name="T65" fmla="*/ 174 h 198"/>
                <a:gd name="T66" fmla="*/ 57 w 114"/>
                <a:gd name="T67" fmla="*/ 174 h 198"/>
                <a:gd name="T68" fmla="*/ 59 w 114"/>
                <a:gd name="T69" fmla="*/ 198 h 198"/>
                <a:gd name="T70" fmla="*/ 114 w 114"/>
                <a:gd name="T71" fmla="*/ 198 h 198"/>
                <a:gd name="T72" fmla="*/ 114 w 114"/>
                <a:gd name="T73" fmla="*/ 192 h 198"/>
                <a:gd name="T74" fmla="*/ 112 w 114"/>
                <a:gd name="T75" fmla="*/ 167 h 198"/>
                <a:gd name="T76" fmla="*/ 112 w 114"/>
                <a:gd name="T77" fmla="*/ 165 h 198"/>
                <a:gd name="T78" fmla="*/ 112 w 114"/>
                <a:gd name="T79" fmla="*/ 160 h 198"/>
                <a:gd name="T80" fmla="*/ 107 w 114"/>
                <a:gd name="T81" fmla="*/ 149 h 198"/>
                <a:gd name="T82" fmla="*/ 101 w 114"/>
                <a:gd name="T83" fmla="*/ 129 h 198"/>
                <a:gd name="T84" fmla="*/ 99 w 114"/>
                <a:gd name="T85" fmla="*/ 112 h 198"/>
                <a:gd name="T86" fmla="*/ 96 w 114"/>
                <a:gd name="T87" fmla="*/ 100 h 198"/>
                <a:gd name="T88" fmla="*/ 94 w 114"/>
                <a:gd name="T89" fmla="*/ 96 h 198"/>
                <a:gd name="T90" fmla="*/ 91 w 114"/>
                <a:gd name="T91" fmla="*/ 90 h 198"/>
                <a:gd name="T92" fmla="*/ 88 w 114"/>
                <a:gd name="T93" fmla="*/ 84 h 198"/>
                <a:gd name="T94" fmla="*/ 88 w 114"/>
                <a:gd name="T95" fmla="*/ 81 h 198"/>
                <a:gd name="T96" fmla="*/ 85 w 114"/>
                <a:gd name="T97" fmla="*/ 77 h 198"/>
                <a:gd name="T98" fmla="*/ 82 w 114"/>
                <a:gd name="T99" fmla="*/ 64 h 198"/>
                <a:gd name="T100" fmla="*/ 78 w 114"/>
                <a:gd name="T101" fmla="*/ 52 h 198"/>
                <a:gd name="T102" fmla="*/ 76 w 114"/>
                <a:gd name="T103" fmla="*/ 47 h 198"/>
                <a:gd name="T104" fmla="*/ 73 w 114"/>
                <a:gd name="T105" fmla="*/ 42 h 198"/>
                <a:gd name="T106" fmla="*/ 73 w 114"/>
                <a:gd name="T107" fmla="*/ 37 h 198"/>
                <a:gd name="T108" fmla="*/ 71 w 114"/>
                <a:gd name="T109" fmla="*/ 31 h 198"/>
                <a:gd name="T110" fmla="*/ 65 w 114"/>
                <a:gd name="T111" fmla="*/ 23 h 198"/>
                <a:gd name="T112" fmla="*/ 63 w 114"/>
                <a:gd name="T113" fmla="*/ 15 h 198"/>
                <a:gd name="T114" fmla="*/ 60 w 114"/>
                <a:gd name="T115" fmla="*/ 9 h 198"/>
                <a:gd name="T116" fmla="*/ 57 w 114"/>
                <a:gd name="T117" fmla="*/ 0 h 198"/>
                <a:gd name="T118" fmla="*/ 0 w 114"/>
                <a:gd name="T119" fmla="*/ 0 h 198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114"/>
                <a:gd name="T181" fmla="*/ 0 h 198"/>
                <a:gd name="T182" fmla="*/ 114 w 114"/>
                <a:gd name="T183" fmla="*/ 198 h 198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114" h="198">
                  <a:moveTo>
                    <a:pt x="0" y="0"/>
                  </a:moveTo>
                  <a:lnTo>
                    <a:pt x="5" y="15"/>
                  </a:lnTo>
                  <a:lnTo>
                    <a:pt x="6" y="18"/>
                  </a:lnTo>
                  <a:lnTo>
                    <a:pt x="9" y="22"/>
                  </a:lnTo>
                  <a:lnTo>
                    <a:pt x="10" y="27"/>
                  </a:lnTo>
                  <a:lnTo>
                    <a:pt x="13" y="33"/>
                  </a:lnTo>
                  <a:lnTo>
                    <a:pt x="16" y="37"/>
                  </a:lnTo>
                  <a:lnTo>
                    <a:pt x="17" y="42"/>
                  </a:lnTo>
                  <a:lnTo>
                    <a:pt x="17" y="45"/>
                  </a:lnTo>
                  <a:lnTo>
                    <a:pt x="19" y="48"/>
                  </a:lnTo>
                  <a:lnTo>
                    <a:pt x="23" y="59"/>
                  </a:lnTo>
                  <a:lnTo>
                    <a:pt x="24" y="61"/>
                  </a:lnTo>
                  <a:lnTo>
                    <a:pt x="28" y="71"/>
                  </a:lnTo>
                  <a:lnTo>
                    <a:pt x="29" y="75"/>
                  </a:lnTo>
                  <a:lnTo>
                    <a:pt x="30" y="77"/>
                  </a:lnTo>
                  <a:lnTo>
                    <a:pt x="30" y="81"/>
                  </a:lnTo>
                  <a:lnTo>
                    <a:pt x="31" y="82"/>
                  </a:lnTo>
                  <a:lnTo>
                    <a:pt x="33" y="85"/>
                  </a:lnTo>
                  <a:lnTo>
                    <a:pt x="33" y="90"/>
                  </a:lnTo>
                  <a:lnTo>
                    <a:pt x="34" y="94"/>
                  </a:lnTo>
                  <a:lnTo>
                    <a:pt x="36" y="100"/>
                  </a:lnTo>
                  <a:lnTo>
                    <a:pt x="35" y="102"/>
                  </a:lnTo>
                  <a:lnTo>
                    <a:pt x="37" y="103"/>
                  </a:lnTo>
                  <a:lnTo>
                    <a:pt x="40" y="114"/>
                  </a:lnTo>
                  <a:lnTo>
                    <a:pt x="41" y="116"/>
                  </a:lnTo>
                  <a:lnTo>
                    <a:pt x="43" y="120"/>
                  </a:lnTo>
                  <a:lnTo>
                    <a:pt x="47" y="129"/>
                  </a:lnTo>
                  <a:lnTo>
                    <a:pt x="48" y="130"/>
                  </a:lnTo>
                  <a:lnTo>
                    <a:pt x="49" y="136"/>
                  </a:lnTo>
                  <a:lnTo>
                    <a:pt x="51" y="142"/>
                  </a:lnTo>
                  <a:lnTo>
                    <a:pt x="51" y="147"/>
                  </a:lnTo>
                  <a:lnTo>
                    <a:pt x="55" y="170"/>
                  </a:lnTo>
                  <a:lnTo>
                    <a:pt x="57" y="174"/>
                  </a:lnTo>
                  <a:lnTo>
                    <a:pt x="59" y="198"/>
                  </a:lnTo>
                  <a:lnTo>
                    <a:pt x="114" y="198"/>
                  </a:lnTo>
                  <a:lnTo>
                    <a:pt x="114" y="192"/>
                  </a:lnTo>
                  <a:lnTo>
                    <a:pt x="112" y="167"/>
                  </a:lnTo>
                  <a:lnTo>
                    <a:pt x="112" y="165"/>
                  </a:lnTo>
                  <a:lnTo>
                    <a:pt x="112" y="160"/>
                  </a:lnTo>
                  <a:lnTo>
                    <a:pt x="107" y="149"/>
                  </a:lnTo>
                  <a:lnTo>
                    <a:pt x="101" y="129"/>
                  </a:lnTo>
                  <a:lnTo>
                    <a:pt x="99" y="112"/>
                  </a:lnTo>
                  <a:lnTo>
                    <a:pt x="96" y="100"/>
                  </a:lnTo>
                  <a:lnTo>
                    <a:pt x="94" y="96"/>
                  </a:lnTo>
                  <a:lnTo>
                    <a:pt x="91" y="90"/>
                  </a:lnTo>
                  <a:lnTo>
                    <a:pt x="88" y="84"/>
                  </a:lnTo>
                  <a:lnTo>
                    <a:pt x="88" y="81"/>
                  </a:lnTo>
                  <a:lnTo>
                    <a:pt x="85" y="77"/>
                  </a:lnTo>
                  <a:lnTo>
                    <a:pt x="82" y="64"/>
                  </a:lnTo>
                  <a:lnTo>
                    <a:pt x="78" y="52"/>
                  </a:lnTo>
                  <a:lnTo>
                    <a:pt x="76" y="47"/>
                  </a:lnTo>
                  <a:lnTo>
                    <a:pt x="73" y="42"/>
                  </a:lnTo>
                  <a:lnTo>
                    <a:pt x="73" y="37"/>
                  </a:lnTo>
                  <a:lnTo>
                    <a:pt x="71" y="31"/>
                  </a:lnTo>
                  <a:lnTo>
                    <a:pt x="65" y="23"/>
                  </a:lnTo>
                  <a:lnTo>
                    <a:pt x="63" y="15"/>
                  </a:lnTo>
                  <a:lnTo>
                    <a:pt x="60" y="9"/>
                  </a:lnTo>
                  <a:lnTo>
                    <a:pt x="5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D90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2098" name="Freeform 49"/>
            <p:cNvSpPr>
              <a:spLocks/>
            </p:cNvSpPr>
            <p:nvPr/>
          </p:nvSpPr>
          <p:spPr bwMode="auto">
            <a:xfrm>
              <a:off x="460" y="301"/>
              <a:ext cx="37" cy="66"/>
            </a:xfrm>
            <a:custGeom>
              <a:avLst/>
              <a:gdLst>
                <a:gd name="T0" fmla="*/ 4 w 112"/>
                <a:gd name="T1" fmla="*/ 4 h 198"/>
                <a:gd name="T2" fmla="*/ 9 w 112"/>
                <a:gd name="T3" fmla="*/ 19 h 198"/>
                <a:gd name="T4" fmla="*/ 12 w 112"/>
                <a:gd name="T5" fmla="*/ 25 h 198"/>
                <a:gd name="T6" fmla="*/ 15 w 112"/>
                <a:gd name="T7" fmla="*/ 33 h 198"/>
                <a:gd name="T8" fmla="*/ 20 w 112"/>
                <a:gd name="T9" fmla="*/ 47 h 198"/>
                <a:gd name="T10" fmla="*/ 24 w 112"/>
                <a:gd name="T11" fmla="*/ 58 h 198"/>
                <a:gd name="T12" fmla="*/ 26 w 112"/>
                <a:gd name="T13" fmla="*/ 65 h 198"/>
                <a:gd name="T14" fmla="*/ 29 w 112"/>
                <a:gd name="T15" fmla="*/ 70 h 198"/>
                <a:gd name="T16" fmla="*/ 32 w 112"/>
                <a:gd name="T17" fmla="*/ 76 h 198"/>
                <a:gd name="T18" fmla="*/ 32 w 112"/>
                <a:gd name="T19" fmla="*/ 78 h 198"/>
                <a:gd name="T20" fmla="*/ 34 w 112"/>
                <a:gd name="T21" fmla="*/ 88 h 198"/>
                <a:gd name="T22" fmla="*/ 35 w 112"/>
                <a:gd name="T23" fmla="*/ 94 h 198"/>
                <a:gd name="T24" fmla="*/ 39 w 112"/>
                <a:gd name="T25" fmla="*/ 97 h 198"/>
                <a:gd name="T26" fmla="*/ 39 w 112"/>
                <a:gd name="T27" fmla="*/ 107 h 198"/>
                <a:gd name="T28" fmla="*/ 40 w 112"/>
                <a:gd name="T29" fmla="*/ 111 h 198"/>
                <a:gd name="T30" fmla="*/ 44 w 112"/>
                <a:gd name="T31" fmla="*/ 113 h 198"/>
                <a:gd name="T32" fmla="*/ 44 w 112"/>
                <a:gd name="T33" fmla="*/ 116 h 198"/>
                <a:gd name="T34" fmla="*/ 45 w 112"/>
                <a:gd name="T35" fmla="*/ 119 h 198"/>
                <a:gd name="T36" fmla="*/ 52 w 112"/>
                <a:gd name="T37" fmla="*/ 147 h 198"/>
                <a:gd name="T38" fmla="*/ 57 w 112"/>
                <a:gd name="T39" fmla="*/ 166 h 198"/>
                <a:gd name="T40" fmla="*/ 60 w 112"/>
                <a:gd name="T41" fmla="*/ 190 h 198"/>
                <a:gd name="T42" fmla="*/ 112 w 112"/>
                <a:gd name="T43" fmla="*/ 198 h 198"/>
                <a:gd name="T44" fmla="*/ 102 w 112"/>
                <a:gd name="T45" fmla="*/ 143 h 198"/>
                <a:gd name="T46" fmla="*/ 101 w 112"/>
                <a:gd name="T47" fmla="*/ 136 h 198"/>
                <a:gd name="T48" fmla="*/ 99 w 112"/>
                <a:gd name="T49" fmla="*/ 125 h 198"/>
                <a:gd name="T50" fmla="*/ 95 w 112"/>
                <a:gd name="T51" fmla="*/ 113 h 198"/>
                <a:gd name="T52" fmla="*/ 90 w 112"/>
                <a:gd name="T53" fmla="*/ 97 h 198"/>
                <a:gd name="T54" fmla="*/ 90 w 112"/>
                <a:gd name="T55" fmla="*/ 95 h 198"/>
                <a:gd name="T56" fmla="*/ 84 w 112"/>
                <a:gd name="T57" fmla="*/ 79 h 198"/>
                <a:gd name="T58" fmla="*/ 81 w 112"/>
                <a:gd name="T59" fmla="*/ 71 h 198"/>
                <a:gd name="T60" fmla="*/ 81 w 112"/>
                <a:gd name="T61" fmla="*/ 69 h 198"/>
                <a:gd name="T62" fmla="*/ 81 w 112"/>
                <a:gd name="T63" fmla="*/ 65 h 198"/>
                <a:gd name="T64" fmla="*/ 70 w 112"/>
                <a:gd name="T65" fmla="*/ 37 h 198"/>
                <a:gd name="T66" fmla="*/ 66 w 112"/>
                <a:gd name="T67" fmla="*/ 31 h 198"/>
                <a:gd name="T68" fmla="*/ 56 w 112"/>
                <a:gd name="T69" fmla="*/ 5 h 198"/>
                <a:gd name="T70" fmla="*/ 0 w 112"/>
                <a:gd name="T71" fmla="*/ 0 h 198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112"/>
                <a:gd name="T109" fmla="*/ 0 h 198"/>
                <a:gd name="T110" fmla="*/ 112 w 112"/>
                <a:gd name="T111" fmla="*/ 198 h 198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112" h="198">
                  <a:moveTo>
                    <a:pt x="0" y="0"/>
                  </a:moveTo>
                  <a:lnTo>
                    <a:pt x="4" y="4"/>
                  </a:lnTo>
                  <a:lnTo>
                    <a:pt x="9" y="15"/>
                  </a:lnTo>
                  <a:lnTo>
                    <a:pt x="9" y="19"/>
                  </a:lnTo>
                  <a:lnTo>
                    <a:pt x="11" y="23"/>
                  </a:lnTo>
                  <a:lnTo>
                    <a:pt x="12" y="25"/>
                  </a:lnTo>
                  <a:lnTo>
                    <a:pt x="14" y="31"/>
                  </a:lnTo>
                  <a:lnTo>
                    <a:pt x="15" y="33"/>
                  </a:lnTo>
                  <a:lnTo>
                    <a:pt x="16" y="37"/>
                  </a:lnTo>
                  <a:lnTo>
                    <a:pt x="20" y="47"/>
                  </a:lnTo>
                  <a:lnTo>
                    <a:pt x="21" y="48"/>
                  </a:lnTo>
                  <a:lnTo>
                    <a:pt x="24" y="58"/>
                  </a:lnTo>
                  <a:lnTo>
                    <a:pt x="28" y="64"/>
                  </a:lnTo>
                  <a:lnTo>
                    <a:pt x="26" y="65"/>
                  </a:lnTo>
                  <a:lnTo>
                    <a:pt x="28" y="66"/>
                  </a:lnTo>
                  <a:lnTo>
                    <a:pt x="29" y="70"/>
                  </a:lnTo>
                  <a:lnTo>
                    <a:pt x="30" y="72"/>
                  </a:lnTo>
                  <a:lnTo>
                    <a:pt x="32" y="76"/>
                  </a:lnTo>
                  <a:lnTo>
                    <a:pt x="30" y="77"/>
                  </a:lnTo>
                  <a:lnTo>
                    <a:pt x="32" y="78"/>
                  </a:lnTo>
                  <a:lnTo>
                    <a:pt x="33" y="81"/>
                  </a:lnTo>
                  <a:lnTo>
                    <a:pt x="34" y="88"/>
                  </a:lnTo>
                  <a:lnTo>
                    <a:pt x="34" y="90"/>
                  </a:lnTo>
                  <a:lnTo>
                    <a:pt x="35" y="94"/>
                  </a:lnTo>
                  <a:lnTo>
                    <a:pt x="36" y="96"/>
                  </a:lnTo>
                  <a:lnTo>
                    <a:pt x="39" y="97"/>
                  </a:lnTo>
                  <a:lnTo>
                    <a:pt x="40" y="105"/>
                  </a:lnTo>
                  <a:lnTo>
                    <a:pt x="39" y="107"/>
                  </a:lnTo>
                  <a:lnTo>
                    <a:pt x="40" y="108"/>
                  </a:lnTo>
                  <a:lnTo>
                    <a:pt x="40" y="111"/>
                  </a:lnTo>
                  <a:lnTo>
                    <a:pt x="42" y="112"/>
                  </a:lnTo>
                  <a:lnTo>
                    <a:pt x="44" y="113"/>
                  </a:lnTo>
                  <a:lnTo>
                    <a:pt x="42" y="114"/>
                  </a:lnTo>
                  <a:lnTo>
                    <a:pt x="44" y="116"/>
                  </a:lnTo>
                  <a:lnTo>
                    <a:pt x="42" y="118"/>
                  </a:lnTo>
                  <a:lnTo>
                    <a:pt x="45" y="119"/>
                  </a:lnTo>
                  <a:lnTo>
                    <a:pt x="51" y="143"/>
                  </a:lnTo>
                  <a:lnTo>
                    <a:pt x="52" y="147"/>
                  </a:lnTo>
                  <a:lnTo>
                    <a:pt x="52" y="149"/>
                  </a:lnTo>
                  <a:lnTo>
                    <a:pt x="57" y="166"/>
                  </a:lnTo>
                  <a:lnTo>
                    <a:pt x="60" y="190"/>
                  </a:lnTo>
                  <a:lnTo>
                    <a:pt x="63" y="198"/>
                  </a:lnTo>
                  <a:lnTo>
                    <a:pt x="112" y="198"/>
                  </a:lnTo>
                  <a:lnTo>
                    <a:pt x="111" y="195"/>
                  </a:lnTo>
                  <a:lnTo>
                    <a:pt x="102" y="143"/>
                  </a:lnTo>
                  <a:lnTo>
                    <a:pt x="102" y="141"/>
                  </a:lnTo>
                  <a:lnTo>
                    <a:pt x="101" y="136"/>
                  </a:lnTo>
                  <a:lnTo>
                    <a:pt x="101" y="132"/>
                  </a:lnTo>
                  <a:lnTo>
                    <a:pt x="99" y="125"/>
                  </a:lnTo>
                  <a:lnTo>
                    <a:pt x="96" y="116"/>
                  </a:lnTo>
                  <a:lnTo>
                    <a:pt x="95" y="113"/>
                  </a:lnTo>
                  <a:lnTo>
                    <a:pt x="92" y="100"/>
                  </a:lnTo>
                  <a:lnTo>
                    <a:pt x="90" y="97"/>
                  </a:lnTo>
                  <a:lnTo>
                    <a:pt x="88" y="96"/>
                  </a:lnTo>
                  <a:lnTo>
                    <a:pt x="90" y="95"/>
                  </a:lnTo>
                  <a:lnTo>
                    <a:pt x="88" y="93"/>
                  </a:lnTo>
                  <a:lnTo>
                    <a:pt x="84" y="79"/>
                  </a:lnTo>
                  <a:lnTo>
                    <a:pt x="82" y="75"/>
                  </a:lnTo>
                  <a:lnTo>
                    <a:pt x="81" y="71"/>
                  </a:lnTo>
                  <a:lnTo>
                    <a:pt x="82" y="70"/>
                  </a:lnTo>
                  <a:lnTo>
                    <a:pt x="81" y="69"/>
                  </a:lnTo>
                  <a:lnTo>
                    <a:pt x="82" y="67"/>
                  </a:lnTo>
                  <a:lnTo>
                    <a:pt x="81" y="65"/>
                  </a:lnTo>
                  <a:lnTo>
                    <a:pt x="77" y="64"/>
                  </a:lnTo>
                  <a:lnTo>
                    <a:pt x="70" y="37"/>
                  </a:lnTo>
                  <a:lnTo>
                    <a:pt x="66" y="33"/>
                  </a:lnTo>
                  <a:lnTo>
                    <a:pt x="66" y="31"/>
                  </a:lnTo>
                  <a:lnTo>
                    <a:pt x="62" y="19"/>
                  </a:lnTo>
                  <a:lnTo>
                    <a:pt x="56" y="5"/>
                  </a:lnTo>
                  <a:lnTo>
                    <a:pt x="5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D9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2099" name="Freeform 50"/>
            <p:cNvSpPr>
              <a:spLocks/>
            </p:cNvSpPr>
            <p:nvPr/>
          </p:nvSpPr>
          <p:spPr bwMode="auto">
            <a:xfrm>
              <a:off x="416" y="301"/>
              <a:ext cx="37" cy="66"/>
            </a:xfrm>
            <a:custGeom>
              <a:avLst/>
              <a:gdLst>
                <a:gd name="T0" fmla="*/ 0 w 111"/>
                <a:gd name="T1" fmla="*/ 0 h 198"/>
                <a:gd name="T2" fmla="*/ 2 w 111"/>
                <a:gd name="T3" fmla="*/ 5 h 198"/>
                <a:gd name="T4" fmla="*/ 6 w 111"/>
                <a:gd name="T5" fmla="*/ 11 h 198"/>
                <a:gd name="T6" fmla="*/ 7 w 111"/>
                <a:gd name="T7" fmla="*/ 15 h 198"/>
                <a:gd name="T8" fmla="*/ 8 w 111"/>
                <a:gd name="T9" fmla="*/ 16 h 198"/>
                <a:gd name="T10" fmla="*/ 8 w 111"/>
                <a:gd name="T11" fmla="*/ 19 h 198"/>
                <a:gd name="T12" fmla="*/ 12 w 111"/>
                <a:gd name="T13" fmla="*/ 24 h 198"/>
                <a:gd name="T14" fmla="*/ 14 w 111"/>
                <a:gd name="T15" fmla="*/ 31 h 198"/>
                <a:gd name="T16" fmla="*/ 15 w 111"/>
                <a:gd name="T17" fmla="*/ 37 h 198"/>
                <a:gd name="T18" fmla="*/ 24 w 111"/>
                <a:gd name="T19" fmla="*/ 64 h 198"/>
                <a:gd name="T20" fmla="*/ 27 w 111"/>
                <a:gd name="T21" fmla="*/ 75 h 198"/>
                <a:gd name="T22" fmla="*/ 27 w 111"/>
                <a:gd name="T23" fmla="*/ 77 h 198"/>
                <a:gd name="T24" fmla="*/ 30 w 111"/>
                <a:gd name="T25" fmla="*/ 81 h 198"/>
                <a:gd name="T26" fmla="*/ 30 w 111"/>
                <a:gd name="T27" fmla="*/ 84 h 198"/>
                <a:gd name="T28" fmla="*/ 31 w 111"/>
                <a:gd name="T29" fmla="*/ 96 h 198"/>
                <a:gd name="T30" fmla="*/ 36 w 111"/>
                <a:gd name="T31" fmla="*/ 108 h 198"/>
                <a:gd name="T32" fmla="*/ 37 w 111"/>
                <a:gd name="T33" fmla="*/ 112 h 198"/>
                <a:gd name="T34" fmla="*/ 38 w 111"/>
                <a:gd name="T35" fmla="*/ 116 h 198"/>
                <a:gd name="T36" fmla="*/ 38 w 111"/>
                <a:gd name="T37" fmla="*/ 122 h 198"/>
                <a:gd name="T38" fmla="*/ 40 w 111"/>
                <a:gd name="T39" fmla="*/ 124 h 198"/>
                <a:gd name="T40" fmla="*/ 42 w 111"/>
                <a:gd name="T41" fmla="*/ 130 h 198"/>
                <a:gd name="T42" fmla="*/ 42 w 111"/>
                <a:gd name="T43" fmla="*/ 134 h 198"/>
                <a:gd name="T44" fmla="*/ 44 w 111"/>
                <a:gd name="T45" fmla="*/ 143 h 198"/>
                <a:gd name="T46" fmla="*/ 45 w 111"/>
                <a:gd name="T47" fmla="*/ 153 h 198"/>
                <a:gd name="T48" fmla="*/ 46 w 111"/>
                <a:gd name="T49" fmla="*/ 172 h 198"/>
                <a:gd name="T50" fmla="*/ 49 w 111"/>
                <a:gd name="T51" fmla="*/ 191 h 198"/>
                <a:gd name="T52" fmla="*/ 49 w 111"/>
                <a:gd name="T53" fmla="*/ 198 h 198"/>
                <a:gd name="T54" fmla="*/ 111 w 111"/>
                <a:gd name="T55" fmla="*/ 198 h 198"/>
                <a:gd name="T56" fmla="*/ 110 w 111"/>
                <a:gd name="T57" fmla="*/ 191 h 198"/>
                <a:gd name="T58" fmla="*/ 105 w 111"/>
                <a:gd name="T59" fmla="*/ 166 h 198"/>
                <a:gd name="T60" fmla="*/ 103 w 111"/>
                <a:gd name="T61" fmla="*/ 159 h 198"/>
                <a:gd name="T62" fmla="*/ 93 w 111"/>
                <a:gd name="T63" fmla="*/ 116 h 198"/>
                <a:gd name="T64" fmla="*/ 90 w 111"/>
                <a:gd name="T65" fmla="*/ 102 h 198"/>
                <a:gd name="T66" fmla="*/ 81 w 111"/>
                <a:gd name="T67" fmla="*/ 81 h 198"/>
                <a:gd name="T68" fmla="*/ 78 w 111"/>
                <a:gd name="T69" fmla="*/ 69 h 198"/>
                <a:gd name="T70" fmla="*/ 74 w 111"/>
                <a:gd name="T71" fmla="*/ 64 h 198"/>
                <a:gd name="T72" fmla="*/ 66 w 111"/>
                <a:gd name="T73" fmla="*/ 37 h 198"/>
                <a:gd name="T74" fmla="*/ 63 w 111"/>
                <a:gd name="T75" fmla="*/ 33 h 198"/>
                <a:gd name="T76" fmla="*/ 63 w 111"/>
                <a:gd name="T77" fmla="*/ 31 h 198"/>
                <a:gd name="T78" fmla="*/ 62 w 111"/>
                <a:gd name="T79" fmla="*/ 28 h 198"/>
                <a:gd name="T80" fmla="*/ 60 w 111"/>
                <a:gd name="T81" fmla="*/ 23 h 198"/>
                <a:gd name="T82" fmla="*/ 57 w 111"/>
                <a:gd name="T83" fmla="*/ 18 h 198"/>
                <a:gd name="T84" fmla="*/ 54 w 111"/>
                <a:gd name="T85" fmla="*/ 12 h 198"/>
                <a:gd name="T86" fmla="*/ 52 w 111"/>
                <a:gd name="T87" fmla="*/ 9 h 198"/>
                <a:gd name="T88" fmla="*/ 51 w 111"/>
                <a:gd name="T89" fmla="*/ 4 h 198"/>
                <a:gd name="T90" fmla="*/ 49 w 111"/>
                <a:gd name="T91" fmla="*/ 0 h 198"/>
                <a:gd name="T92" fmla="*/ 0 w 111"/>
                <a:gd name="T93" fmla="*/ 0 h 198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111"/>
                <a:gd name="T142" fmla="*/ 0 h 198"/>
                <a:gd name="T143" fmla="*/ 111 w 111"/>
                <a:gd name="T144" fmla="*/ 198 h 198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111" h="198">
                  <a:moveTo>
                    <a:pt x="0" y="0"/>
                  </a:moveTo>
                  <a:lnTo>
                    <a:pt x="2" y="5"/>
                  </a:lnTo>
                  <a:lnTo>
                    <a:pt x="6" y="11"/>
                  </a:lnTo>
                  <a:lnTo>
                    <a:pt x="7" y="15"/>
                  </a:lnTo>
                  <a:lnTo>
                    <a:pt x="8" y="16"/>
                  </a:lnTo>
                  <a:lnTo>
                    <a:pt x="8" y="19"/>
                  </a:lnTo>
                  <a:lnTo>
                    <a:pt x="12" y="24"/>
                  </a:lnTo>
                  <a:lnTo>
                    <a:pt x="14" y="31"/>
                  </a:lnTo>
                  <a:lnTo>
                    <a:pt x="15" y="37"/>
                  </a:lnTo>
                  <a:lnTo>
                    <a:pt x="24" y="64"/>
                  </a:lnTo>
                  <a:lnTo>
                    <a:pt x="27" y="75"/>
                  </a:lnTo>
                  <a:lnTo>
                    <a:pt x="27" y="77"/>
                  </a:lnTo>
                  <a:lnTo>
                    <a:pt x="30" y="81"/>
                  </a:lnTo>
                  <a:lnTo>
                    <a:pt x="30" y="84"/>
                  </a:lnTo>
                  <a:lnTo>
                    <a:pt x="31" y="96"/>
                  </a:lnTo>
                  <a:lnTo>
                    <a:pt x="36" y="108"/>
                  </a:lnTo>
                  <a:lnTo>
                    <a:pt x="37" y="112"/>
                  </a:lnTo>
                  <a:lnTo>
                    <a:pt x="38" y="116"/>
                  </a:lnTo>
                  <a:lnTo>
                    <a:pt x="38" y="122"/>
                  </a:lnTo>
                  <a:lnTo>
                    <a:pt x="40" y="124"/>
                  </a:lnTo>
                  <a:lnTo>
                    <a:pt x="42" y="130"/>
                  </a:lnTo>
                  <a:lnTo>
                    <a:pt x="42" y="134"/>
                  </a:lnTo>
                  <a:lnTo>
                    <a:pt x="44" y="143"/>
                  </a:lnTo>
                  <a:lnTo>
                    <a:pt x="45" y="153"/>
                  </a:lnTo>
                  <a:lnTo>
                    <a:pt x="46" y="172"/>
                  </a:lnTo>
                  <a:lnTo>
                    <a:pt x="49" y="191"/>
                  </a:lnTo>
                  <a:lnTo>
                    <a:pt x="49" y="198"/>
                  </a:lnTo>
                  <a:lnTo>
                    <a:pt x="111" y="198"/>
                  </a:lnTo>
                  <a:lnTo>
                    <a:pt x="110" y="191"/>
                  </a:lnTo>
                  <a:lnTo>
                    <a:pt x="105" y="166"/>
                  </a:lnTo>
                  <a:lnTo>
                    <a:pt x="103" y="159"/>
                  </a:lnTo>
                  <a:lnTo>
                    <a:pt x="93" y="116"/>
                  </a:lnTo>
                  <a:lnTo>
                    <a:pt x="90" y="102"/>
                  </a:lnTo>
                  <a:lnTo>
                    <a:pt x="81" y="81"/>
                  </a:lnTo>
                  <a:lnTo>
                    <a:pt x="78" y="69"/>
                  </a:lnTo>
                  <a:lnTo>
                    <a:pt x="74" y="64"/>
                  </a:lnTo>
                  <a:lnTo>
                    <a:pt x="66" y="37"/>
                  </a:lnTo>
                  <a:lnTo>
                    <a:pt x="63" y="33"/>
                  </a:lnTo>
                  <a:lnTo>
                    <a:pt x="63" y="31"/>
                  </a:lnTo>
                  <a:lnTo>
                    <a:pt x="62" y="28"/>
                  </a:lnTo>
                  <a:lnTo>
                    <a:pt x="60" y="23"/>
                  </a:lnTo>
                  <a:lnTo>
                    <a:pt x="57" y="18"/>
                  </a:lnTo>
                  <a:lnTo>
                    <a:pt x="54" y="12"/>
                  </a:lnTo>
                  <a:lnTo>
                    <a:pt x="52" y="9"/>
                  </a:lnTo>
                  <a:lnTo>
                    <a:pt x="51" y="4"/>
                  </a:lnTo>
                  <a:lnTo>
                    <a:pt x="4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D90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2100" name="Freeform 51"/>
            <p:cNvSpPr>
              <a:spLocks/>
            </p:cNvSpPr>
            <p:nvPr/>
          </p:nvSpPr>
          <p:spPr bwMode="auto">
            <a:xfrm>
              <a:off x="409" y="407"/>
              <a:ext cx="6" cy="26"/>
            </a:xfrm>
            <a:custGeom>
              <a:avLst/>
              <a:gdLst>
                <a:gd name="T0" fmla="*/ 0 w 17"/>
                <a:gd name="T1" fmla="*/ 78 h 78"/>
                <a:gd name="T2" fmla="*/ 2 w 17"/>
                <a:gd name="T3" fmla="*/ 70 h 78"/>
                <a:gd name="T4" fmla="*/ 2 w 17"/>
                <a:gd name="T5" fmla="*/ 67 h 78"/>
                <a:gd name="T6" fmla="*/ 7 w 17"/>
                <a:gd name="T7" fmla="*/ 49 h 78"/>
                <a:gd name="T8" fmla="*/ 7 w 17"/>
                <a:gd name="T9" fmla="*/ 40 h 78"/>
                <a:gd name="T10" fmla="*/ 7 w 17"/>
                <a:gd name="T11" fmla="*/ 40 h 78"/>
                <a:gd name="T12" fmla="*/ 17 w 17"/>
                <a:gd name="T13" fmla="*/ 0 h 78"/>
                <a:gd name="T14" fmla="*/ 17 w 17"/>
                <a:gd name="T15" fmla="*/ 78 h 78"/>
                <a:gd name="T16" fmla="*/ 0 w 17"/>
                <a:gd name="T17" fmla="*/ 78 h 7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7"/>
                <a:gd name="T28" fmla="*/ 0 h 78"/>
                <a:gd name="T29" fmla="*/ 17 w 17"/>
                <a:gd name="T30" fmla="*/ 78 h 78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7" h="78">
                  <a:moveTo>
                    <a:pt x="0" y="78"/>
                  </a:moveTo>
                  <a:lnTo>
                    <a:pt x="2" y="70"/>
                  </a:lnTo>
                  <a:lnTo>
                    <a:pt x="2" y="67"/>
                  </a:lnTo>
                  <a:lnTo>
                    <a:pt x="7" y="49"/>
                  </a:lnTo>
                  <a:lnTo>
                    <a:pt x="7" y="40"/>
                  </a:lnTo>
                  <a:lnTo>
                    <a:pt x="17" y="0"/>
                  </a:lnTo>
                  <a:lnTo>
                    <a:pt x="17" y="78"/>
                  </a:lnTo>
                  <a:lnTo>
                    <a:pt x="0" y="78"/>
                  </a:lnTo>
                  <a:close/>
                </a:path>
              </a:pathLst>
            </a:custGeom>
            <a:solidFill>
              <a:srgbClr val="FFD90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2101" name="Freeform 52"/>
            <p:cNvSpPr>
              <a:spLocks/>
            </p:cNvSpPr>
            <p:nvPr/>
          </p:nvSpPr>
          <p:spPr bwMode="auto">
            <a:xfrm>
              <a:off x="367" y="367"/>
              <a:ext cx="24" cy="66"/>
            </a:xfrm>
            <a:custGeom>
              <a:avLst/>
              <a:gdLst>
                <a:gd name="T0" fmla="*/ 55 w 71"/>
                <a:gd name="T1" fmla="*/ 199 h 199"/>
                <a:gd name="T2" fmla="*/ 55 w 71"/>
                <a:gd name="T3" fmla="*/ 196 h 199"/>
                <a:gd name="T4" fmla="*/ 58 w 71"/>
                <a:gd name="T5" fmla="*/ 194 h 199"/>
                <a:gd name="T6" fmla="*/ 58 w 71"/>
                <a:gd name="T7" fmla="*/ 190 h 199"/>
                <a:gd name="T8" fmla="*/ 59 w 71"/>
                <a:gd name="T9" fmla="*/ 185 h 199"/>
                <a:gd name="T10" fmla="*/ 60 w 71"/>
                <a:gd name="T11" fmla="*/ 181 h 199"/>
                <a:gd name="T12" fmla="*/ 61 w 71"/>
                <a:gd name="T13" fmla="*/ 173 h 199"/>
                <a:gd name="T14" fmla="*/ 64 w 71"/>
                <a:gd name="T15" fmla="*/ 161 h 199"/>
                <a:gd name="T16" fmla="*/ 64 w 71"/>
                <a:gd name="T17" fmla="*/ 158 h 199"/>
                <a:gd name="T18" fmla="*/ 65 w 71"/>
                <a:gd name="T19" fmla="*/ 152 h 199"/>
                <a:gd name="T20" fmla="*/ 67 w 71"/>
                <a:gd name="T21" fmla="*/ 140 h 199"/>
                <a:gd name="T22" fmla="*/ 71 w 71"/>
                <a:gd name="T23" fmla="*/ 113 h 199"/>
                <a:gd name="T24" fmla="*/ 71 w 71"/>
                <a:gd name="T25" fmla="*/ 111 h 199"/>
                <a:gd name="T26" fmla="*/ 71 w 71"/>
                <a:gd name="T27" fmla="*/ 32 h 199"/>
                <a:gd name="T28" fmla="*/ 71 w 71"/>
                <a:gd name="T29" fmla="*/ 20 h 199"/>
                <a:gd name="T30" fmla="*/ 67 w 71"/>
                <a:gd name="T31" fmla="*/ 0 h 199"/>
                <a:gd name="T32" fmla="*/ 67 w 71"/>
                <a:gd name="T33" fmla="*/ 0 h 199"/>
                <a:gd name="T34" fmla="*/ 14 w 71"/>
                <a:gd name="T35" fmla="*/ 0 h 199"/>
                <a:gd name="T36" fmla="*/ 16 w 71"/>
                <a:gd name="T37" fmla="*/ 2 h 199"/>
                <a:gd name="T38" fmla="*/ 20 w 71"/>
                <a:gd name="T39" fmla="*/ 18 h 199"/>
                <a:gd name="T40" fmla="*/ 23 w 71"/>
                <a:gd name="T41" fmla="*/ 29 h 199"/>
                <a:gd name="T42" fmla="*/ 26 w 71"/>
                <a:gd name="T43" fmla="*/ 58 h 199"/>
                <a:gd name="T44" fmla="*/ 26 w 71"/>
                <a:gd name="T45" fmla="*/ 71 h 199"/>
                <a:gd name="T46" fmla="*/ 25 w 71"/>
                <a:gd name="T47" fmla="*/ 116 h 199"/>
                <a:gd name="T48" fmla="*/ 22 w 71"/>
                <a:gd name="T49" fmla="*/ 140 h 199"/>
                <a:gd name="T50" fmla="*/ 22 w 71"/>
                <a:gd name="T51" fmla="*/ 146 h 199"/>
                <a:gd name="T52" fmla="*/ 19 w 71"/>
                <a:gd name="T53" fmla="*/ 151 h 199"/>
                <a:gd name="T54" fmla="*/ 17 w 71"/>
                <a:gd name="T55" fmla="*/ 158 h 199"/>
                <a:gd name="T56" fmla="*/ 16 w 71"/>
                <a:gd name="T57" fmla="*/ 160 h 199"/>
                <a:gd name="T58" fmla="*/ 14 w 71"/>
                <a:gd name="T59" fmla="*/ 161 h 199"/>
                <a:gd name="T60" fmla="*/ 11 w 71"/>
                <a:gd name="T61" fmla="*/ 177 h 199"/>
                <a:gd name="T62" fmla="*/ 8 w 71"/>
                <a:gd name="T63" fmla="*/ 181 h 199"/>
                <a:gd name="T64" fmla="*/ 5 w 71"/>
                <a:gd name="T65" fmla="*/ 191 h 199"/>
                <a:gd name="T66" fmla="*/ 1 w 71"/>
                <a:gd name="T67" fmla="*/ 197 h 199"/>
                <a:gd name="T68" fmla="*/ 0 w 71"/>
                <a:gd name="T69" fmla="*/ 199 h 199"/>
                <a:gd name="T70" fmla="*/ 55 w 71"/>
                <a:gd name="T71" fmla="*/ 199 h 199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71"/>
                <a:gd name="T109" fmla="*/ 0 h 199"/>
                <a:gd name="T110" fmla="*/ 71 w 71"/>
                <a:gd name="T111" fmla="*/ 199 h 199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71" h="199">
                  <a:moveTo>
                    <a:pt x="55" y="199"/>
                  </a:moveTo>
                  <a:lnTo>
                    <a:pt x="55" y="196"/>
                  </a:lnTo>
                  <a:lnTo>
                    <a:pt x="58" y="194"/>
                  </a:lnTo>
                  <a:lnTo>
                    <a:pt x="58" y="190"/>
                  </a:lnTo>
                  <a:lnTo>
                    <a:pt x="59" y="185"/>
                  </a:lnTo>
                  <a:lnTo>
                    <a:pt x="60" y="181"/>
                  </a:lnTo>
                  <a:lnTo>
                    <a:pt x="61" y="173"/>
                  </a:lnTo>
                  <a:lnTo>
                    <a:pt x="64" y="161"/>
                  </a:lnTo>
                  <a:lnTo>
                    <a:pt x="64" y="158"/>
                  </a:lnTo>
                  <a:lnTo>
                    <a:pt x="65" y="152"/>
                  </a:lnTo>
                  <a:lnTo>
                    <a:pt x="67" y="140"/>
                  </a:lnTo>
                  <a:lnTo>
                    <a:pt x="71" y="113"/>
                  </a:lnTo>
                  <a:lnTo>
                    <a:pt x="71" y="111"/>
                  </a:lnTo>
                  <a:lnTo>
                    <a:pt x="71" y="32"/>
                  </a:lnTo>
                  <a:lnTo>
                    <a:pt x="71" y="20"/>
                  </a:lnTo>
                  <a:lnTo>
                    <a:pt x="67" y="0"/>
                  </a:lnTo>
                  <a:lnTo>
                    <a:pt x="14" y="0"/>
                  </a:lnTo>
                  <a:lnTo>
                    <a:pt x="16" y="2"/>
                  </a:lnTo>
                  <a:lnTo>
                    <a:pt x="20" y="18"/>
                  </a:lnTo>
                  <a:lnTo>
                    <a:pt x="23" y="29"/>
                  </a:lnTo>
                  <a:lnTo>
                    <a:pt x="26" y="58"/>
                  </a:lnTo>
                  <a:lnTo>
                    <a:pt x="26" y="71"/>
                  </a:lnTo>
                  <a:lnTo>
                    <a:pt x="25" y="116"/>
                  </a:lnTo>
                  <a:lnTo>
                    <a:pt x="22" y="140"/>
                  </a:lnTo>
                  <a:lnTo>
                    <a:pt x="22" y="146"/>
                  </a:lnTo>
                  <a:lnTo>
                    <a:pt x="19" y="151"/>
                  </a:lnTo>
                  <a:lnTo>
                    <a:pt x="17" y="158"/>
                  </a:lnTo>
                  <a:lnTo>
                    <a:pt x="16" y="160"/>
                  </a:lnTo>
                  <a:lnTo>
                    <a:pt x="14" y="161"/>
                  </a:lnTo>
                  <a:lnTo>
                    <a:pt x="11" y="177"/>
                  </a:lnTo>
                  <a:lnTo>
                    <a:pt x="8" y="181"/>
                  </a:lnTo>
                  <a:lnTo>
                    <a:pt x="5" y="191"/>
                  </a:lnTo>
                  <a:lnTo>
                    <a:pt x="1" y="197"/>
                  </a:lnTo>
                  <a:lnTo>
                    <a:pt x="0" y="199"/>
                  </a:lnTo>
                  <a:lnTo>
                    <a:pt x="55" y="199"/>
                  </a:lnTo>
                  <a:close/>
                </a:path>
              </a:pathLst>
            </a:custGeom>
            <a:solidFill>
              <a:srgbClr val="FFD90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2102" name="Freeform 53"/>
            <p:cNvSpPr>
              <a:spLocks/>
            </p:cNvSpPr>
            <p:nvPr/>
          </p:nvSpPr>
          <p:spPr bwMode="auto">
            <a:xfrm>
              <a:off x="293" y="433"/>
              <a:ext cx="122" cy="65"/>
            </a:xfrm>
            <a:custGeom>
              <a:avLst/>
              <a:gdLst>
                <a:gd name="T0" fmla="*/ 339 w 364"/>
                <a:gd name="T1" fmla="*/ 24 h 195"/>
                <a:gd name="T2" fmla="*/ 358 w 364"/>
                <a:gd name="T3" fmla="*/ 28 h 195"/>
                <a:gd name="T4" fmla="*/ 343 w 364"/>
                <a:gd name="T5" fmla="*/ 63 h 195"/>
                <a:gd name="T6" fmla="*/ 317 w 364"/>
                <a:gd name="T7" fmla="*/ 110 h 195"/>
                <a:gd name="T8" fmla="*/ 315 w 364"/>
                <a:gd name="T9" fmla="*/ 143 h 195"/>
                <a:gd name="T10" fmla="*/ 310 w 364"/>
                <a:gd name="T11" fmla="*/ 159 h 195"/>
                <a:gd name="T12" fmla="*/ 288 w 364"/>
                <a:gd name="T13" fmla="*/ 185 h 195"/>
                <a:gd name="T14" fmla="*/ 285 w 364"/>
                <a:gd name="T15" fmla="*/ 180 h 195"/>
                <a:gd name="T16" fmla="*/ 300 w 364"/>
                <a:gd name="T17" fmla="*/ 156 h 195"/>
                <a:gd name="T18" fmla="*/ 299 w 364"/>
                <a:gd name="T19" fmla="*/ 125 h 195"/>
                <a:gd name="T20" fmla="*/ 270 w 364"/>
                <a:gd name="T21" fmla="*/ 104 h 195"/>
                <a:gd name="T22" fmla="*/ 253 w 364"/>
                <a:gd name="T23" fmla="*/ 144 h 195"/>
                <a:gd name="T24" fmla="*/ 247 w 364"/>
                <a:gd name="T25" fmla="*/ 167 h 195"/>
                <a:gd name="T26" fmla="*/ 218 w 364"/>
                <a:gd name="T27" fmla="*/ 185 h 195"/>
                <a:gd name="T28" fmla="*/ 239 w 364"/>
                <a:gd name="T29" fmla="*/ 171 h 195"/>
                <a:gd name="T30" fmla="*/ 240 w 364"/>
                <a:gd name="T31" fmla="*/ 126 h 195"/>
                <a:gd name="T32" fmla="*/ 215 w 364"/>
                <a:gd name="T33" fmla="*/ 104 h 195"/>
                <a:gd name="T34" fmla="*/ 198 w 364"/>
                <a:gd name="T35" fmla="*/ 125 h 195"/>
                <a:gd name="T36" fmla="*/ 186 w 364"/>
                <a:gd name="T37" fmla="*/ 176 h 195"/>
                <a:gd name="T38" fmla="*/ 155 w 364"/>
                <a:gd name="T39" fmla="*/ 185 h 195"/>
                <a:gd name="T40" fmla="*/ 131 w 364"/>
                <a:gd name="T41" fmla="*/ 146 h 195"/>
                <a:gd name="T42" fmla="*/ 142 w 364"/>
                <a:gd name="T43" fmla="*/ 140 h 195"/>
                <a:gd name="T44" fmla="*/ 145 w 364"/>
                <a:gd name="T45" fmla="*/ 159 h 195"/>
                <a:gd name="T46" fmla="*/ 166 w 364"/>
                <a:gd name="T47" fmla="*/ 179 h 195"/>
                <a:gd name="T48" fmla="*/ 187 w 364"/>
                <a:gd name="T49" fmla="*/ 158 h 195"/>
                <a:gd name="T50" fmla="*/ 173 w 364"/>
                <a:gd name="T51" fmla="*/ 108 h 195"/>
                <a:gd name="T52" fmla="*/ 151 w 364"/>
                <a:gd name="T53" fmla="*/ 107 h 195"/>
                <a:gd name="T54" fmla="*/ 134 w 364"/>
                <a:gd name="T55" fmla="*/ 113 h 195"/>
                <a:gd name="T56" fmla="*/ 138 w 364"/>
                <a:gd name="T57" fmla="*/ 103 h 195"/>
                <a:gd name="T58" fmla="*/ 163 w 364"/>
                <a:gd name="T59" fmla="*/ 93 h 195"/>
                <a:gd name="T60" fmla="*/ 180 w 364"/>
                <a:gd name="T61" fmla="*/ 87 h 195"/>
                <a:gd name="T62" fmla="*/ 198 w 364"/>
                <a:gd name="T63" fmla="*/ 79 h 195"/>
                <a:gd name="T64" fmla="*/ 214 w 364"/>
                <a:gd name="T65" fmla="*/ 74 h 195"/>
                <a:gd name="T66" fmla="*/ 251 w 364"/>
                <a:gd name="T67" fmla="*/ 61 h 195"/>
                <a:gd name="T68" fmla="*/ 262 w 364"/>
                <a:gd name="T69" fmla="*/ 50 h 195"/>
                <a:gd name="T70" fmla="*/ 268 w 364"/>
                <a:gd name="T71" fmla="*/ 33 h 195"/>
                <a:gd name="T72" fmla="*/ 276 w 364"/>
                <a:gd name="T73" fmla="*/ 0 h 195"/>
                <a:gd name="T74" fmla="*/ 198 w 364"/>
                <a:gd name="T75" fmla="*/ 40 h 195"/>
                <a:gd name="T76" fmla="*/ 172 w 364"/>
                <a:gd name="T77" fmla="*/ 66 h 195"/>
                <a:gd name="T78" fmla="*/ 122 w 364"/>
                <a:gd name="T79" fmla="*/ 101 h 195"/>
                <a:gd name="T80" fmla="*/ 136 w 364"/>
                <a:gd name="T81" fmla="*/ 61 h 195"/>
                <a:gd name="T82" fmla="*/ 118 w 364"/>
                <a:gd name="T83" fmla="*/ 52 h 195"/>
                <a:gd name="T84" fmla="*/ 109 w 364"/>
                <a:gd name="T85" fmla="*/ 42 h 195"/>
                <a:gd name="T86" fmla="*/ 85 w 364"/>
                <a:gd name="T87" fmla="*/ 32 h 195"/>
                <a:gd name="T88" fmla="*/ 68 w 364"/>
                <a:gd name="T89" fmla="*/ 76 h 195"/>
                <a:gd name="T90" fmla="*/ 59 w 364"/>
                <a:gd name="T91" fmla="*/ 108 h 195"/>
                <a:gd name="T92" fmla="*/ 54 w 364"/>
                <a:gd name="T93" fmla="*/ 132 h 195"/>
                <a:gd name="T94" fmla="*/ 49 w 364"/>
                <a:gd name="T95" fmla="*/ 156 h 195"/>
                <a:gd name="T96" fmla="*/ 25 w 364"/>
                <a:gd name="T97" fmla="*/ 159 h 195"/>
                <a:gd name="T98" fmla="*/ 1 w 364"/>
                <a:gd name="T99" fmla="*/ 163 h 195"/>
                <a:gd name="T100" fmla="*/ 34 w 364"/>
                <a:gd name="T101" fmla="*/ 176 h 195"/>
                <a:gd name="T102" fmla="*/ 85 w 364"/>
                <a:gd name="T103" fmla="*/ 183 h 195"/>
                <a:gd name="T104" fmla="*/ 155 w 364"/>
                <a:gd name="T105" fmla="*/ 192 h 195"/>
                <a:gd name="T106" fmla="*/ 239 w 364"/>
                <a:gd name="T107" fmla="*/ 195 h 195"/>
                <a:gd name="T108" fmla="*/ 263 w 364"/>
                <a:gd name="T109" fmla="*/ 195 h 195"/>
                <a:gd name="T110" fmla="*/ 346 w 364"/>
                <a:gd name="T111" fmla="*/ 192 h 195"/>
                <a:gd name="T112" fmla="*/ 364 w 364"/>
                <a:gd name="T113" fmla="*/ 103 h 195"/>
                <a:gd name="T114" fmla="*/ 349 w 364"/>
                <a:gd name="T115" fmla="*/ 103 h 195"/>
                <a:gd name="T116" fmla="*/ 364 w 364"/>
                <a:gd name="T117" fmla="*/ 0 h 195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364"/>
                <a:gd name="T178" fmla="*/ 0 h 195"/>
                <a:gd name="T179" fmla="*/ 364 w 364"/>
                <a:gd name="T180" fmla="*/ 195 h 195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364" h="195">
                  <a:moveTo>
                    <a:pt x="347" y="0"/>
                  </a:moveTo>
                  <a:lnTo>
                    <a:pt x="346" y="6"/>
                  </a:lnTo>
                  <a:lnTo>
                    <a:pt x="343" y="10"/>
                  </a:lnTo>
                  <a:lnTo>
                    <a:pt x="339" y="24"/>
                  </a:lnTo>
                  <a:lnTo>
                    <a:pt x="343" y="24"/>
                  </a:lnTo>
                  <a:lnTo>
                    <a:pt x="348" y="21"/>
                  </a:lnTo>
                  <a:lnTo>
                    <a:pt x="361" y="18"/>
                  </a:lnTo>
                  <a:lnTo>
                    <a:pt x="358" y="28"/>
                  </a:lnTo>
                  <a:lnTo>
                    <a:pt x="351" y="45"/>
                  </a:lnTo>
                  <a:lnTo>
                    <a:pt x="349" y="50"/>
                  </a:lnTo>
                  <a:lnTo>
                    <a:pt x="346" y="61"/>
                  </a:lnTo>
                  <a:lnTo>
                    <a:pt x="343" y="63"/>
                  </a:lnTo>
                  <a:lnTo>
                    <a:pt x="337" y="74"/>
                  </a:lnTo>
                  <a:lnTo>
                    <a:pt x="334" y="82"/>
                  </a:lnTo>
                  <a:lnTo>
                    <a:pt x="321" y="105"/>
                  </a:lnTo>
                  <a:lnTo>
                    <a:pt x="317" y="110"/>
                  </a:lnTo>
                  <a:lnTo>
                    <a:pt x="316" y="115"/>
                  </a:lnTo>
                  <a:lnTo>
                    <a:pt x="315" y="122"/>
                  </a:lnTo>
                  <a:lnTo>
                    <a:pt x="312" y="129"/>
                  </a:lnTo>
                  <a:lnTo>
                    <a:pt x="315" y="143"/>
                  </a:lnTo>
                  <a:lnTo>
                    <a:pt x="315" y="147"/>
                  </a:lnTo>
                  <a:lnTo>
                    <a:pt x="311" y="151"/>
                  </a:lnTo>
                  <a:lnTo>
                    <a:pt x="310" y="157"/>
                  </a:lnTo>
                  <a:lnTo>
                    <a:pt x="310" y="159"/>
                  </a:lnTo>
                  <a:lnTo>
                    <a:pt x="306" y="165"/>
                  </a:lnTo>
                  <a:lnTo>
                    <a:pt x="305" y="170"/>
                  </a:lnTo>
                  <a:lnTo>
                    <a:pt x="299" y="179"/>
                  </a:lnTo>
                  <a:lnTo>
                    <a:pt x="288" y="185"/>
                  </a:lnTo>
                  <a:lnTo>
                    <a:pt x="280" y="185"/>
                  </a:lnTo>
                  <a:lnTo>
                    <a:pt x="277" y="183"/>
                  </a:lnTo>
                  <a:lnTo>
                    <a:pt x="279" y="181"/>
                  </a:lnTo>
                  <a:lnTo>
                    <a:pt x="285" y="180"/>
                  </a:lnTo>
                  <a:lnTo>
                    <a:pt x="292" y="175"/>
                  </a:lnTo>
                  <a:lnTo>
                    <a:pt x="299" y="162"/>
                  </a:lnTo>
                  <a:lnTo>
                    <a:pt x="300" y="159"/>
                  </a:lnTo>
                  <a:lnTo>
                    <a:pt x="300" y="156"/>
                  </a:lnTo>
                  <a:lnTo>
                    <a:pt x="300" y="150"/>
                  </a:lnTo>
                  <a:lnTo>
                    <a:pt x="300" y="141"/>
                  </a:lnTo>
                  <a:lnTo>
                    <a:pt x="299" y="126"/>
                  </a:lnTo>
                  <a:lnTo>
                    <a:pt x="299" y="125"/>
                  </a:lnTo>
                  <a:lnTo>
                    <a:pt x="298" y="120"/>
                  </a:lnTo>
                  <a:lnTo>
                    <a:pt x="286" y="104"/>
                  </a:lnTo>
                  <a:lnTo>
                    <a:pt x="275" y="104"/>
                  </a:lnTo>
                  <a:lnTo>
                    <a:pt x="270" y="104"/>
                  </a:lnTo>
                  <a:lnTo>
                    <a:pt x="268" y="107"/>
                  </a:lnTo>
                  <a:lnTo>
                    <a:pt x="257" y="119"/>
                  </a:lnTo>
                  <a:lnTo>
                    <a:pt x="253" y="134"/>
                  </a:lnTo>
                  <a:lnTo>
                    <a:pt x="253" y="144"/>
                  </a:lnTo>
                  <a:lnTo>
                    <a:pt x="255" y="146"/>
                  </a:lnTo>
                  <a:lnTo>
                    <a:pt x="251" y="151"/>
                  </a:lnTo>
                  <a:lnTo>
                    <a:pt x="251" y="157"/>
                  </a:lnTo>
                  <a:lnTo>
                    <a:pt x="247" y="167"/>
                  </a:lnTo>
                  <a:lnTo>
                    <a:pt x="241" y="179"/>
                  </a:lnTo>
                  <a:lnTo>
                    <a:pt x="231" y="186"/>
                  </a:lnTo>
                  <a:lnTo>
                    <a:pt x="222" y="185"/>
                  </a:lnTo>
                  <a:lnTo>
                    <a:pt x="218" y="185"/>
                  </a:lnTo>
                  <a:lnTo>
                    <a:pt x="218" y="181"/>
                  </a:lnTo>
                  <a:lnTo>
                    <a:pt x="222" y="181"/>
                  </a:lnTo>
                  <a:lnTo>
                    <a:pt x="228" y="181"/>
                  </a:lnTo>
                  <a:lnTo>
                    <a:pt x="239" y="171"/>
                  </a:lnTo>
                  <a:lnTo>
                    <a:pt x="245" y="159"/>
                  </a:lnTo>
                  <a:lnTo>
                    <a:pt x="244" y="135"/>
                  </a:lnTo>
                  <a:lnTo>
                    <a:pt x="241" y="128"/>
                  </a:lnTo>
                  <a:lnTo>
                    <a:pt x="240" y="126"/>
                  </a:lnTo>
                  <a:lnTo>
                    <a:pt x="237" y="117"/>
                  </a:lnTo>
                  <a:lnTo>
                    <a:pt x="231" y="110"/>
                  </a:lnTo>
                  <a:lnTo>
                    <a:pt x="225" y="104"/>
                  </a:lnTo>
                  <a:lnTo>
                    <a:pt x="215" y="104"/>
                  </a:lnTo>
                  <a:lnTo>
                    <a:pt x="209" y="107"/>
                  </a:lnTo>
                  <a:lnTo>
                    <a:pt x="204" y="111"/>
                  </a:lnTo>
                  <a:lnTo>
                    <a:pt x="200" y="117"/>
                  </a:lnTo>
                  <a:lnTo>
                    <a:pt x="198" y="125"/>
                  </a:lnTo>
                  <a:lnTo>
                    <a:pt x="196" y="129"/>
                  </a:lnTo>
                  <a:lnTo>
                    <a:pt x="196" y="159"/>
                  </a:lnTo>
                  <a:lnTo>
                    <a:pt x="193" y="163"/>
                  </a:lnTo>
                  <a:lnTo>
                    <a:pt x="186" y="176"/>
                  </a:lnTo>
                  <a:lnTo>
                    <a:pt x="173" y="185"/>
                  </a:lnTo>
                  <a:lnTo>
                    <a:pt x="169" y="185"/>
                  </a:lnTo>
                  <a:lnTo>
                    <a:pt x="166" y="185"/>
                  </a:lnTo>
                  <a:lnTo>
                    <a:pt x="155" y="185"/>
                  </a:lnTo>
                  <a:lnTo>
                    <a:pt x="136" y="158"/>
                  </a:lnTo>
                  <a:lnTo>
                    <a:pt x="134" y="155"/>
                  </a:lnTo>
                  <a:lnTo>
                    <a:pt x="131" y="150"/>
                  </a:lnTo>
                  <a:lnTo>
                    <a:pt x="131" y="146"/>
                  </a:lnTo>
                  <a:lnTo>
                    <a:pt x="134" y="143"/>
                  </a:lnTo>
                  <a:lnTo>
                    <a:pt x="136" y="139"/>
                  </a:lnTo>
                  <a:lnTo>
                    <a:pt x="138" y="134"/>
                  </a:lnTo>
                  <a:lnTo>
                    <a:pt x="142" y="140"/>
                  </a:lnTo>
                  <a:lnTo>
                    <a:pt x="142" y="143"/>
                  </a:lnTo>
                  <a:lnTo>
                    <a:pt x="142" y="146"/>
                  </a:lnTo>
                  <a:lnTo>
                    <a:pt x="143" y="151"/>
                  </a:lnTo>
                  <a:lnTo>
                    <a:pt x="145" y="159"/>
                  </a:lnTo>
                  <a:lnTo>
                    <a:pt x="152" y="175"/>
                  </a:lnTo>
                  <a:lnTo>
                    <a:pt x="157" y="177"/>
                  </a:lnTo>
                  <a:lnTo>
                    <a:pt x="161" y="179"/>
                  </a:lnTo>
                  <a:lnTo>
                    <a:pt x="166" y="179"/>
                  </a:lnTo>
                  <a:lnTo>
                    <a:pt x="169" y="179"/>
                  </a:lnTo>
                  <a:lnTo>
                    <a:pt x="179" y="174"/>
                  </a:lnTo>
                  <a:lnTo>
                    <a:pt x="186" y="165"/>
                  </a:lnTo>
                  <a:lnTo>
                    <a:pt x="187" y="158"/>
                  </a:lnTo>
                  <a:lnTo>
                    <a:pt x="188" y="150"/>
                  </a:lnTo>
                  <a:lnTo>
                    <a:pt x="186" y="135"/>
                  </a:lnTo>
                  <a:lnTo>
                    <a:pt x="184" y="120"/>
                  </a:lnTo>
                  <a:lnTo>
                    <a:pt x="173" y="108"/>
                  </a:lnTo>
                  <a:lnTo>
                    <a:pt x="173" y="104"/>
                  </a:lnTo>
                  <a:lnTo>
                    <a:pt x="164" y="101"/>
                  </a:lnTo>
                  <a:lnTo>
                    <a:pt x="156" y="102"/>
                  </a:lnTo>
                  <a:lnTo>
                    <a:pt x="151" y="107"/>
                  </a:lnTo>
                  <a:lnTo>
                    <a:pt x="145" y="115"/>
                  </a:lnTo>
                  <a:lnTo>
                    <a:pt x="143" y="120"/>
                  </a:lnTo>
                  <a:lnTo>
                    <a:pt x="140" y="125"/>
                  </a:lnTo>
                  <a:lnTo>
                    <a:pt x="134" y="113"/>
                  </a:lnTo>
                  <a:lnTo>
                    <a:pt x="131" y="111"/>
                  </a:lnTo>
                  <a:lnTo>
                    <a:pt x="130" y="109"/>
                  </a:lnTo>
                  <a:lnTo>
                    <a:pt x="131" y="103"/>
                  </a:lnTo>
                  <a:lnTo>
                    <a:pt x="138" y="103"/>
                  </a:lnTo>
                  <a:lnTo>
                    <a:pt x="146" y="99"/>
                  </a:lnTo>
                  <a:lnTo>
                    <a:pt x="149" y="98"/>
                  </a:lnTo>
                  <a:lnTo>
                    <a:pt x="155" y="96"/>
                  </a:lnTo>
                  <a:lnTo>
                    <a:pt x="163" y="93"/>
                  </a:lnTo>
                  <a:lnTo>
                    <a:pt x="166" y="92"/>
                  </a:lnTo>
                  <a:lnTo>
                    <a:pt x="174" y="90"/>
                  </a:lnTo>
                  <a:lnTo>
                    <a:pt x="178" y="88"/>
                  </a:lnTo>
                  <a:lnTo>
                    <a:pt x="180" y="87"/>
                  </a:lnTo>
                  <a:lnTo>
                    <a:pt x="182" y="86"/>
                  </a:lnTo>
                  <a:lnTo>
                    <a:pt x="186" y="86"/>
                  </a:lnTo>
                  <a:lnTo>
                    <a:pt x="192" y="82"/>
                  </a:lnTo>
                  <a:lnTo>
                    <a:pt x="198" y="79"/>
                  </a:lnTo>
                  <a:lnTo>
                    <a:pt x="198" y="81"/>
                  </a:lnTo>
                  <a:lnTo>
                    <a:pt x="200" y="79"/>
                  </a:lnTo>
                  <a:lnTo>
                    <a:pt x="208" y="76"/>
                  </a:lnTo>
                  <a:lnTo>
                    <a:pt x="214" y="74"/>
                  </a:lnTo>
                  <a:lnTo>
                    <a:pt x="216" y="73"/>
                  </a:lnTo>
                  <a:lnTo>
                    <a:pt x="240" y="64"/>
                  </a:lnTo>
                  <a:lnTo>
                    <a:pt x="247" y="61"/>
                  </a:lnTo>
                  <a:lnTo>
                    <a:pt x="251" y="61"/>
                  </a:lnTo>
                  <a:lnTo>
                    <a:pt x="253" y="56"/>
                  </a:lnTo>
                  <a:lnTo>
                    <a:pt x="259" y="56"/>
                  </a:lnTo>
                  <a:lnTo>
                    <a:pt x="261" y="55"/>
                  </a:lnTo>
                  <a:lnTo>
                    <a:pt x="262" y="50"/>
                  </a:lnTo>
                  <a:lnTo>
                    <a:pt x="262" y="45"/>
                  </a:lnTo>
                  <a:lnTo>
                    <a:pt x="264" y="44"/>
                  </a:lnTo>
                  <a:lnTo>
                    <a:pt x="265" y="39"/>
                  </a:lnTo>
                  <a:lnTo>
                    <a:pt x="268" y="33"/>
                  </a:lnTo>
                  <a:lnTo>
                    <a:pt x="269" y="30"/>
                  </a:lnTo>
                  <a:lnTo>
                    <a:pt x="269" y="26"/>
                  </a:lnTo>
                  <a:lnTo>
                    <a:pt x="270" y="24"/>
                  </a:lnTo>
                  <a:lnTo>
                    <a:pt x="276" y="0"/>
                  </a:lnTo>
                  <a:lnTo>
                    <a:pt x="221" y="0"/>
                  </a:lnTo>
                  <a:lnTo>
                    <a:pt x="218" y="6"/>
                  </a:lnTo>
                  <a:lnTo>
                    <a:pt x="216" y="13"/>
                  </a:lnTo>
                  <a:lnTo>
                    <a:pt x="198" y="40"/>
                  </a:lnTo>
                  <a:lnTo>
                    <a:pt x="187" y="52"/>
                  </a:lnTo>
                  <a:lnTo>
                    <a:pt x="184" y="57"/>
                  </a:lnTo>
                  <a:lnTo>
                    <a:pt x="181" y="61"/>
                  </a:lnTo>
                  <a:lnTo>
                    <a:pt x="172" y="66"/>
                  </a:lnTo>
                  <a:lnTo>
                    <a:pt x="169" y="69"/>
                  </a:lnTo>
                  <a:lnTo>
                    <a:pt x="130" y="98"/>
                  </a:lnTo>
                  <a:lnTo>
                    <a:pt x="124" y="99"/>
                  </a:lnTo>
                  <a:lnTo>
                    <a:pt x="122" y="101"/>
                  </a:lnTo>
                  <a:lnTo>
                    <a:pt x="110" y="86"/>
                  </a:lnTo>
                  <a:lnTo>
                    <a:pt x="110" y="76"/>
                  </a:lnTo>
                  <a:lnTo>
                    <a:pt x="116" y="70"/>
                  </a:lnTo>
                  <a:lnTo>
                    <a:pt x="136" y="61"/>
                  </a:lnTo>
                  <a:lnTo>
                    <a:pt x="134" y="57"/>
                  </a:lnTo>
                  <a:lnTo>
                    <a:pt x="124" y="55"/>
                  </a:lnTo>
                  <a:lnTo>
                    <a:pt x="120" y="55"/>
                  </a:lnTo>
                  <a:lnTo>
                    <a:pt x="118" y="52"/>
                  </a:lnTo>
                  <a:lnTo>
                    <a:pt x="115" y="52"/>
                  </a:lnTo>
                  <a:lnTo>
                    <a:pt x="114" y="52"/>
                  </a:lnTo>
                  <a:lnTo>
                    <a:pt x="109" y="48"/>
                  </a:lnTo>
                  <a:lnTo>
                    <a:pt x="109" y="42"/>
                  </a:lnTo>
                  <a:lnTo>
                    <a:pt x="107" y="34"/>
                  </a:lnTo>
                  <a:lnTo>
                    <a:pt x="100" y="28"/>
                  </a:lnTo>
                  <a:lnTo>
                    <a:pt x="89" y="28"/>
                  </a:lnTo>
                  <a:lnTo>
                    <a:pt x="85" y="32"/>
                  </a:lnTo>
                  <a:lnTo>
                    <a:pt x="84" y="34"/>
                  </a:lnTo>
                  <a:lnTo>
                    <a:pt x="78" y="64"/>
                  </a:lnTo>
                  <a:lnTo>
                    <a:pt x="68" y="74"/>
                  </a:lnTo>
                  <a:lnTo>
                    <a:pt x="68" y="76"/>
                  </a:lnTo>
                  <a:lnTo>
                    <a:pt x="77" y="93"/>
                  </a:lnTo>
                  <a:lnTo>
                    <a:pt x="66" y="101"/>
                  </a:lnTo>
                  <a:lnTo>
                    <a:pt x="60" y="104"/>
                  </a:lnTo>
                  <a:lnTo>
                    <a:pt x="59" y="108"/>
                  </a:lnTo>
                  <a:lnTo>
                    <a:pt x="55" y="113"/>
                  </a:lnTo>
                  <a:lnTo>
                    <a:pt x="54" y="117"/>
                  </a:lnTo>
                  <a:lnTo>
                    <a:pt x="54" y="125"/>
                  </a:lnTo>
                  <a:lnTo>
                    <a:pt x="54" y="132"/>
                  </a:lnTo>
                  <a:lnTo>
                    <a:pt x="54" y="134"/>
                  </a:lnTo>
                  <a:lnTo>
                    <a:pt x="54" y="139"/>
                  </a:lnTo>
                  <a:lnTo>
                    <a:pt x="52" y="151"/>
                  </a:lnTo>
                  <a:lnTo>
                    <a:pt x="49" y="156"/>
                  </a:lnTo>
                  <a:lnTo>
                    <a:pt x="38" y="157"/>
                  </a:lnTo>
                  <a:lnTo>
                    <a:pt x="32" y="162"/>
                  </a:lnTo>
                  <a:lnTo>
                    <a:pt x="29" y="162"/>
                  </a:lnTo>
                  <a:lnTo>
                    <a:pt x="25" y="159"/>
                  </a:lnTo>
                  <a:lnTo>
                    <a:pt x="4" y="157"/>
                  </a:lnTo>
                  <a:lnTo>
                    <a:pt x="1" y="159"/>
                  </a:lnTo>
                  <a:lnTo>
                    <a:pt x="2" y="162"/>
                  </a:lnTo>
                  <a:lnTo>
                    <a:pt x="1" y="163"/>
                  </a:lnTo>
                  <a:lnTo>
                    <a:pt x="0" y="165"/>
                  </a:lnTo>
                  <a:lnTo>
                    <a:pt x="0" y="168"/>
                  </a:lnTo>
                  <a:lnTo>
                    <a:pt x="14" y="173"/>
                  </a:lnTo>
                  <a:lnTo>
                    <a:pt x="34" y="176"/>
                  </a:lnTo>
                  <a:lnTo>
                    <a:pt x="43" y="177"/>
                  </a:lnTo>
                  <a:lnTo>
                    <a:pt x="65" y="180"/>
                  </a:lnTo>
                  <a:lnTo>
                    <a:pt x="78" y="182"/>
                  </a:lnTo>
                  <a:lnTo>
                    <a:pt x="85" y="183"/>
                  </a:lnTo>
                  <a:lnTo>
                    <a:pt x="103" y="186"/>
                  </a:lnTo>
                  <a:lnTo>
                    <a:pt x="128" y="189"/>
                  </a:lnTo>
                  <a:lnTo>
                    <a:pt x="151" y="192"/>
                  </a:lnTo>
                  <a:lnTo>
                    <a:pt x="155" y="192"/>
                  </a:lnTo>
                  <a:lnTo>
                    <a:pt x="163" y="192"/>
                  </a:lnTo>
                  <a:lnTo>
                    <a:pt x="180" y="192"/>
                  </a:lnTo>
                  <a:lnTo>
                    <a:pt x="210" y="195"/>
                  </a:lnTo>
                  <a:lnTo>
                    <a:pt x="239" y="195"/>
                  </a:lnTo>
                  <a:lnTo>
                    <a:pt x="245" y="195"/>
                  </a:lnTo>
                  <a:lnTo>
                    <a:pt x="247" y="195"/>
                  </a:lnTo>
                  <a:lnTo>
                    <a:pt x="261" y="195"/>
                  </a:lnTo>
                  <a:lnTo>
                    <a:pt x="263" y="195"/>
                  </a:lnTo>
                  <a:lnTo>
                    <a:pt x="273" y="195"/>
                  </a:lnTo>
                  <a:lnTo>
                    <a:pt x="316" y="192"/>
                  </a:lnTo>
                  <a:lnTo>
                    <a:pt x="333" y="192"/>
                  </a:lnTo>
                  <a:lnTo>
                    <a:pt x="346" y="192"/>
                  </a:lnTo>
                  <a:lnTo>
                    <a:pt x="352" y="192"/>
                  </a:lnTo>
                  <a:lnTo>
                    <a:pt x="363" y="189"/>
                  </a:lnTo>
                  <a:lnTo>
                    <a:pt x="364" y="189"/>
                  </a:lnTo>
                  <a:lnTo>
                    <a:pt x="364" y="103"/>
                  </a:lnTo>
                  <a:lnTo>
                    <a:pt x="361" y="109"/>
                  </a:lnTo>
                  <a:lnTo>
                    <a:pt x="354" y="114"/>
                  </a:lnTo>
                  <a:lnTo>
                    <a:pt x="349" y="107"/>
                  </a:lnTo>
                  <a:lnTo>
                    <a:pt x="349" y="103"/>
                  </a:lnTo>
                  <a:lnTo>
                    <a:pt x="358" y="86"/>
                  </a:lnTo>
                  <a:lnTo>
                    <a:pt x="364" y="74"/>
                  </a:lnTo>
                  <a:lnTo>
                    <a:pt x="364" y="0"/>
                  </a:lnTo>
                  <a:lnTo>
                    <a:pt x="347" y="0"/>
                  </a:lnTo>
                  <a:close/>
                </a:path>
              </a:pathLst>
            </a:custGeom>
            <a:solidFill>
              <a:srgbClr val="FFD90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2103" name="Freeform 54"/>
            <p:cNvSpPr>
              <a:spLocks/>
            </p:cNvSpPr>
            <p:nvPr/>
          </p:nvSpPr>
          <p:spPr bwMode="auto">
            <a:xfrm>
              <a:off x="415" y="367"/>
              <a:ext cx="15" cy="91"/>
            </a:xfrm>
            <a:custGeom>
              <a:avLst/>
              <a:gdLst>
                <a:gd name="T0" fmla="*/ 0 w 45"/>
                <a:gd name="T1" fmla="*/ 121 h 273"/>
                <a:gd name="T2" fmla="*/ 2 w 45"/>
                <a:gd name="T3" fmla="*/ 106 h 273"/>
                <a:gd name="T4" fmla="*/ 5 w 45"/>
                <a:gd name="T5" fmla="*/ 46 h 273"/>
                <a:gd name="T6" fmla="*/ 5 w 45"/>
                <a:gd name="T7" fmla="*/ 33 h 273"/>
                <a:gd name="T8" fmla="*/ 3 w 45"/>
                <a:gd name="T9" fmla="*/ 0 h 273"/>
                <a:gd name="T10" fmla="*/ 41 w 45"/>
                <a:gd name="T11" fmla="*/ 0 h 273"/>
                <a:gd name="T12" fmla="*/ 42 w 45"/>
                <a:gd name="T13" fmla="*/ 10 h 273"/>
                <a:gd name="T14" fmla="*/ 43 w 45"/>
                <a:gd name="T15" fmla="*/ 23 h 273"/>
                <a:gd name="T16" fmla="*/ 45 w 45"/>
                <a:gd name="T17" fmla="*/ 77 h 273"/>
                <a:gd name="T18" fmla="*/ 44 w 45"/>
                <a:gd name="T19" fmla="*/ 96 h 273"/>
                <a:gd name="T20" fmla="*/ 41 w 45"/>
                <a:gd name="T21" fmla="*/ 121 h 273"/>
                <a:gd name="T22" fmla="*/ 35 w 45"/>
                <a:gd name="T23" fmla="*/ 160 h 273"/>
                <a:gd name="T24" fmla="*/ 32 w 45"/>
                <a:gd name="T25" fmla="*/ 161 h 273"/>
                <a:gd name="T26" fmla="*/ 32 w 45"/>
                <a:gd name="T27" fmla="*/ 167 h 273"/>
                <a:gd name="T28" fmla="*/ 32 w 45"/>
                <a:gd name="T29" fmla="*/ 172 h 273"/>
                <a:gd name="T30" fmla="*/ 31 w 45"/>
                <a:gd name="T31" fmla="*/ 177 h 273"/>
                <a:gd name="T32" fmla="*/ 30 w 45"/>
                <a:gd name="T33" fmla="*/ 178 h 273"/>
                <a:gd name="T34" fmla="*/ 29 w 45"/>
                <a:gd name="T35" fmla="*/ 184 h 273"/>
                <a:gd name="T36" fmla="*/ 29 w 45"/>
                <a:gd name="T37" fmla="*/ 187 h 273"/>
                <a:gd name="T38" fmla="*/ 23 w 45"/>
                <a:gd name="T39" fmla="*/ 205 h 273"/>
                <a:gd name="T40" fmla="*/ 27 w 45"/>
                <a:gd name="T41" fmla="*/ 205 h 273"/>
                <a:gd name="T42" fmla="*/ 26 w 45"/>
                <a:gd name="T43" fmla="*/ 211 h 273"/>
                <a:gd name="T44" fmla="*/ 23 w 45"/>
                <a:gd name="T45" fmla="*/ 218 h 273"/>
                <a:gd name="T46" fmla="*/ 19 w 45"/>
                <a:gd name="T47" fmla="*/ 229 h 273"/>
                <a:gd name="T48" fmla="*/ 14 w 45"/>
                <a:gd name="T49" fmla="*/ 239 h 273"/>
                <a:gd name="T50" fmla="*/ 12 w 45"/>
                <a:gd name="T51" fmla="*/ 243 h 273"/>
                <a:gd name="T52" fmla="*/ 7 w 45"/>
                <a:gd name="T53" fmla="*/ 255 h 273"/>
                <a:gd name="T54" fmla="*/ 5 w 45"/>
                <a:gd name="T55" fmla="*/ 260 h 273"/>
                <a:gd name="T56" fmla="*/ 2 w 45"/>
                <a:gd name="T57" fmla="*/ 265 h 273"/>
                <a:gd name="T58" fmla="*/ 0 w 45"/>
                <a:gd name="T59" fmla="*/ 273 h 273"/>
                <a:gd name="T60" fmla="*/ 0 w 45"/>
                <a:gd name="T61" fmla="*/ 121 h 273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45"/>
                <a:gd name="T94" fmla="*/ 0 h 273"/>
                <a:gd name="T95" fmla="*/ 45 w 45"/>
                <a:gd name="T96" fmla="*/ 273 h 273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45" h="273">
                  <a:moveTo>
                    <a:pt x="0" y="121"/>
                  </a:moveTo>
                  <a:lnTo>
                    <a:pt x="2" y="106"/>
                  </a:lnTo>
                  <a:lnTo>
                    <a:pt x="5" y="46"/>
                  </a:lnTo>
                  <a:lnTo>
                    <a:pt x="5" y="33"/>
                  </a:lnTo>
                  <a:lnTo>
                    <a:pt x="3" y="0"/>
                  </a:lnTo>
                  <a:lnTo>
                    <a:pt x="41" y="0"/>
                  </a:lnTo>
                  <a:lnTo>
                    <a:pt x="42" y="10"/>
                  </a:lnTo>
                  <a:lnTo>
                    <a:pt x="43" y="23"/>
                  </a:lnTo>
                  <a:lnTo>
                    <a:pt x="45" y="77"/>
                  </a:lnTo>
                  <a:lnTo>
                    <a:pt x="44" y="96"/>
                  </a:lnTo>
                  <a:lnTo>
                    <a:pt x="41" y="121"/>
                  </a:lnTo>
                  <a:lnTo>
                    <a:pt x="35" y="160"/>
                  </a:lnTo>
                  <a:lnTo>
                    <a:pt x="32" y="161"/>
                  </a:lnTo>
                  <a:lnTo>
                    <a:pt x="32" y="167"/>
                  </a:lnTo>
                  <a:lnTo>
                    <a:pt x="32" y="172"/>
                  </a:lnTo>
                  <a:lnTo>
                    <a:pt x="31" y="177"/>
                  </a:lnTo>
                  <a:lnTo>
                    <a:pt x="30" y="178"/>
                  </a:lnTo>
                  <a:lnTo>
                    <a:pt x="29" y="184"/>
                  </a:lnTo>
                  <a:lnTo>
                    <a:pt x="29" y="187"/>
                  </a:lnTo>
                  <a:lnTo>
                    <a:pt x="23" y="205"/>
                  </a:lnTo>
                  <a:lnTo>
                    <a:pt x="27" y="205"/>
                  </a:lnTo>
                  <a:lnTo>
                    <a:pt x="26" y="211"/>
                  </a:lnTo>
                  <a:lnTo>
                    <a:pt x="23" y="218"/>
                  </a:lnTo>
                  <a:lnTo>
                    <a:pt x="19" y="229"/>
                  </a:lnTo>
                  <a:lnTo>
                    <a:pt x="14" y="239"/>
                  </a:lnTo>
                  <a:lnTo>
                    <a:pt x="12" y="243"/>
                  </a:lnTo>
                  <a:lnTo>
                    <a:pt x="7" y="255"/>
                  </a:lnTo>
                  <a:lnTo>
                    <a:pt x="5" y="260"/>
                  </a:lnTo>
                  <a:lnTo>
                    <a:pt x="2" y="265"/>
                  </a:lnTo>
                  <a:lnTo>
                    <a:pt x="0" y="273"/>
                  </a:lnTo>
                  <a:lnTo>
                    <a:pt x="0" y="121"/>
                  </a:lnTo>
                  <a:close/>
                </a:path>
              </a:pathLst>
            </a:custGeom>
            <a:solidFill>
              <a:srgbClr val="FFD90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2104" name="Freeform 55"/>
            <p:cNvSpPr>
              <a:spLocks/>
            </p:cNvSpPr>
            <p:nvPr/>
          </p:nvSpPr>
          <p:spPr bwMode="auto">
            <a:xfrm>
              <a:off x="415" y="367"/>
              <a:ext cx="120" cy="129"/>
            </a:xfrm>
            <a:custGeom>
              <a:avLst/>
              <a:gdLst>
                <a:gd name="T0" fmla="*/ 3 w 361"/>
                <a:gd name="T1" fmla="*/ 292 h 388"/>
                <a:gd name="T2" fmla="*/ 19 w 361"/>
                <a:gd name="T3" fmla="*/ 260 h 388"/>
                <a:gd name="T4" fmla="*/ 35 w 361"/>
                <a:gd name="T5" fmla="*/ 225 h 388"/>
                <a:gd name="T6" fmla="*/ 36 w 361"/>
                <a:gd name="T7" fmla="*/ 196 h 388"/>
                <a:gd name="T8" fmla="*/ 47 w 361"/>
                <a:gd name="T9" fmla="*/ 155 h 388"/>
                <a:gd name="T10" fmla="*/ 55 w 361"/>
                <a:gd name="T11" fmla="*/ 93 h 388"/>
                <a:gd name="T12" fmla="*/ 116 w 361"/>
                <a:gd name="T13" fmla="*/ 0 h 388"/>
                <a:gd name="T14" fmla="*/ 117 w 361"/>
                <a:gd name="T15" fmla="*/ 71 h 388"/>
                <a:gd name="T16" fmla="*/ 113 w 361"/>
                <a:gd name="T17" fmla="*/ 99 h 388"/>
                <a:gd name="T18" fmla="*/ 104 w 361"/>
                <a:gd name="T19" fmla="*/ 125 h 388"/>
                <a:gd name="T20" fmla="*/ 96 w 361"/>
                <a:gd name="T21" fmla="*/ 151 h 388"/>
                <a:gd name="T22" fmla="*/ 81 w 361"/>
                <a:gd name="T23" fmla="*/ 181 h 388"/>
                <a:gd name="T24" fmla="*/ 103 w 361"/>
                <a:gd name="T25" fmla="*/ 161 h 388"/>
                <a:gd name="T26" fmla="*/ 117 w 361"/>
                <a:gd name="T27" fmla="*/ 136 h 388"/>
                <a:gd name="T28" fmla="*/ 128 w 361"/>
                <a:gd name="T29" fmla="*/ 76 h 388"/>
                <a:gd name="T30" fmla="*/ 182 w 361"/>
                <a:gd name="T31" fmla="*/ 0 h 388"/>
                <a:gd name="T32" fmla="*/ 182 w 361"/>
                <a:gd name="T33" fmla="*/ 82 h 388"/>
                <a:gd name="T34" fmla="*/ 169 w 361"/>
                <a:gd name="T35" fmla="*/ 142 h 388"/>
                <a:gd name="T36" fmla="*/ 157 w 361"/>
                <a:gd name="T37" fmla="*/ 161 h 388"/>
                <a:gd name="T38" fmla="*/ 207 w 361"/>
                <a:gd name="T39" fmla="*/ 241 h 388"/>
                <a:gd name="T40" fmla="*/ 210 w 361"/>
                <a:gd name="T41" fmla="*/ 218 h 388"/>
                <a:gd name="T42" fmla="*/ 170 w 361"/>
                <a:gd name="T43" fmla="*/ 161 h 388"/>
                <a:gd name="T44" fmla="*/ 192 w 361"/>
                <a:gd name="T45" fmla="*/ 100 h 388"/>
                <a:gd name="T46" fmla="*/ 198 w 361"/>
                <a:gd name="T47" fmla="*/ 47 h 388"/>
                <a:gd name="T48" fmla="*/ 198 w 361"/>
                <a:gd name="T49" fmla="*/ 4 h 388"/>
                <a:gd name="T50" fmla="*/ 248 w 361"/>
                <a:gd name="T51" fmla="*/ 14 h 388"/>
                <a:gd name="T52" fmla="*/ 242 w 361"/>
                <a:gd name="T53" fmla="*/ 84 h 388"/>
                <a:gd name="T54" fmla="*/ 233 w 361"/>
                <a:gd name="T55" fmla="*/ 117 h 388"/>
                <a:gd name="T56" fmla="*/ 219 w 361"/>
                <a:gd name="T57" fmla="*/ 151 h 388"/>
                <a:gd name="T58" fmla="*/ 177 w 361"/>
                <a:gd name="T59" fmla="*/ 161 h 388"/>
                <a:gd name="T60" fmla="*/ 251 w 361"/>
                <a:gd name="T61" fmla="*/ 256 h 388"/>
                <a:gd name="T62" fmla="*/ 254 w 361"/>
                <a:gd name="T63" fmla="*/ 230 h 388"/>
                <a:gd name="T64" fmla="*/ 280 w 361"/>
                <a:gd name="T65" fmla="*/ 219 h 388"/>
                <a:gd name="T66" fmla="*/ 308 w 361"/>
                <a:gd name="T67" fmla="*/ 257 h 388"/>
                <a:gd name="T68" fmla="*/ 302 w 361"/>
                <a:gd name="T69" fmla="*/ 286 h 388"/>
                <a:gd name="T70" fmla="*/ 313 w 361"/>
                <a:gd name="T71" fmla="*/ 279 h 388"/>
                <a:gd name="T72" fmla="*/ 313 w 361"/>
                <a:gd name="T73" fmla="*/ 256 h 388"/>
                <a:gd name="T74" fmla="*/ 305 w 361"/>
                <a:gd name="T75" fmla="*/ 235 h 388"/>
                <a:gd name="T76" fmla="*/ 331 w 361"/>
                <a:gd name="T77" fmla="*/ 209 h 388"/>
                <a:gd name="T78" fmla="*/ 340 w 361"/>
                <a:gd name="T79" fmla="*/ 233 h 388"/>
                <a:gd name="T80" fmla="*/ 355 w 361"/>
                <a:gd name="T81" fmla="*/ 249 h 388"/>
                <a:gd name="T82" fmla="*/ 305 w 361"/>
                <a:gd name="T83" fmla="*/ 302 h 388"/>
                <a:gd name="T84" fmla="*/ 281 w 361"/>
                <a:gd name="T85" fmla="*/ 316 h 388"/>
                <a:gd name="T86" fmla="*/ 257 w 361"/>
                <a:gd name="T87" fmla="*/ 326 h 388"/>
                <a:gd name="T88" fmla="*/ 228 w 361"/>
                <a:gd name="T89" fmla="*/ 339 h 388"/>
                <a:gd name="T90" fmla="*/ 203 w 361"/>
                <a:gd name="T91" fmla="*/ 345 h 388"/>
                <a:gd name="T92" fmla="*/ 186 w 361"/>
                <a:gd name="T93" fmla="*/ 354 h 388"/>
                <a:gd name="T94" fmla="*/ 150 w 361"/>
                <a:gd name="T95" fmla="*/ 362 h 388"/>
                <a:gd name="T96" fmla="*/ 84 w 361"/>
                <a:gd name="T97" fmla="*/ 376 h 388"/>
                <a:gd name="T98" fmla="*/ 36 w 361"/>
                <a:gd name="T99" fmla="*/ 384 h 388"/>
                <a:gd name="T100" fmla="*/ 0 w 361"/>
                <a:gd name="T101" fmla="*/ 302 h 388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361"/>
                <a:gd name="T154" fmla="*/ 0 h 388"/>
                <a:gd name="T155" fmla="*/ 361 w 361"/>
                <a:gd name="T156" fmla="*/ 388 h 388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361" h="388">
                  <a:moveTo>
                    <a:pt x="0" y="302"/>
                  </a:moveTo>
                  <a:lnTo>
                    <a:pt x="1" y="301"/>
                  </a:lnTo>
                  <a:lnTo>
                    <a:pt x="2" y="296"/>
                  </a:lnTo>
                  <a:lnTo>
                    <a:pt x="3" y="292"/>
                  </a:lnTo>
                  <a:lnTo>
                    <a:pt x="5" y="287"/>
                  </a:lnTo>
                  <a:lnTo>
                    <a:pt x="11" y="278"/>
                  </a:lnTo>
                  <a:lnTo>
                    <a:pt x="15" y="265"/>
                  </a:lnTo>
                  <a:lnTo>
                    <a:pt x="19" y="260"/>
                  </a:lnTo>
                  <a:lnTo>
                    <a:pt x="20" y="255"/>
                  </a:lnTo>
                  <a:lnTo>
                    <a:pt x="25" y="243"/>
                  </a:lnTo>
                  <a:lnTo>
                    <a:pt x="30" y="233"/>
                  </a:lnTo>
                  <a:lnTo>
                    <a:pt x="35" y="225"/>
                  </a:lnTo>
                  <a:lnTo>
                    <a:pt x="42" y="202"/>
                  </a:lnTo>
                  <a:lnTo>
                    <a:pt x="41" y="201"/>
                  </a:lnTo>
                  <a:lnTo>
                    <a:pt x="36" y="201"/>
                  </a:lnTo>
                  <a:lnTo>
                    <a:pt x="36" y="196"/>
                  </a:lnTo>
                  <a:lnTo>
                    <a:pt x="38" y="185"/>
                  </a:lnTo>
                  <a:lnTo>
                    <a:pt x="45" y="163"/>
                  </a:lnTo>
                  <a:lnTo>
                    <a:pt x="47" y="161"/>
                  </a:lnTo>
                  <a:lnTo>
                    <a:pt x="47" y="155"/>
                  </a:lnTo>
                  <a:lnTo>
                    <a:pt x="48" y="151"/>
                  </a:lnTo>
                  <a:lnTo>
                    <a:pt x="51" y="137"/>
                  </a:lnTo>
                  <a:lnTo>
                    <a:pt x="51" y="129"/>
                  </a:lnTo>
                  <a:lnTo>
                    <a:pt x="55" y="93"/>
                  </a:lnTo>
                  <a:lnTo>
                    <a:pt x="56" y="24"/>
                  </a:lnTo>
                  <a:lnTo>
                    <a:pt x="55" y="2"/>
                  </a:lnTo>
                  <a:lnTo>
                    <a:pt x="54" y="0"/>
                  </a:lnTo>
                  <a:lnTo>
                    <a:pt x="116" y="0"/>
                  </a:lnTo>
                  <a:lnTo>
                    <a:pt x="117" y="6"/>
                  </a:lnTo>
                  <a:lnTo>
                    <a:pt x="117" y="51"/>
                  </a:lnTo>
                  <a:lnTo>
                    <a:pt x="117" y="64"/>
                  </a:lnTo>
                  <a:lnTo>
                    <a:pt x="117" y="71"/>
                  </a:lnTo>
                  <a:lnTo>
                    <a:pt x="116" y="80"/>
                  </a:lnTo>
                  <a:lnTo>
                    <a:pt x="115" y="87"/>
                  </a:lnTo>
                  <a:lnTo>
                    <a:pt x="114" y="93"/>
                  </a:lnTo>
                  <a:lnTo>
                    <a:pt x="113" y="99"/>
                  </a:lnTo>
                  <a:lnTo>
                    <a:pt x="111" y="104"/>
                  </a:lnTo>
                  <a:lnTo>
                    <a:pt x="110" y="107"/>
                  </a:lnTo>
                  <a:lnTo>
                    <a:pt x="107" y="116"/>
                  </a:lnTo>
                  <a:lnTo>
                    <a:pt x="104" y="125"/>
                  </a:lnTo>
                  <a:lnTo>
                    <a:pt x="101" y="140"/>
                  </a:lnTo>
                  <a:lnTo>
                    <a:pt x="99" y="145"/>
                  </a:lnTo>
                  <a:lnTo>
                    <a:pt x="98" y="148"/>
                  </a:lnTo>
                  <a:lnTo>
                    <a:pt x="96" y="151"/>
                  </a:lnTo>
                  <a:lnTo>
                    <a:pt x="95" y="155"/>
                  </a:lnTo>
                  <a:lnTo>
                    <a:pt x="90" y="161"/>
                  </a:lnTo>
                  <a:lnTo>
                    <a:pt x="90" y="166"/>
                  </a:lnTo>
                  <a:lnTo>
                    <a:pt x="81" y="181"/>
                  </a:lnTo>
                  <a:lnTo>
                    <a:pt x="81" y="184"/>
                  </a:lnTo>
                  <a:lnTo>
                    <a:pt x="92" y="184"/>
                  </a:lnTo>
                  <a:lnTo>
                    <a:pt x="99" y="177"/>
                  </a:lnTo>
                  <a:lnTo>
                    <a:pt x="103" y="161"/>
                  </a:lnTo>
                  <a:lnTo>
                    <a:pt x="109" y="154"/>
                  </a:lnTo>
                  <a:lnTo>
                    <a:pt x="114" y="142"/>
                  </a:lnTo>
                  <a:lnTo>
                    <a:pt x="116" y="140"/>
                  </a:lnTo>
                  <a:lnTo>
                    <a:pt x="117" y="136"/>
                  </a:lnTo>
                  <a:lnTo>
                    <a:pt x="119" y="122"/>
                  </a:lnTo>
                  <a:lnTo>
                    <a:pt x="120" y="116"/>
                  </a:lnTo>
                  <a:lnTo>
                    <a:pt x="125" y="89"/>
                  </a:lnTo>
                  <a:lnTo>
                    <a:pt x="128" y="76"/>
                  </a:lnTo>
                  <a:lnTo>
                    <a:pt x="129" y="18"/>
                  </a:lnTo>
                  <a:lnTo>
                    <a:pt x="128" y="11"/>
                  </a:lnTo>
                  <a:lnTo>
                    <a:pt x="127" y="0"/>
                  </a:lnTo>
                  <a:lnTo>
                    <a:pt x="182" y="0"/>
                  </a:lnTo>
                  <a:lnTo>
                    <a:pt x="186" y="39"/>
                  </a:lnTo>
                  <a:lnTo>
                    <a:pt x="186" y="41"/>
                  </a:lnTo>
                  <a:lnTo>
                    <a:pt x="183" y="77"/>
                  </a:lnTo>
                  <a:lnTo>
                    <a:pt x="182" y="82"/>
                  </a:lnTo>
                  <a:lnTo>
                    <a:pt x="179" y="104"/>
                  </a:lnTo>
                  <a:lnTo>
                    <a:pt x="174" y="129"/>
                  </a:lnTo>
                  <a:lnTo>
                    <a:pt x="170" y="137"/>
                  </a:lnTo>
                  <a:lnTo>
                    <a:pt x="169" y="142"/>
                  </a:lnTo>
                  <a:lnTo>
                    <a:pt x="167" y="148"/>
                  </a:lnTo>
                  <a:lnTo>
                    <a:pt x="164" y="152"/>
                  </a:lnTo>
                  <a:lnTo>
                    <a:pt x="162" y="159"/>
                  </a:lnTo>
                  <a:lnTo>
                    <a:pt x="157" y="161"/>
                  </a:lnTo>
                  <a:lnTo>
                    <a:pt x="156" y="167"/>
                  </a:lnTo>
                  <a:lnTo>
                    <a:pt x="182" y="209"/>
                  </a:lnTo>
                  <a:lnTo>
                    <a:pt x="183" y="212"/>
                  </a:lnTo>
                  <a:lnTo>
                    <a:pt x="207" y="241"/>
                  </a:lnTo>
                  <a:lnTo>
                    <a:pt x="212" y="241"/>
                  </a:lnTo>
                  <a:lnTo>
                    <a:pt x="227" y="243"/>
                  </a:lnTo>
                  <a:lnTo>
                    <a:pt x="228" y="241"/>
                  </a:lnTo>
                  <a:lnTo>
                    <a:pt x="210" y="218"/>
                  </a:lnTo>
                  <a:lnTo>
                    <a:pt x="203" y="211"/>
                  </a:lnTo>
                  <a:lnTo>
                    <a:pt x="200" y="208"/>
                  </a:lnTo>
                  <a:lnTo>
                    <a:pt x="174" y="165"/>
                  </a:lnTo>
                  <a:lnTo>
                    <a:pt x="170" y="161"/>
                  </a:lnTo>
                  <a:lnTo>
                    <a:pt x="174" y="158"/>
                  </a:lnTo>
                  <a:lnTo>
                    <a:pt x="182" y="137"/>
                  </a:lnTo>
                  <a:lnTo>
                    <a:pt x="188" y="117"/>
                  </a:lnTo>
                  <a:lnTo>
                    <a:pt x="192" y="100"/>
                  </a:lnTo>
                  <a:lnTo>
                    <a:pt x="192" y="96"/>
                  </a:lnTo>
                  <a:lnTo>
                    <a:pt x="194" y="89"/>
                  </a:lnTo>
                  <a:lnTo>
                    <a:pt x="198" y="60"/>
                  </a:lnTo>
                  <a:lnTo>
                    <a:pt x="198" y="47"/>
                  </a:lnTo>
                  <a:lnTo>
                    <a:pt x="199" y="44"/>
                  </a:lnTo>
                  <a:lnTo>
                    <a:pt x="198" y="16"/>
                  </a:lnTo>
                  <a:lnTo>
                    <a:pt x="198" y="5"/>
                  </a:lnTo>
                  <a:lnTo>
                    <a:pt x="198" y="4"/>
                  </a:lnTo>
                  <a:lnTo>
                    <a:pt x="198" y="0"/>
                  </a:lnTo>
                  <a:lnTo>
                    <a:pt x="247" y="0"/>
                  </a:lnTo>
                  <a:lnTo>
                    <a:pt x="247" y="12"/>
                  </a:lnTo>
                  <a:lnTo>
                    <a:pt x="248" y="14"/>
                  </a:lnTo>
                  <a:lnTo>
                    <a:pt x="248" y="46"/>
                  </a:lnTo>
                  <a:lnTo>
                    <a:pt x="245" y="64"/>
                  </a:lnTo>
                  <a:lnTo>
                    <a:pt x="245" y="68"/>
                  </a:lnTo>
                  <a:lnTo>
                    <a:pt x="242" y="84"/>
                  </a:lnTo>
                  <a:lnTo>
                    <a:pt x="239" y="96"/>
                  </a:lnTo>
                  <a:lnTo>
                    <a:pt x="237" y="104"/>
                  </a:lnTo>
                  <a:lnTo>
                    <a:pt x="236" y="107"/>
                  </a:lnTo>
                  <a:lnTo>
                    <a:pt x="233" y="117"/>
                  </a:lnTo>
                  <a:lnTo>
                    <a:pt x="231" y="124"/>
                  </a:lnTo>
                  <a:lnTo>
                    <a:pt x="230" y="129"/>
                  </a:lnTo>
                  <a:lnTo>
                    <a:pt x="224" y="140"/>
                  </a:lnTo>
                  <a:lnTo>
                    <a:pt x="219" y="151"/>
                  </a:lnTo>
                  <a:lnTo>
                    <a:pt x="200" y="155"/>
                  </a:lnTo>
                  <a:lnTo>
                    <a:pt x="186" y="159"/>
                  </a:lnTo>
                  <a:lnTo>
                    <a:pt x="180" y="159"/>
                  </a:lnTo>
                  <a:lnTo>
                    <a:pt x="177" y="161"/>
                  </a:lnTo>
                  <a:lnTo>
                    <a:pt x="179" y="165"/>
                  </a:lnTo>
                  <a:lnTo>
                    <a:pt x="211" y="211"/>
                  </a:lnTo>
                  <a:lnTo>
                    <a:pt x="212" y="212"/>
                  </a:lnTo>
                  <a:lnTo>
                    <a:pt x="251" y="256"/>
                  </a:lnTo>
                  <a:lnTo>
                    <a:pt x="256" y="255"/>
                  </a:lnTo>
                  <a:lnTo>
                    <a:pt x="254" y="249"/>
                  </a:lnTo>
                  <a:lnTo>
                    <a:pt x="254" y="233"/>
                  </a:lnTo>
                  <a:lnTo>
                    <a:pt x="254" y="230"/>
                  </a:lnTo>
                  <a:lnTo>
                    <a:pt x="263" y="220"/>
                  </a:lnTo>
                  <a:lnTo>
                    <a:pt x="266" y="218"/>
                  </a:lnTo>
                  <a:lnTo>
                    <a:pt x="271" y="217"/>
                  </a:lnTo>
                  <a:lnTo>
                    <a:pt x="280" y="219"/>
                  </a:lnTo>
                  <a:lnTo>
                    <a:pt x="284" y="221"/>
                  </a:lnTo>
                  <a:lnTo>
                    <a:pt x="298" y="235"/>
                  </a:lnTo>
                  <a:lnTo>
                    <a:pt x="306" y="251"/>
                  </a:lnTo>
                  <a:lnTo>
                    <a:pt x="308" y="257"/>
                  </a:lnTo>
                  <a:lnTo>
                    <a:pt x="308" y="260"/>
                  </a:lnTo>
                  <a:lnTo>
                    <a:pt x="308" y="273"/>
                  </a:lnTo>
                  <a:lnTo>
                    <a:pt x="308" y="278"/>
                  </a:lnTo>
                  <a:lnTo>
                    <a:pt x="302" y="286"/>
                  </a:lnTo>
                  <a:lnTo>
                    <a:pt x="292" y="292"/>
                  </a:lnTo>
                  <a:lnTo>
                    <a:pt x="292" y="295"/>
                  </a:lnTo>
                  <a:lnTo>
                    <a:pt x="298" y="295"/>
                  </a:lnTo>
                  <a:lnTo>
                    <a:pt x="313" y="279"/>
                  </a:lnTo>
                  <a:lnTo>
                    <a:pt x="314" y="277"/>
                  </a:lnTo>
                  <a:lnTo>
                    <a:pt x="314" y="269"/>
                  </a:lnTo>
                  <a:lnTo>
                    <a:pt x="314" y="262"/>
                  </a:lnTo>
                  <a:lnTo>
                    <a:pt x="313" y="256"/>
                  </a:lnTo>
                  <a:lnTo>
                    <a:pt x="312" y="244"/>
                  </a:lnTo>
                  <a:lnTo>
                    <a:pt x="308" y="241"/>
                  </a:lnTo>
                  <a:lnTo>
                    <a:pt x="308" y="239"/>
                  </a:lnTo>
                  <a:lnTo>
                    <a:pt x="305" y="235"/>
                  </a:lnTo>
                  <a:lnTo>
                    <a:pt x="305" y="232"/>
                  </a:lnTo>
                  <a:lnTo>
                    <a:pt x="313" y="225"/>
                  </a:lnTo>
                  <a:lnTo>
                    <a:pt x="331" y="212"/>
                  </a:lnTo>
                  <a:lnTo>
                    <a:pt x="331" y="209"/>
                  </a:lnTo>
                  <a:lnTo>
                    <a:pt x="337" y="209"/>
                  </a:lnTo>
                  <a:lnTo>
                    <a:pt x="344" y="225"/>
                  </a:lnTo>
                  <a:lnTo>
                    <a:pt x="344" y="229"/>
                  </a:lnTo>
                  <a:lnTo>
                    <a:pt x="340" y="233"/>
                  </a:lnTo>
                  <a:lnTo>
                    <a:pt x="340" y="236"/>
                  </a:lnTo>
                  <a:lnTo>
                    <a:pt x="343" y="238"/>
                  </a:lnTo>
                  <a:lnTo>
                    <a:pt x="349" y="238"/>
                  </a:lnTo>
                  <a:lnTo>
                    <a:pt x="355" y="249"/>
                  </a:lnTo>
                  <a:lnTo>
                    <a:pt x="361" y="265"/>
                  </a:lnTo>
                  <a:lnTo>
                    <a:pt x="361" y="273"/>
                  </a:lnTo>
                  <a:lnTo>
                    <a:pt x="312" y="302"/>
                  </a:lnTo>
                  <a:lnTo>
                    <a:pt x="305" y="302"/>
                  </a:lnTo>
                  <a:lnTo>
                    <a:pt x="302" y="307"/>
                  </a:lnTo>
                  <a:lnTo>
                    <a:pt x="298" y="308"/>
                  </a:lnTo>
                  <a:lnTo>
                    <a:pt x="293" y="312"/>
                  </a:lnTo>
                  <a:lnTo>
                    <a:pt x="281" y="316"/>
                  </a:lnTo>
                  <a:lnTo>
                    <a:pt x="272" y="320"/>
                  </a:lnTo>
                  <a:lnTo>
                    <a:pt x="269" y="324"/>
                  </a:lnTo>
                  <a:lnTo>
                    <a:pt x="265" y="325"/>
                  </a:lnTo>
                  <a:lnTo>
                    <a:pt x="257" y="326"/>
                  </a:lnTo>
                  <a:lnTo>
                    <a:pt x="248" y="331"/>
                  </a:lnTo>
                  <a:lnTo>
                    <a:pt x="237" y="334"/>
                  </a:lnTo>
                  <a:lnTo>
                    <a:pt x="231" y="338"/>
                  </a:lnTo>
                  <a:lnTo>
                    <a:pt x="228" y="339"/>
                  </a:lnTo>
                  <a:lnTo>
                    <a:pt x="224" y="340"/>
                  </a:lnTo>
                  <a:lnTo>
                    <a:pt x="222" y="340"/>
                  </a:lnTo>
                  <a:lnTo>
                    <a:pt x="219" y="342"/>
                  </a:lnTo>
                  <a:lnTo>
                    <a:pt x="203" y="345"/>
                  </a:lnTo>
                  <a:lnTo>
                    <a:pt x="200" y="348"/>
                  </a:lnTo>
                  <a:lnTo>
                    <a:pt x="198" y="349"/>
                  </a:lnTo>
                  <a:lnTo>
                    <a:pt x="188" y="349"/>
                  </a:lnTo>
                  <a:lnTo>
                    <a:pt x="186" y="354"/>
                  </a:lnTo>
                  <a:lnTo>
                    <a:pt x="182" y="354"/>
                  </a:lnTo>
                  <a:lnTo>
                    <a:pt x="174" y="356"/>
                  </a:lnTo>
                  <a:lnTo>
                    <a:pt x="153" y="362"/>
                  </a:lnTo>
                  <a:lnTo>
                    <a:pt x="150" y="362"/>
                  </a:lnTo>
                  <a:lnTo>
                    <a:pt x="139" y="366"/>
                  </a:lnTo>
                  <a:lnTo>
                    <a:pt x="131" y="367"/>
                  </a:lnTo>
                  <a:lnTo>
                    <a:pt x="109" y="373"/>
                  </a:lnTo>
                  <a:lnTo>
                    <a:pt x="84" y="376"/>
                  </a:lnTo>
                  <a:lnTo>
                    <a:pt x="77" y="378"/>
                  </a:lnTo>
                  <a:lnTo>
                    <a:pt x="62" y="380"/>
                  </a:lnTo>
                  <a:lnTo>
                    <a:pt x="49" y="382"/>
                  </a:lnTo>
                  <a:lnTo>
                    <a:pt x="36" y="384"/>
                  </a:lnTo>
                  <a:lnTo>
                    <a:pt x="29" y="385"/>
                  </a:lnTo>
                  <a:lnTo>
                    <a:pt x="7" y="388"/>
                  </a:lnTo>
                  <a:lnTo>
                    <a:pt x="0" y="388"/>
                  </a:lnTo>
                  <a:lnTo>
                    <a:pt x="0" y="302"/>
                  </a:lnTo>
                  <a:close/>
                </a:path>
              </a:pathLst>
            </a:custGeom>
            <a:solidFill>
              <a:srgbClr val="FFD9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2105" name="Freeform 56"/>
            <p:cNvSpPr>
              <a:spLocks/>
            </p:cNvSpPr>
            <p:nvPr/>
          </p:nvSpPr>
          <p:spPr bwMode="auto">
            <a:xfrm>
              <a:off x="336" y="244"/>
              <a:ext cx="77" cy="206"/>
            </a:xfrm>
            <a:custGeom>
              <a:avLst/>
              <a:gdLst>
                <a:gd name="T0" fmla="*/ 16 w 231"/>
                <a:gd name="T1" fmla="*/ 1 h 617"/>
                <a:gd name="T2" fmla="*/ 37 w 231"/>
                <a:gd name="T3" fmla="*/ 8 h 617"/>
                <a:gd name="T4" fmla="*/ 48 w 231"/>
                <a:gd name="T5" fmla="*/ 10 h 617"/>
                <a:gd name="T6" fmla="*/ 67 w 231"/>
                <a:gd name="T7" fmla="*/ 18 h 617"/>
                <a:gd name="T8" fmla="*/ 106 w 231"/>
                <a:gd name="T9" fmla="*/ 54 h 617"/>
                <a:gd name="T10" fmla="*/ 146 w 231"/>
                <a:gd name="T11" fmla="*/ 117 h 617"/>
                <a:gd name="T12" fmla="*/ 154 w 231"/>
                <a:gd name="T13" fmla="*/ 131 h 617"/>
                <a:gd name="T14" fmla="*/ 170 w 231"/>
                <a:gd name="T15" fmla="*/ 159 h 617"/>
                <a:gd name="T16" fmla="*/ 177 w 231"/>
                <a:gd name="T17" fmla="*/ 180 h 617"/>
                <a:gd name="T18" fmla="*/ 188 w 231"/>
                <a:gd name="T19" fmla="*/ 201 h 617"/>
                <a:gd name="T20" fmla="*/ 194 w 231"/>
                <a:gd name="T21" fmla="*/ 222 h 617"/>
                <a:gd name="T22" fmla="*/ 197 w 231"/>
                <a:gd name="T23" fmla="*/ 227 h 617"/>
                <a:gd name="T24" fmla="*/ 196 w 231"/>
                <a:gd name="T25" fmla="*/ 230 h 617"/>
                <a:gd name="T26" fmla="*/ 201 w 231"/>
                <a:gd name="T27" fmla="*/ 241 h 617"/>
                <a:gd name="T28" fmla="*/ 207 w 231"/>
                <a:gd name="T29" fmla="*/ 260 h 617"/>
                <a:gd name="T30" fmla="*/ 212 w 231"/>
                <a:gd name="T31" fmla="*/ 280 h 617"/>
                <a:gd name="T32" fmla="*/ 221 w 231"/>
                <a:gd name="T33" fmla="*/ 310 h 617"/>
                <a:gd name="T34" fmla="*/ 226 w 231"/>
                <a:gd name="T35" fmla="*/ 347 h 617"/>
                <a:gd name="T36" fmla="*/ 231 w 231"/>
                <a:gd name="T37" fmla="*/ 397 h 617"/>
                <a:gd name="T38" fmla="*/ 231 w 231"/>
                <a:gd name="T39" fmla="*/ 425 h 617"/>
                <a:gd name="T40" fmla="*/ 227 w 231"/>
                <a:gd name="T41" fmla="*/ 467 h 617"/>
                <a:gd name="T42" fmla="*/ 226 w 231"/>
                <a:gd name="T43" fmla="*/ 481 h 617"/>
                <a:gd name="T44" fmla="*/ 220 w 231"/>
                <a:gd name="T45" fmla="*/ 514 h 617"/>
                <a:gd name="T46" fmla="*/ 216 w 231"/>
                <a:gd name="T47" fmla="*/ 539 h 617"/>
                <a:gd name="T48" fmla="*/ 210 w 231"/>
                <a:gd name="T49" fmla="*/ 559 h 617"/>
                <a:gd name="T50" fmla="*/ 206 w 231"/>
                <a:gd name="T51" fmla="*/ 580 h 617"/>
                <a:gd name="T52" fmla="*/ 201 w 231"/>
                <a:gd name="T53" fmla="*/ 591 h 617"/>
                <a:gd name="T54" fmla="*/ 192 w 231"/>
                <a:gd name="T55" fmla="*/ 600 h 617"/>
                <a:gd name="T56" fmla="*/ 177 w 231"/>
                <a:gd name="T57" fmla="*/ 606 h 617"/>
                <a:gd name="T58" fmla="*/ 168 w 231"/>
                <a:gd name="T59" fmla="*/ 609 h 617"/>
                <a:gd name="T60" fmla="*/ 149 w 231"/>
                <a:gd name="T61" fmla="*/ 617 h 617"/>
                <a:gd name="T62" fmla="*/ 149 w 231"/>
                <a:gd name="T63" fmla="*/ 611 h 617"/>
                <a:gd name="T64" fmla="*/ 152 w 231"/>
                <a:gd name="T65" fmla="*/ 606 h 617"/>
                <a:gd name="T66" fmla="*/ 154 w 231"/>
                <a:gd name="T67" fmla="*/ 595 h 617"/>
                <a:gd name="T68" fmla="*/ 158 w 231"/>
                <a:gd name="T69" fmla="*/ 586 h 617"/>
                <a:gd name="T70" fmla="*/ 162 w 231"/>
                <a:gd name="T71" fmla="*/ 563 h 617"/>
                <a:gd name="T72" fmla="*/ 172 w 231"/>
                <a:gd name="T73" fmla="*/ 519 h 617"/>
                <a:gd name="T74" fmla="*/ 173 w 231"/>
                <a:gd name="T75" fmla="*/ 508 h 617"/>
                <a:gd name="T76" fmla="*/ 174 w 231"/>
                <a:gd name="T77" fmla="*/ 489 h 617"/>
                <a:gd name="T78" fmla="*/ 178 w 231"/>
                <a:gd name="T79" fmla="*/ 446 h 617"/>
                <a:gd name="T80" fmla="*/ 177 w 231"/>
                <a:gd name="T81" fmla="*/ 407 h 617"/>
                <a:gd name="T82" fmla="*/ 171 w 231"/>
                <a:gd name="T83" fmla="*/ 342 h 617"/>
                <a:gd name="T84" fmla="*/ 165 w 231"/>
                <a:gd name="T85" fmla="*/ 322 h 617"/>
                <a:gd name="T86" fmla="*/ 159 w 231"/>
                <a:gd name="T87" fmla="*/ 300 h 617"/>
                <a:gd name="T88" fmla="*/ 153 w 231"/>
                <a:gd name="T89" fmla="*/ 277 h 617"/>
                <a:gd name="T90" fmla="*/ 146 w 231"/>
                <a:gd name="T91" fmla="*/ 249 h 617"/>
                <a:gd name="T92" fmla="*/ 140 w 231"/>
                <a:gd name="T93" fmla="*/ 237 h 617"/>
                <a:gd name="T94" fmla="*/ 137 w 231"/>
                <a:gd name="T95" fmla="*/ 225 h 617"/>
                <a:gd name="T96" fmla="*/ 132 w 231"/>
                <a:gd name="T97" fmla="*/ 215 h 617"/>
                <a:gd name="T98" fmla="*/ 128 w 231"/>
                <a:gd name="T99" fmla="*/ 205 h 617"/>
                <a:gd name="T100" fmla="*/ 120 w 231"/>
                <a:gd name="T101" fmla="*/ 185 h 617"/>
                <a:gd name="T102" fmla="*/ 88 w 231"/>
                <a:gd name="T103" fmla="*/ 125 h 617"/>
                <a:gd name="T104" fmla="*/ 48 w 231"/>
                <a:gd name="T105" fmla="*/ 63 h 617"/>
                <a:gd name="T106" fmla="*/ 0 w 231"/>
                <a:gd name="T107" fmla="*/ 1 h 617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231"/>
                <a:gd name="T163" fmla="*/ 0 h 617"/>
                <a:gd name="T164" fmla="*/ 231 w 231"/>
                <a:gd name="T165" fmla="*/ 617 h 617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231" h="617">
                  <a:moveTo>
                    <a:pt x="0" y="0"/>
                  </a:moveTo>
                  <a:lnTo>
                    <a:pt x="4" y="0"/>
                  </a:lnTo>
                  <a:lnTo>
                    <a:pt x="16" y="1"/>
                  </a:lnTo>
                  <a:lnTo>
                    <a:pt x="23" y="4"/>
                  </a:lnTo>
                  <a:lnTo>
                    <a:pt x="31" y="7"/>
                  </a:lnTo>
                  <a:lnTo>
                    <a:pt x="37" y="8"/>
                  </a:lnTo>
                  <a:lnTo>
                    <a:pt x="41" y="9"/>
                  </a:lnTo>
                  <a:lnTo>
                    <a:pt x="45" y="9"/>
                  </a:lnTo>
                  <a:lnTo>
                    <a:pt x="48" y="10"/>
                  </a:lnTo>
                  <a:lnTo>
                    <a:pt x="55" y="14"/>
                  </a:lnTo>
                  <a:lnTo>
                    <a:pt x="65" y="14"/>
                  </a:lnTo>
                  <a:lnTo>
                    <a:pt x="67" y="18"/>
                  </a:lnTo>
                  <a:lnTo>
                    <a:pt x="75" y="18"/>
                  </a:lnTo>
                  <a:lnTo>
                    <a:pt x="93" y="34"/>
                  </a:lnTo>
                  <a:lnTo>
                    <a:pt x="106" y="54"/>
                  </a:lnTo>
                  <a:lnTo>
                    <a:pt x="135" y="96"/>
                  </a:lnTo>
                  <a:lnTo>
                    <a:pt x="142" y="109"/>
                  </a:lnTo>
                  <a:lnTo>
                    <a:pt x="146" y="117"/>
                  </a:lnTo>
                  <a:lnTo>
                    <a:pt x="149" y="122"/>
                  </a:lnTo>
                  <a:lnTo>
                    <a:pt x="152" y="126"/>
                  </a:lnTo>
                  <a:lnTo>
                    <a:pt x="154" y="131"/>
                  </a:lnTo>
                  <a:lnTo>
                    <a:pt x="158" y="138"/>
                  </a:lnTo>
                  <a:lnTo>
                    <a:pt x="165" y="152"/>
                  </a:lnTo>
                  <a:lnTo>
                    <a:pt x="170" y="159"/>
                  </a:lnTo>
                  <a:lnTo>
                    <a:pt x="172" y="164"/>
                  </a:lnTo>
                  <a:lnTo>
                    <a:pt x="173" y="169"/>
                  </a:lnTo>
                  <a:lnTo>
                    <a:pt x="177" y="180"/>
                  </a:lnTo>
                  <a:lnTo>
                    <a:pt x="183" y="191"/>
                  </a:lnTo>
                  <a:lnTo>
                    <a:pt x="185" y="197"/>
                  </a:lnTo>
                  <a:lnTo>
                    <a:pt x="188" y="201"/>
                  </a:lnTo>
                  <a:lnTo>
                    <a:pt x="190" y="207"/>
                  </a:lnTo>
                  <a:lnTo>
                    <a:pt x="191" y="215"/>
                  </a:lnTo>
                  <a:lnTo>
                    <a:pt x="194" y="222"/>
                  </a:lnTo>
                  <a:lnTo>
                    <a:pt x="196" y="224"/>
                  </a:lnTo>
                  <a:lnTo>
                    <a:pt x="195" y="225"/>
                  </a:lnTo>
                  <a:lnTo>
                    <a:pt x="197" y="227"/>
                  </a:lnTo>
                  <a:lnTo>
                    <a:pt x="196" y="228"/>
                  </a:lnTo>
                  <a:lnTo>
                    <a:pt x="198" y="229"/>
                  </a:lnTo>
                  <a:lnTo>
                    <a:pt x="196" y="230"/>
                  </a:lnTo>
                  <a:lnTo>
                    <a:pt x="198" y="233"/>
                  </a:lnTo>
                  <a:lnTo>
                    <a:pt x="197" y="234"/>
                  </a:lnTo>
                  <a:lnTo>
                    <a:pt x="201" y="241"/>
                  </a:lnTo>
                  <a:lnTo>
                    <a:pt x="203" y="247"/>
                  </a:lnTo>
                  <a:lnTo>
                    <a:pt x="206" y="254"/>
                  </a:lnTo>
                  <a:lnTo>
                    <a:pt x="207" y="260"/>
                  </a:lnTo>
                  <a:lnTo>
                    <a:pt x="208" y="263"/>
                  </a:lnTo>
                  <a:lnTo>
                    <a:pt x="207" y="264"/>
                  </a:lnTo>
                  <a:lnTo>
                    <a:pt x="212" y="280"/>
                  </a:lnTo>
                  <a:lnTo>
                    <a:pt x="216" y="288"/>
                  </a:lnTo>
                  <a:lnTo>
                    <a:pt x="219" y="300"/>
                  </a:lnTo>
                  <a:lnTo>
                    <a:pt x="221" y="310"/>
                  </a:lnTo>
                  <a:lnTo>
                    <a:pt x="221" y="314"/>
                  </a:lnTo>
                  <a:lnTo>
                    <a:pt x="222" y="323"/>
                  </a:lnTo>
                  <a:lnTo>
                    <a:pt x="226" y="347"/>
                  </a:lnTo>
                  <a:lnTo>
                    <a:pt x="230" y="377"/>
                  </a:lnTo>
                  <a:lnTo>
                    <a:pt x="231" y="388"/>
                  </a:lnTo>
                  <a:lnTo>
                    <a:pt x="231" y="397"/>
                  </a:lnTo>
                  <a:lnTo>
                    <a:pt x="231" y="398"/>
                  </a:lnTo>
                  <a:lnTo>
                    <a:pt x="231" y="422"/>
                  </a:lnTo>
                  <a:lnTo>
                    <a:pt x="231" y="425"/>
                  </a:lnTo>
                  <a:lnTo>
                    <a:pt x="231" y="439"/>
                  </a:lnTo>
                  <a:lnTo>
                    <a:pt x="231" y="450"/>
                  </a:lnTo>
                  <a:lnTo>
                    <a:pt x="227" y="467"/>
                  </a:lnTo>
                  <a:lnTo>
                    <a:pt x="226" y="469"/>
                  </a:lnTo>
                  <a:lnTo>
                    <a:pt x="227" y="471"/>
                  </a:lnTo>
                  <a:lnTo>
                    <a:pt x="226" y="481"/>
                  </a:lnTo>
                  <a:lnTo>
                    <a:pt x="222" y="497"/>
                  </a:lnTo>
                  <a:lnTo>
                    <a:pt x="222" y="503"/>
                  </a:lnTo>
                  <a:lnTo>
                    <a:pt x="220" y="514"/>
                  </a:lnTo>
                  <a:lnTo>
                    <a:pt x="220" y="521"/>
                  </a:lnTo>
                  <a:lnTo>
                    <a:pt x="216" y="531"/>
                  </a:lnTo>
                  <a:lnTo>
                    <a:pt x="216" y="539"/>
                  </a:lnTo>
                  <a:lnTo>
                    <a:pt x="214" y="546"/>
                  </a:lnTo>
                  <a:lnTo>
                    <a:pt x="212" y="553"/>
                  </a:lnTo>
                  <a:lnTo>
                    <a:pt x="210" y="559"/>
                  </a:lnTo>
                  <a:lnTo>
                    <a:pt x="209" y="563"/>
                  </a:lnTo>
                  <a:lnTo>
                    <a:pt x="206" y="573"/>
                  </a:lnTo>
                  <a:lnTo>
                    <a:pt x="206" y="580"/>
                  </a:lnTo>
                  <a:lnTo>
                    <a:pt x="203" y="585"/>
                  </a:lnTo>
                  <a:lnTo>
                    <a:pt x="201" y="588"/>
                  </a:lnTo>
                  <a:lnTo>
                    <a:pt x="201" y="591"/>
                  </a:lnTo>
                  <a:lnTo>
                    <a:pt x="201" y="593"/>
                  </a:lnTo>
                  <a:lnTo>
                    <a:pt x="196" y="597"/>
                  </a:lnTo>
                  <a:lnTo>
                    <a:pt x="192" y="600"/>
                  </a:lnTo>
                  <a:lnTo>
                    <a:pt x="190" y="601"/>
                  </a:lnTo>
                  <a:lnTo>
                    <a:pt x="180" y="604"/>
                  </a:lnTo>
                  <a:lnTo>
                    <a:pt x="177" y="606"/>
                  </a:lnTo>
                  <a:lnTo>
                    <a:pt x="171" y="609"/>
                  </a:lnTo>
                  <a:lnTo>
                    <a:pt x="170" y="610"/>
                  </a:lnTo>
                  <a:lnTo>
                    <a:pt x="168" y="609"/>
                  </a:lnTo>
                  <a:lnTo>
                    <a:pt x="165" y="611"/>
                  </a:lnTo>
                  <a:lnTo>
                    <a:pt x="154" y="612"/>
                  </a:lnTo>
                  <a:lnTo>
                    <a:pt x="149" y="617"/>
                  </a:lnTo>
                  <a:lnTo>
                    <a:pt x="148" y="617"/>
                  </a:lnTo>
                  <a:lnTo>
                    <a:pt x="148" y="612"/>
                  </a:lnTo>
                  <a:lnTo>
                    <a:pt x="149" y="611"/>
                  </a:lnTo>
                  <a:lnTo>
                    <a:pt x="148" y="611"/>
                  </a:lnTo>
                  <a:lnTo>
                    <a:pt x="149" y="607"/>
                  </a:lnTo>
                  <a:lnTo>
                    <a:pt x="152" y="606"/>
                  </a:lnTo>
                  <a:lnTo>
                    <a:pt x="149" y="605"/>
                  </a:lnTo>
                  <a:lnTo>
                    <a:pt x="153" y="598"/>
                  </a:lnTo>
                  <a:lnTo>
                    <a:pt x="154" y="595"/>
                  </a:lnTo>
                  <a:lnTo>
                    <a:pt x="155" y="594"/>
                  </a:lnTo>
                  <a:lnTo>
                    <a:pt x="154" y="593"/>
                  </a:lnTo>
                  <a:lnTo>
                    <a:pt x="158" y="586"/>
                  </a:lnTo>
                  <a:lnTo>
                    <a:pt x="158" y="583"/>
                  </a:lnTo>
                  <a:lnTo>
                    <a:pt x="158" y="577"/>
                  </a:lnTo>
                  <a:lnTo>
                    <a:pt x="162" y="563"/>
                  </a:lnTo>
                  <a:lnTo>
                    <a:pt x="162" y="559"/>
                  </a:lnTo>
                  <a:lnTo>
                    <a:pt x="172" y="523"/>
                  </a:lnTo>
                  <a:lnTo>
                    <a:pt x="172" y="519"/>
                  </a:lnTo>
                  <a:lnTo>
                    <a:pt x="172" y="514"/>
                  </a:lnTo>
                  <a:lnTo>
                    <a:pt x="173" y="510"/>
                  </a:lnTo>
                  <a:lnTo>
                    <a:pt x="173" y="508"/>
                  </a:lnTo>
                  <a:lnTo>
                    <a:pt x="173" y="502"/>
                  </a:lnTo>
                  <a:lnTo>
                    <a:pt x="174" y="497"/>
                  </a:lnTo>
                  <a:lnTo>
                    <a:pt x="174" y="489"/>
                  </a:lnTo>
                  <a:lnTo>
                    <a:pt x="176" y="479"/>
                  </a:lnTo>
                  <a:lnTo>
                    <a:pt x="178" y="449"/>
                  </a:lnTo>
                  <a:lnTo>
                    <a:pt x="178" y="446"/>
                  </a:lnTo>
                  <a:lnTo>
                    <a:pt x="178" y="444"/>
                  </a:lnTo>
                  <a:lnTo>
                    <a:pt x="178" y="409"/>
                  </a:lnTo>
                  <a:lnTo>
                    <a:pt x="177" y="407"/>
                  </a:lnTo>
                  <a:lnTo>
                    <a:pt x="173" y="366"/>
                  </a:lnTo>
                  <a:lnTo>
                    <a:pt x="173" y="361"/>
                  </a:lnTo>
                  <a:lnTo>
                    <a:pt x="171" y="342"/>
                  </a:lnTo>
                  <a:lnTo>
                    <a:pt x="168" y="335"/>
                  </a:lnTo>
                  <a:lnTo>
                    <a:pt x="166" y="325"/>
                  </a:lnTo>
                  <a:lnTo>
                    <a:pt x="165" y="322"/>
                  </a:lnTo>
                  <a:lnTo>
                    <a:pt x="165" y="318"/>
                  </a:lnTo>
                  <a:lnTo>
                    <a:pt x="161" y="306"/>
                  </a:lnTo>
                  <a:lnTo>
                    <a:pt x="159" y="300"/>
                  </a:lnTo>
                  <a:lnTo>
                    <a:pt x="159" y="295"/>
                  </a:lnTo>
                  <a:lnTo>
                    <a:pt x="154" y="278"/>
                  </a:lnTo>
                  <a:lnTo>
                    <a:pt x="153" y="277"/>
                  </a:lnTo>
                  <a:lnTo>
                    <a:pt x="154" y="275"/>
                  </a:lnTo>
                  <a:lnTo>
                    <a:pt x="149" y="264"/>
                  </a:lnTo>
                  <a:lnTo>
                    <a:pt x="146" y="249"/>
                  </a:lnTo>
                  <a:lnTo>
                    <a:pt x="143" y="245"/>
                  </a:lnTo>
                  <a:lnTo>
                    <a:pt x="141" y="239"/>
                  </a:lnTo>
                  <a:lnTo>
                    <a:pt x="140" y="237"/>
                  </a:lnTo>
                  <a:lnTo>
                    <a:pt x="141" y="235"/>
                  </a:lnTo>
                  <a:lnTo>
                    <a:pt x="138" y="228"/>
                  </a:lnTo>
                  <a:lnTo>
                    <a:pt x="137" y="225"/>
                  </a:lnTo>
                  <a:lnTo>
                    <a:pt x="136" y="224"/>
                  </a:lnTo>
                  <a:lnTo>
                    <a:pt x="137" y="222"/>
                  </a:lnTo>
                  <a:lnTo>
                    <a:pt x="132" y="215"/>
                  </a:lnTo>
                  <a:lnTo>
                    <a:pt x="130" y="211"/>
                  </a:lnTo>
                  <a:lnTo>
                    <a:pt x="130" y="209"/>
                  </a:lnTo>
                  <a:lnTo>
                    <a:pt x="128" y="205"/>
                  </a:lnTo>
                  <a:lnTo>
                    <a:pt x="125" y="201"/>
                  </a:lnTo>
                  <a:lnTo>
                    <a:pt x="124" y="194"/>
                  </a:lnTo>
                  <a:lnTo>
                    <a:pt x="120" y="185"/>
                  </a:lnTo>
                  <a:lnTo>
                    <a:pt x="106" y="157"/>
                  </a:lnTo>
                  <a:lnTo>
                    <a:pt x="102" y="151"/>
                  </a:lnTo>
                  <a:lnTo>
                    <a:pt x="88" y="125"/>
                  </a:lnTo>
                  <a:lnTo>
                    <a:pt x="79" y="110"/>
                  </a:lnTo>
                  <a:lnTo>
                    <a:pt x="69" y="95"/>
                  </a:lnTo>
                  <a:lnTo>
                    <a:pt x="48" y="63"/>
                  </a:lnTo>
                  <a:lnTo>
                    <a:pt x="19" y="24"/>
                  </a:lnTo>
                  <a:lnTo>
                    <a:pt x="12" y="14"/>
                  </a:lnTo>
                  <a:lnTo>
                    <a:pt x="0" y="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D90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2106" name="Freeform 57"/>
            <p:cNvSpPr>
              <a:spLocks/>
            </p:cNvSpPr>
            <p:nvPr/>
          </p:nvSpPr>
          <p:spPr bwMode="auto">
            <a:xfrm>
              <a:off x="540" y="263"/>
              <a:ext cx="61" cy="36"/>
            </a:xfrm>
            <a:custGeom>
              <a:avLst/>
              <a:gdLst>
                <a:gd name="T0" fmla="*/ 30 w 184"/>
                <a:gd name="T1" fmla="*/ 0 h 108"/>
                <a:gd name="T2" fmla="*/ 37 w 184"/>
                <a:gd name="T3" fmla="*/ 0 h 108"/>
                <a:gd name="T4" fmla="*/ 48 w 184"/>
                <a:gd name="T5" fmla="*/ 4 h 108"/>
                <a:gd name="T6" fmla="*/ 52 w 184"/>
                <a:gd name="T7" fmla="*/ 5 h 108"/>
                <a:gd name="T8" fmla="*/ 58 w 184"/>
                <a:gd name="T9" fmla="*/ 8 h 108"/>
                <a:gd name="T10" fmla="*/ 94 w 184"/>
                <a:gd name="T11" fmla="*/ 40 h 108"/>
                <a:gd name="T12" fmla="*/ 104 w 184"/>
                <a:gd name="T13" fmla="*/ 51 h 108"/>
                <a:gd name="T14" fmla="*/ 108 w 184"/>
                <a:gd name="T15" fmla="*/ 54 h 108"/>
                <a:gd name="T16" fmla="*/ 121 w 184"/>
                <a:gd name="T17" fmla="*/ 72 h 108"/>
                <a:gd name="T18" fmla="*/ 139 w 184"/>
                <a:gd name="T19" fmla="*/ 90 h 108"/>
                <a:gd name="T20" fmla="*/ 140 w 184"/>
                <a:gd name="T21" fmla="*/ 90 h 108"/>
                <a:gd name="T22" fmla="*/ 144 w 184"/>
                <a:gd name="T23" fmla="*/ 91 h 108"/>
                <a:gd name="T24" fmla="*/ 180 w 184"/>
                <a:gd name="T25" fmla="*/ 90 h 108"/>
                <a:gd name="T26" fmla="*/ 182 w 184"/>
                <a:gd name="T27" fmla="*/ 90 h 108"/>
                <a:gd name="T28" fmla="*/ 184 w 184"/>
                <a:gd name="T29" fmla="*/ 89 h 108"/>
                <a:gd name="T30" fmla="*/ 175 w 184"/>
                <a:gd name="T31" fmla="*/ 96 h 108"/>
                <a:gd name="T32" fmla="*/ 170 w 184"/>
                <a:gd name="T33" fmla="*/ 96 h 108"/>
                <a:gd name="T34" fmla="*/ 168 w 184"/>
                <a:gd name="T35" fmla="*/ 101 h 108"/>
                <a:gd name="T36" fmla="*/ 164 w 184"/>
                <a:gd name="T37" fmla="*/ 102 h 108"/>
                <a:gd name="T38" fmla="*/ 152 w 184"/>
                <a:gd name="T39" fmla="*/ 108 h 108"/>
                <a:gd name="T40" fmla="*/ 144 w 184"/>
                <a:gd name="T41" fmla="*/ 108 h 108"/>
                <a:gd name="T42" fmla="*/ 135 w 184"/>
                <a:gd name="T43" fmla="*/ 107 h 108"/>
                <a:gd name="T44" fmla="*/ 132 w 184"/>
                <a:gd name="T45" fmla="*/ 105 h 108"/>
                <a:gd name="T46" fmla="*/ 122 w 184"/>
                <a:gd name="T47" fmla="*/ 100 h 108"/>
                <a:gd name="T48" fmla="*/ 118 w 184"/>
                <a:gd name="T49" fmla="*/ 96 h 108"/>
                <a:gd name="T50" fmla="*/ 72 w 184"/>
                <a:gd name="T51" fmla="*/ 59 h 108"/>
                <a:gd name="T52" fmla="*/ 68 w 184"/>
                <a:gd name="T53" fmla="*/ 55 h 108"/>
                <a:gd name="T54" fmla="*/ 66 w 184"/>
                <a:gd name="T55" fmla="*/ 55 h 108"/>
                <a:gd name="T56" fmla="*/ 62 w 184"/>
                <a:gd name="T57" fmla="*/ 53 h 108"/>
                <a:gd name="T58" fmla="*/ 60 w 184"/>
                <a:gd name="T59" fmla="*/ 51 h 108"/>
                <a:gd name="T60" fmla="*/ 39 w 184"/>
                <a:gd name="T61" fmla="*/ 40 h 108"/>
                <a:gd name="T62" fmla="*/ 26 w 184"/>
                <a:gd name="T63" fmla="*/ 36 h 108"/>
                <a:gd name="T64" fmla="*/ 6 w 184"/>
                <a:gd name="T65" fmla="*/ 30 h 108"/>
                <a:gd name="T66" fmla="*/ 1 w 184"/>
                <a:gd name="T67" fmla="*/ 29 h 108"/>
                <a:gd name="T68" fmla="*/ 0 w 184"/>
                <a:gd name="T69" fmla="*/ 28 h 108"/>
                <a:gd name="T70" fmla="*/ 1 w 184"/>
                <a:gd name="T71" fmla="*/ 23 h 108"/>
                <a:gd name="T72" fmla="*/ 19 w 184"/>
                <a:gd name="T73" fmla="*/ 5 h 108"/>
                <a:gd name="T74" fmla="*/ 20 w 184"/>
                <a:gd name="T75" fmla="*/ 4 h 108"/>
                <a:gd name="T76" fmla="*/ 22 w 184"/>
                <a:gd name="T77" fmla="*/ 2 h 108"/>
                <a:gd name="T78" fmla="*/ 30 w 184"/>
                <a:gd name="T79" fmla="*/ 0 h 108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184"/>
                <a:gd name="T121" fmla="*/ 0 h 108"/>
                <a:gd name="T122" fmla="*/ 184 w 184"/>
                <a:gd name="T123" fmla="*/ 108 h 108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184" h="108">
                  <a:moveTo>
                    <a:pt x="30" y="0"/>
                  </a:moveTo>
                  <a:lnTo>
                    <a:pt x="37" y="0"/>
                  </a:lnTo>
                  <a:lnTo>
                    <a:pt x="48" y="4"/>
                  </a:lnTo>
                  <a:lnTo>
                    <a:pt x="52" y="5"/>
                  </a:lnTo>
                  <a:lnTo>
                    <a:pt x="58" y="8"/>
                  </a:lnTo>
                  <a:lnTo>
                    <a:pt x="94" y="40"/>
                  </a:lnTo>
                  <a:lnTo>
                    <a:pt x="104" y="51"/>
                  </a:lnTo>
                  <a:lnTo>
                    <a:pt x="108" y="54"/>
                  </a:lnTo>
                  <a:lnTo>
                    <a:pt x="121" y="72"/>
                  </a:lnTo>
                  <a:lnTo>
                    <a:pt x="139" y="90"/>
                  </a:lnTo>
                  <a:lnTo>
                    <a:pt x="140" y="90"/>
                  </a:lnTo>
                  <a:lnTo>
                    <a:pt x="144" y="91"/>
                  </a:lnTo>
                  <a:lnTo>
                    <a:pt x="180" y="90"/>
                  </a:lnTo>
                  <a:lnTo>
                    <a:pt x="182" y="90"/>
                  </a:lnTo>
                  <a:lnTo>
                    <a:pt x="184" y="89"/>
                  </a:lnTo>
                  <a:lnTo>
                    <a:pt x="175" y="96"/>
                  </a:lnTo>
                  <a:lnTo>
                    <a:pt x="170" y="96"/>
                  </a:lnTo>
                  <a:lnTo>
                    <a:pt x="168" y="101"/>
                  </a:lnTo>
                  <a:lnTo>
                    <a:pt x="164" y="102"/>
                  </a:lnTo>
                  <a:lnTo>
                    <a:pt x="152" y="108"/>
                  </a:lnTo>
                  <a:lnTo>
                    <a:pt x="144" y="108"/>
                  </a:lnTo>
                  <a:lnTo>
                    <a:pt x="135" y="107"/>
                  </a:lnTo>
                  <a:lnTo>
                    <a:pt x="132" y="105"/>
                  </a:lnTo>
                  <a:lnTo>
                    <a:pt x="122" y="100"/>
                  </a:lnTo>
                  <a:lnTo>
                    <a:pt x="118" y="96"/>
                  </a:lnTo>
                  <a:lnTo>
                    <a:pt x="72" y="59"/>
                  </a:lnTo>
                  <a:lnTo>
                    <a:pt x="68" y="55"/>
                  </a:lnTo>
                  <a:lnTo>
                    <a:pt x="66" y="55"/>
                  </a:lnTo>
                  <a:lnTo>
                    <a:pt x="62" y="53"/>
                  </a:lnTo>
                  <a:lnTo>
                    <a:pt x="60" y="51"/>
                  </a:lnTo>
                  <a:lnTo>
                    <a:pt x="39" y="40"/>
                  </a:lnTo>
                  <a:lnTo>
                    <a:pt x="26" y="36"/>
                  </a:lnTo>
                  <a:lnTo>
                    <a:pt x="6" y="30"/>
                  </a:lnTo>
                  <a:lnTo>
                    <a:pt x="1" y="29"/>
                  </a:lnTo>
                  <a:lnTo>
                    <a:pt x="0" y="28"/>
                  </a:lnTo>
                  <a:lnTo>
                    <a:pt x="1" y="23"/>
                  </a:lnTo>
                  <a:lnTo>
                    <a:pt x="19" y="5"/>
                  </a:lnTo>
                  <a:lnTo>
                    <a:pt x="20" y="4"/>
                  </a:lnTo>
                  <a:lnTo>
                    <a:pt x="22" y="2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rgbClr val="FFD90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2107" name="Freeform 58"/>
            <p:cNvSpPr>
              <a:spLocks/>
            </p:cNvSpPr>
            <p:nvPr/>
          </p:nvSpPr>
          <p:spPr bwMode="auto">
            <a:xfrm>
              <a:off x="471" y="280"/>
              <a:ext cx="44" cy="136"/>
            </a:xfrm>
            <a:custGeom>
              <a:avLst/>
              <a:gdLst>
                <a:gd name="T0" fmla="*/ 1 w 134"/>
                <a:gd name="T1" fmla="*/ 0 h 409"/>
                <a:gd name="T2" fmla="*/ 13 w 134"/>
                <a:gd name="T3" fmla="*/ 4 h 409"/>
                <a:gd name="T4" fmla="*/ 31 w 134"/>
                <a:gd name="T5" fmla="*/ 8 h 409"/>
                <a:gd name="T6" fmla="*/ 42 w 134"/>
                <a:gd name="T7" fmla="*/ 12 h 409"/>
                <a:gd name="T8" fmla="*/ 49 w 134"/>
                <a:gd name="T9" fmla="*/ 13 h 409"/>
                <a:gd name="T10" fmla="*/ 60 w 134"/>
                <a:gd name="T11" fmla="*/ 24 h 409"/>
                <a:gd name="T12" fmla="*/ 73 w 134"/>
                <a:gd name="T13" fmla="*/ 48 h 409"/>
                <a:gd name="T14" fmla="*/ 79 w 134"/>
                <a:gd name="T15" fmla="*/ 62 h 409"/>
                <a:gd name="T16" fmla="*/ 83 w 134"/>
                <a:gd name="T17" fmla="*/ 75 h 409"/>
                <a:gd name="T18" fmla="*/ 89 w 134"/>
                <a:gd name="T19" fmla="*/ 90 h 409"/>
                <a:gd name="T20" fmla="*/ 95 w 134"/>
                <a:gd name="T21" fmla="*/ 100 h 409"/>
                <a:gd name="T22" fmla="*/ 107 w 134"/>
                <a:gd name="T23" fmla="*/ 134 h 409"/>
                <a:gd name="T24" fmla="*/ 107 w 134"/>
                <a:gd name="T25" fmla="*/ 138 h 409"/>
                <a:gd name="T26" fmla="*/ 113 w 134"/>
                <a:gd name="T27" fmla="*/ 153 h 409"/>
                <a:gd name="T28" fmla="*/ 120 w 134"/>
                <a:gd name="T29" fmla="*/ 175 h 409"/>
                <a:gd name="T30" fmla="*/ 120 w 134"/>
                <a:gd name="T31" fmla="*/ 177 h 409"/>
                <a:gd name="T32" fmla="*/ 124 w 134"/>
                <a:gd name="T33" fmla="*/ 191 h 409"/>
                <a:gd name="T34" fmla="*/ 130 w 134"/>
                <a:gd name="T35" fmla="*/ 218 h 409"/>
                <a:gd name="T36" fmla="*/ 116 w 134"/>
                <a:gd name="T37" fmla="*/ 211 h 409"/>
                <a:gd name="T38" fmla="*/ 116 w 134"/>
                <a:gd name="T39" fmla="*/ 245 h 409"/>
                <a:gd name="T40" fmla="*/ 120 w 134"/>
                <a:gd name="T41" fmla="*/ 255 h 409"/>
                <a:gd name="T42" fmla="*/ 128 w 134"/>
                <a:gd name="T43" fmla="*/ 287 h 409"/>
                <a:gd name="T44" fmla="*/ 126 w 134"/>
                <a:gd name="T45" fmla="*/ 297 h 409"/>
                <a:gd name="T46" fmla="*/ 126 w 134"/>
                <a:gd name="T47" fmla="*/ 308 h 409"/>
                <a:gd name="T48" fmla="*/ 128 w 134"/>
                <a:gd name="T49" fmla="*/ 325 h 409"/>
                <a:gd name="T50" fmla="*/ 132 w 134"/>
                <a:gd name="T51" fmla="*/ 341 h 409"/>
                <a:gd name="T52" fmla="*/ 134 w 134"/>
                <a:gd name="T53" fmla="*/ 354 h 409"/>
                <a:gd name="T54" fmla="*/ 128 w 134"/>
                <a:gd name="T55" fmla="*/ 380 h 409"/>
                <a:gd name="T56" fmla="*/ 126 w 134"/>
                <a:gd name="T57" fmla="*/ 389 h 409"/>
                <a:gd name="T58" fmla="*/ 108 w 134"/>
                <a:gd name="T59" fmla="*/ 403 h 409"/>
                <a:gd name="T60" fmla="*/ 85 w 134"/>
                <a:gd name="T61" fmla="*/ 406 h 409"/>
                <a:gd name="T62" fmla="*/ 77 w 134"/>
                <a:gd name="T63" fmla="*/ 407 h 409"/>
                <a:gd name="T64" fmla="*/ 63 w 134"/>
                <a:gd name="T65" fmla="*/ 409 h 409"/>
                <a:gd name="T66" fmla="*/ 69 w 134"/>
                <a:gd name="T67" fmla="*/ 390 h 409"/>
                <a:gd name="T68" fmla="*/ 77 w 134"/>
                <a:gd name="T69" fmla="*/ 373 h 409"/>
                <a:gd name="T70" fmla="*/ 77 w 134"/>
                <a:gd name="T71" fmla="*/ 371 h 409"/>
                <a:gd name="T72" fmla="*/ 80 w 134"/>
                <a:gd name="T73" fmla="*/ 360 h 409"/>
                <a:gd name="T74" fmla="*/ 83 w 134"/>
                <a:gd name="T75" fmla="*/ 342 h 409"/>
                <a:gd name="T76" fmla="*/ 85 w 134"/>
                <a:gd name="T77" fmla="*/ 315 h 409"/>
                <a:gd name="T78" fmla="*/ 88 w 134"/>
                <a:gd name="T79" fmla="*/ 277 h 409"/>
                <a:gd name="T80" fmla="*/ 86 w 134"/>
                <a:gd name="T81" fmla="*/ 272 h 409"/>
                <a:gd name="T82" fmla="*/ 85 w 134"/>
                <a:gd name="T83" fmla="*/ 251 h 409"/>
                <a:gd name="T84" fmla="*/ 84 w 134"/>
                <a:gd name="T85" fmla="*/ 235 h 409"/>
                <a:gd name="T86" fmla="*/ 80 w 134"/>
                <a:gd name="T87" fmla="*/ 219 h 409"/>
                <a:gd name="T88" fmla="*/ 77 w 134"/>
                <a:gd name="T89" fmla="*/ 198 h 409"/>
                <a:gd name="T90" fmla="*/ 66 w 134"/>
                <a:gd name="T91" fmla="*/ 160 h 409"/>
                <a:gd name="T92" fmla="*/ 62 w 134"/>
                <a:gd name="T93" fmla="*/ 147 h 409"/>
                <a:gd name="T94" fmla="*/ 55 w 134"/>
                <a:gd name="T95" fmla="*/ 128 h 409"/>
                <a:gd name="T96" fmla="*/ 49 w 134"/>
                <a:gd name="T97" fmla="*/ 114 h 409"/>
                <a:gd name="T98" fmla="*/ 44 w 134"/>
                <a:gd name="T99" fmla="*/ 98 h 409"/>
                <a:gd name="T100" fmla="*/ 42 w 134"/>
                <a:gd name="T101" fmla="*/ 92 h 409"/>
                <a:gd name="T102" fmla="*/ 39 w 134"/>
                <a:gd name="T103" fmla="*/ 87 h 409"/>
                <a:gd name="T104" fmla="*/ 32 w 134"/>
                <a:gd name="T105" fmla="*/ 73 h 409"/>
                <a:gd name="T106" fmla="*/ 27 w 134"/>
                <a:gd name="T107" fmla="*/ 60 h 409"/>
                <a:gd name="T108" fmla="*/ 23 w 134"/>
                <a:gd name="T109" fmla="*/ 48 h 409"/>
                <a:gd name="T110" fmla="*/ 11 w 134"/>
                <a:gd name="T111" fmla="*/ 25 h 409"/>
                <a:gd name="T112" fmla="*/ 1 w 134"/>
                <a:gd name="T113" fmla="*/ 8 h 409"/>
                <a:gd name="T114" fmla="*/ 0 w 134"/>
                <a:gd name="T115" fmla="*/ 0 h 409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134"/>
                <a:gd name="T175" fmla="*/ 0 h 409"/>
                <a:gd name="T176" fmla="*/ 134 w 134"/>
                <a:gd name="T177" fmla="*/ 409 h 409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134" h="409">
                  <a:moveTo>
                    <a:pt x="0" y="0"/>
                  </a:moveTo>
                  <a:lnTo>
                    <a:pt x="1" y="0"/>
                  </a:lnTo>
                  <a:lnTo>
                    <a:pt x="11" y="0"/>
                  </a:lnTo>
                  <a:lnTo>
                    <a:pt x="13" y="4"/>
                  </a:lnTo>
                  <a:lnTo>
                    <a:pt x="24" y="6"/>
                  </a:lnTo>
                  <a:lnTo>
                    <a:pt x="31" y="8"/>
                  </a:lnTo>
                  <a:lnTo>
                    <a:pt x="39" y="10"/>
                  </a:lnTo>
                  <a:lnTo>
                    <a:pt x="42" y="12"/>
                  </a:lnTo>
                  <a:lnTo>
                    <a:pt x="44" y="13"/>
                  </a:lnTo>
                  <a:lnTo>
                    <a:pt x="49" y="13"/>
                  </a:lnTo>
                  <a:lnTo>
                    <a:pt x="55" y="13"/>
                  </a:lnTo>
                  <a:lnTo>
                    <a:pt x="60" y="24"/>
                  </a:lnTo>
                  <a:lnTo>
                    <a:pt x="68" y="40"/>
                  </a:lnTo>
                  <a:lnTo>
                    <a:pt x="73" y="48"/>
                  </a:lnTo>
                  <a:lnTo>
                    <a:pt x="77" y="58"/>
                  </a:lnTo>
                  <a:lnTo>
                    <a:pt x="79" y="62"/>
                  </a:lnTo>
                  <a:lnTo>
                    <a:pt x="80" y="69"/>
                  </a:lnTo>
                  <a:lnTo>
                    <a:pt x="83" y="75"/>
                  </a:lnTo>
                  <a:lnTo>
                    <a:pt x="85" y="79"/>
                  </a:lnTo>
                  <a:lnTo>
                    <a:pt x="89" y="90"/>
                  </a:lnTo>
                  <a:lnTo>
                    <a:pt x="91" y="94"/>
                  </a:lnTo>
                  <a:lnTo>
                    <a:pt x="95" y="100"/>
                  </a:lnTo>
                  <a:lnTo>
                    <a:pt x="100" y="118"/>
                  </a:lnTo>
                  <a:lnTo>
                    <a:pt x="107" y="134"/>
                  </a:lnTo>
                  <a:lnTo>
                    <a:pt x="108" y="136"/>
                  </a:lnTo>
                  <a:lnTo>
                    <a:pt x="107" y="138"/>
                  </a:lnTo>
                  <a:lnTo>
                    <a:pt x="110" y="146"/>
                  </a:lnTo>
                  <a:lnTo>
                    <a:pt x="113" y="153"/>
                  </a:lnTo>
                  <a:lnTo>
                    <a:pt x="113" y="157"/>
                  </a:lnTo>
                  <a:lnTo>
                    <a:pt x="120" y="175"/>
                  </a:lnTo>
                  <a:lnTo>
                    <a:pt x="121" y="176"/>
                  </a:lnTo>
                  <a:lnTo>
                    <a:pt x="120" y="177"/>
                  </a:lnTo>
                  <a:lnTo>
                    <a:pt x="122" y="185"/>
                  </a:lnTo>
                  <a:lnTo>
                    <a:pt x="124" y="191"/>
                  </a:lnTo>
                  <a:lnTo>
                    <a:pt x="127" y="199"/>
                  </a:lnTo>
                  <a:lnTo>
                    <a:pt x="130" y="218"/>
                  </a:lnTo>
                  <a:lnTo>
                    <a:pt x="124" y="216"/>
                  </a:lnTo>
                  <a:lnTo>
                    <a:pt x="116" y="211"/>
                  </a:lnTo>
                  <a:lnTo>
                    <a:pt x="116" y="234"/>
                  </a:lnTo>
                  <a:lnTo>
                    <a:pt x="116" y="245"/>
                  </a:lnTo>
                  <a:lnTo>
                    <a:pt x="118" y="251"/>
                  </a:lnTo>
                  <a:lnTo>
                    <a:pt x="120" y="255"/>
                  </a:lnTo>
                  <a:lnTo>
                    <a:pt x="130" y="267"/>
                  </a:lnTo>
                  <a:lnTo>
                    <a:pt x="128" y="287"/>
                  </a:lnTo>
                  <a:lnTo>
                    <a:pt x="127" y="294"/>
                  </a:lnTo>
                  <a:lnTo>
                    <a:pt x="126" y="297"/>
                  </a:lnTo>
                  <a:lnTo>
                    <a:pt x="127" y="301"/>
                  </a:lnTo>
                  <a:lnTo>
                    <a:pt x="126" y="308"/>
                  </a:lnTo>
                  <a:lnTo>
                    <a:pt x="127" y="318"/>
                  </a:lnTo>
                  <a:lnTo>
                    <a:pt x="128" y="325"/>
                  </a:lnTo>
                  <a:lnTo>
                    <a:pt x="130" y="332"/>
                  </a:lnTo>
                  <a:lnTo>
                    <a:pt x="132" y="341"/>
                  </a:lnTo>
                  <a:lnTo>
                    <a:pt x="134" y="348"/>
                  </a:lnTo>
                  <a:lnTo>
                    <a:pt x="134" y="354"/>
                  </a:lnTo>
                  <a:lnTo>
                    <a:pt x="131" y="368"/>
                  </a:lnTo>
                  <a:lnTo>
                    <a:pt x="128" y="380"/>
                  </a:lnTo>
                  <a:lnTo>
                    <a:pt x="127" y="386"/>
                  </a:lnTo>
                  <a:lnTo>
                    <a:pt x="126" y="389"/>
                  </a:lnTo>
                  <a:lnTo>
                    <a:pt x="122" y="401"/>
                  </a:lnTo>
                  <a:lnTo>
                    <a:pt x="108" y="403"/>
                  </a:lnTo>
                  <a:lnTo>
                    <a:pt x="91" y="406"/>
                  </a:lnTo>
                  <a:lnTo>
                    <a:pt x="85" y="406"/>
                  </a:lnTo>
                  <a:lnTo>
                    <a:pt x="80" y="406"/>
                  </a:lnTo>
                  <a:lnTo>
                    <a:pt x="77" y="407"/>
                  </a:lnTo>
                  <a:lnTo>
                    <a:pt x="69" y="408"/>
                  </a:lnTo>
                  <a:lnTo>
                    <a:pt x="63" y="409"/>
                  </a:lnTo>
                  <a:lnTo>
                    <a:pt x="66" y="396"/>
                  </a:lnTo>
                  <a:lnTo>
                    <a:pt x="69" y="390"/>
                  </a:lnTo>
                  <a:lnTo>
                    <a:pt x="74" y="377"/>
                  </a:lnTo>
                  <a:lnTo>
                    <a:pt x="77" y="373"/>
                  </a:lnTo>
                  <a:lnTo>
                    <a:pt x="78" y="371"/>
                  </a:lnTo>
                  <a:lnTo>
                    <a:pt x="77" y="371"/>
                  </a:lnTo>
                  <a:lnTo>
                    <a:pt x="80" y="367"/>
                  </a:lnTo>
                  <a:lnTo>
                    <a:pt x="80" y="360"/>
                  </a:lnTo>
                  <a:lnTo>
                    <a:pt x="80" y="354"/>
                  </a:lnTo>
                  <a:lnTo>
                    <a:pt x="83" y="342"/>
                  </a:lnTo>
                  <a:lnTo>
                    <a:pt x="85" y="324"/>
                  </a:lnTo>
                  <a:lnTo>
                    <a:pt x="85" y="315"/>
                  </a:lnTo>
                  <a:lnTo>
                    <a:pt x="86" y="301"/>
                  </a:lnTo>
                  <a:lnTo>
                    <a:pt x="88" y="277"/>
                  </a:lnTo>
                  <a:lnTo>
                    <a:pt x="89" y="275"/>
                  </a:lnTo>
                  <a:lnTo>
                    <a:pt x="86" y="272"/>
                  </a:lnTo>
                  <a:lnTo>
                    <a:pt x="86" y="259"/>
                  </a:lnTo>
                  <a:lnTo>
                    <a:pt x="85" y="251"/>
                  </a:lnTo>
                  <a:lnTo>
                    <a:pt x="85" y="242"/>
                  </a:lnTo>
                  <a:lnTo>
                    <a:pt x="84" y="235"/>
                  </a:lnTo>
                  <a:lnTo>
                    <a:pt x="80" y="223"/>
                  </a:lnTo>
                  <a:lnTo>
                    <a:pt x="80" y="219"/>
                  </a:lnTo>
                  <a:lnTo>
                    <a:pt x="80" y="211"/>
                  </a:lnTo>
                  <a:lnTo>
                    <a:pt x="77" y="198"/>
                  </a:lnTo>
                  <a:lnTo>
                    <a:pt x="77" y="194"/>
                  </a:lnTo>
                  <a:lnTo>
                    <a:pt x="66" y="160"/>
                  </a:lnTo>
                  <a:lnTo>
                    <a:pt x="66" y="159"/>
                  </a:lnTo>
                  <a:lnTo>
                    <a:pt x="62" y="147"/>
                  </a:lnTo>
                  <a:lnTo>
                    <a:pt x="56" y="132"/>
                  </a:lnTo>
                  <a:lnTo>
                    <a:pt x="55" y="128"/>
                  </a:lnTo>
                  <a:lnTo>
                    <a:pt x="51" y="115"/>
                  </a:lnTo>
                  <a:lnTo>
                    <a:pt x="49" y="114"/>
                  </a:lnTo>
                  <a:lnTo>
                    <a:pt x="50" y="111"/>
                  </a:lnTo>
                  <a:lnTo>
                    <a:pt x="44" y="98"/>
                  </a:lnTo>
                  <a:lnTo>
                    <a:pt x="44" y="94"/>
                  </a:lnTo>
                  <a:lnTo>
                    <a:pt x="42" y="92"/>
                  </a:lnTo>
                  <a:lnTo>
                    <a:pt x="41" y="91"/>
                  </a:lnTo>
                  <a:lnTo>
                    <a:pt x="39" y="87"/>
                  </a:lnTo>
                  <a:lnTo>
                    <a:pt x="37" y="82"/>
                  </a:lnTo>
                  <a:lnTo>
                    <a:pt x="32" y="73"/>
                  </a:lnTo>
                  <a:lnTo>
                    <a:pt x="30" y="62"/>
                  </a:lnTo>
                  <a:lnTo>
                    <a:pt x="27" y="60"/>
                  </a:lnTo>
                  <a:lnTo>
                    <a:pt x="29" y="58"/>
                  </a:lnTo>
                  <a:lnTo>
                    <a:pt x="23" y="48"/>
                  </a:lnTo>
                  <a:lnTo>
                    <a:pt x="14" y="28"/>
                  </a:lnTo>
                  <a:lnTo>
                    <a:pt x="11" y="25"/>
                  </a:lnTo>
                  <a:lnTo>
                    <a:pt x="6" y="15"/>
                  </a:lnTo>
                  <a:lnTo>
                    <a:pt x="1" y="8"/>
                  </a:lnTo>
                  <a:lnTo>
                    <a:pt x="0" y="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D9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2108" name="Freeform 59"/>
            <p:cNvSpPr>
              <a:spLocks/>
            </p:cNvSpPr>
            <p:nvPr/>
          </p:nvSpPr>
          <p:spPr bwMode="auto">
            <a:xfrm>
              <a:off x="495" y="286"/>
              <a:ext cx="39" cy="72"/>
            </a:xfrm>
            <a:custGeom>
              <a:avLst/>
              <a:gdLst>
                <a:gd name="T0" fmla="*/ 5 w 117"/>
                <a:gd name="T1" fmla="*/ 1 h 215"/>
                <a:gd name="T2" fmla="*/ 25 w 117"/>
                <a:gd name="T3" fmla="*/ 8 h 215"/>
                <a:gd name="T4" fmla="*/ 40 w 117"/>
                <a:gd name="T5" fmla="*/ 9 h 215"/>
                <a:gd name="T6" fmla="*/ 47 w 117"/>
                <a:gd name="T7" fmla="*/ 21 h 215"/>
                <a:gd name="T8" fmla="*/ 57 w 117"/>
                <a:gd name="T9" fmla="*/ 39 h 215"/>
                <a:gd name="T10" fmla="*/ 63 w 117"/>
                <a:gd name="T11" fmla="*/ 59 h 215"/>
                <a:gd name="T12" fmla="*/ 66 w 117"/>
                <a:gd name="T13" fmla="*/ 65 h 215"/>
                <a:gd name="T14" fmla="*/ 71 w 117"/>
                <a:gd name="T15" fmla="*/ 73 h 215"/>
                <a:gd name="T16" fmla="*/ 73 w 117"/>
                <a:gd name="T17" fmla="*/ 83 h 215"/>
                <a:gd name="T18" fmla="*/ 82 w 117"/>
                <a:gd name="T19" fmla="*/ 105 h 215"/>
                <a:gd name="T20" fmla="*/ 83 w 117"/>
                <a:gd name="T21" fmla="*/ 109 h 215"/>
                <a:gd name="T22" fmla="*/ 89 w 117"/>
                <a:gd name="T23" fmla="*/ 123 h 215"/>
                <a:gd name="T24" fmla="*/ 96 w 117"/>
                <a:gd name="T25" fmla="*/ 143 h 215"/>
                <a:gd name="T26" fmla="*/ 101 w 117"/>
                <a:gd name="T27" fmla="*/ 152 h 215"/>
                <a:gd name="T28" fmla="*/ 101 w 117"/>
                <a:gd name="T29" fmla="*/ 156 h 215"/>
                <a:gd name="T30" fmla="*/ 101 w 117"/>
                <a:gd name="T31" fmla="*/ 158 h 215"/>
                <a:gd name="T32" fmla="*/ 106 w 117"/>
                <a:gd name="T33" fmla="*/ 169 h 215"/>
                <a:gd name="T34" fmla="*/ 108 w 117"/>
                <a:gd name="T35" fmla="*/ 188 h 215"/>
                <a:gd name="T36" fmla="*/ 117 w 117"/>
                <a:gd name="T37" fmla="*/ 210 h 215"/>
                <a:gd name="T38" fmla="*/ 95 w 117"/>
                <a:gd name="T39" fmla="*/ 215 h 215"/>
                <a:gd name="T40" fmla="*/ 84 w 117"/>
                <a:gd name="T41" fmla="*/ 210 h 215"/>
                <a:gd name="T42" fmla="*/ 81 w 117"/>
                <a:gd name="T43" fmla="*/ 210 h 215"/>
                <a:gd name="T44" fmla="*/ 72 w 117"/>
                <a:gd name="T45" fmla="*/ 205 h 215"/>
                <a:gd name="T46" fmla="*/ 70 w 117"/>
                <a:gd name="T47" fmla="*/ 192 h 215"/>
                <a:gd name="T48" fmla="*/ 63 w 117"/>
                <a:gd name="T49" fmla="*/ 168 h 215"/>
                <a:gd name="T50" fmla="*/ 57 w 117"/>
                <a:gd name="T51" fmla="*/ 146 h 215"/>
                <a:gd name="T52" fmla="*/ 53 w 117"/>
                <a:gd name="T53" fmla="*/ 134 h 215"/>
                <a:gd name="T54" fmla="*/ 49 w 117"/>
                <a:gd name="T55" fmla="*/ 123 h 215"/>
                <a:gd name="T56" fmla="*/ 48 w 117"/>
                <a:gd name="T57" fmla="*/ 120 h 215"/>
                <a:gd name="T58" fmla="*/ 47 w 117"/>
                <a:gd name="T59" fmla="*/ 116 h 215"/>
                <a:gd name="T60" fmla="*/ 47 w 117"/>
                <a:gd name="T61" fmla="*/ 115 h 215"/>
                <a:gd name="T62" fmla="*/ 40 w 117"/>
                <a:gd name="T63" fmla="*/ 99 h 215"/>
                <a:gd name="T64" fmla="*/ 36 w 117"/>
                <a:gd name="T65" fmla="*/ 89 h 215"/>
                <a:gd name="T66" fmla="*/ 30 w 117"/>
                <a:gd name="T67" fmla="*/ 71 h 215"/>
                <a:gd name="T68" fmla="*/ 25 w 117"/>
                <a:gd name="T69" fmla="*/ 59 h 215"/>
                <a:gd name="T70" fmla="*/ 17 w 117"/>
                <a:gd name="T71" fmla="*/ 39 h 215"/>
                <a:gd name="T72" fmla="*/ 12 w 117"/>
                <a:gd name="T73" fmla="*/ 30 h 215"/>
                <a:gd name="T74" fmla="*/ 7 w 117"/>
                <a:gd name="T75" fmla="*/ 23 h 215"/>
                <a:gd name="T76" fmla="*/ 0 w 117"/>
                <a:gd name="T77" fmla="*/ 0 h 215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117"/>
                <a:gd name="T118" fmla="*/ 0 h 215"/>
                <a:gd name="T119" fmla="*/ 117 w 117"/>
                <a:gd name="T120" fmla="*/ 215 h 215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117" h="215">
                  <a:moveTo>
                    <a:pt x="0" y="0"/>
                  </a:moveTo>
                  <a:lnTo>
                    <a:pt x="5" y="1"/>
                  </a:lnTo>
                  <a:lnTo>
                    <a:pt x="23" y="7"/>
                  </a:lnTo>
                  <a:lnTo>
                    <a:pt x="25" y="8"/>
                  </a:lnTo>
                  <a:lnTo>
                    <a:pt x="37" y="9"/>
                  </a:lnTo>
                  <a:lnTo>
                    <a:pt x="40" y="9"/>
                  </a:lnTo>
                  <a:lnTo>
                    <a:pt x="46" y="15"/>
                  </a:lnTo>
                  <a:lnTo>
                    <a:pt x="47" y="21"/>
                  </a:lnTo>
                  <a:lnTo>
                    <a:pt x="52" y="29"/>
                  </a:lnTo>
                  <a:lnTo>
                    <a:pt x="57" y="39"/>
                  </a:lnTo>
                  <a:lnTo>
                    <a:pt x="58" y="45"/>
                  </a:lnTo>
                  <a:lnTo>
                    <a:pt x="63" y="59"/>
                  </a:lnTo>
                  <a:lnTo>
                    <a:pt x="67" y="62"/>
                  </a:lnTo>
                  <a:lnTo>
                    <a:pt x="66" y="65"/>
                  </a:lnTo>
                  <a:lnTo>
                    <a:pt x="67" y="67"/>
                  </a:lnTo>
                  <a:lnTo>
                    <a:pt x="71" y="73"/>
                  </a:lnTo>
                  <a:lnTo>
                    <a:pt x="72" y="75"/>
                  </a:lnTo>
                  <a:lnTo>
                    <a:pt x="73" y="83"/>
                  </a:lnTo>
                  <a:lnTo>
                    <a:pt x="77" y="92"/>
                  </a:lnTo>
                  <a:lnTo>
                    <a:pt x="82" y="105"/>
                  </a:lnTo>
                  <a:lnTo>
                    <a:pt x="84" y="108"/>
                  </a:lnTo>
                  <a:lnTo>
                    <a:pt x="83" y="109"/>
                  </a:lnTo>
                  <a:lnTo>
                    <a:pt x="85" y="116"/>
                  </a:lnTo>
                  <a:lnTo>
                    <a:pt x="89" y="123"/>
                  </a:lnTo>
                  <a:lnTo>
                    <a:pt x="95" y="140"/>
                  </a:lnTo>
                  <a:lnTo>
                    <a:pt x="96" y="143"/>
                  </a:lnTo>
                  <a:lnTo>
                    <a:pt x="99" y="151"/>
                  </a:lnTo>
                  <a:lnTo>
                    <a:pt x="101" y="152"/>
                  </a:lnTo>
                  <a:lnTo>
                    <a:pt x="99" y="154"/>
                  </a:lnTo>
                  <a:lnTo>
                    <a:pt x="101" y="156"/>
                  </a:lnTo>
                  <a:lnTo>
                    <a:pt x="102" y="157"/>
                  </a:lnTo>
                  <a:lnTo>
                    <a:pt x="101" y="158"/>
                  </a:lnTo>
                  <a:lnTo>
                    <a:pt x="103" y="166"/>
                  </a:lnTo>
                  <a:lnTo>
                    <a:pt x="106" y="169"/>
                  </a:lnTo>
                  <a:lnTo>
                    <a:pt x="108" y="184"/>
                  </a:lnTo>
                  <a:lnTo>
                    <a:pt x="108" y="188"/>
                  </a:lnTo>
                  <a:lnTo>
                    <a:pt x="115" y="206"/>
                  </a:lnTo>
                  <a:lnTo>
                    <a:pt x="117" y="210"/>
                  </a:lnTo>
                  <a:lnTo>
                    <a:pt x="117" y="215"/>
                  </a:lnTo>
                  <a:lnTo>
                    <a:pt x="95" y="215"/>
                  </a:lnTo>
                  <a:lnTo>
                    <a:pt x="85" y="211"/>
                  </a:lnTo>
                  <a:lnTo>
                    <a:pt x="84" y="210"/>
                  </a:lnTo>
                  <a:lnTo>
                    <a:pt x="83" y="211"/>
                  </a:lnTo>
                  <a:lnTo>
                    <a:pt x="81" y="210"/>
                  </a:lnTo>
                  <a:lnTo>
                    <a:pt x="73" y="206"/>
                  </a:lnTo>
                  <a:lnTo>
                    <a:pt x="72" y="205"/>
                  </a:lnTo>
                  <a:lnTo>
                    <a:pt x="71" y="200"/>
                  </a:lnTo>
                  <a:lnTo>
                    <a:pt x="70" y="192"/>
                  </a:lnTo>
                  <a:lnTo>
                    <a:pt x="65" y="174"/>
                  </a:lnTo>
                  <a:lnTo>
                    <a:pt x="63" y="168"/>
                  </a:lnTo>
                  <a:lnTo>
                    <a:pt x="58" y="149"/>
                  </a:lnTo>
                  <a:lnTo>
                    <a:pt x="57" y="146"/>
                  </a:lnTo>
                  <a:lnTo>
                    <a:pt x="55" y="140"/>
                  </a:lnTo>
                  <a:lnTo>
                    <a:pt x="53" y="134"/>
                  </a:lnTo>
                  <a:lnTo>
                    <a:pt x="52" y="125"/>
                  </a:lnTo>
                  <a:lnTo>
                    <a:pt x="49" y="123"/>
                  </a:lnTo>
                  <a:lnTo>
                    <a:pt x="47" y="122"/>
                  </a:lnTo>
                  <a:lnTo>
                    <a:pt x="48" y="120"/>
                  </a:lnTo>
                  <a:lnTo>
                    <a:pt x="46" y="119"/>
                  </a:lnTo>
                  <a:lnTo>
                    <a:pt x="47" y="116"/>
                  </a:lnTo>
                  <a:lnTo>
                    <a:pt x="46" y="115"/>
                  </a:lnTo>
                  <a:lnTo>
                    <a:pt x="47" y="115"/>
                  </a:lnTo>
                  <a:lnTo>
                    <a:pt x="43" y="108"/>
                  </a:lnTo>
                  <a:lnTo>
                    <a:pt x="40" y="99"/>
                  </a:lnTo>
                  <a:lnTo>
                    <a:pt x="40" y="96"/>
                  </a:lnTo>
                  <a:lnTo>
                    <a:pt x="36" y="89"/>
                  </a:lnTo>
                  <a:lnTo>
                    <a:pt x="36" y="85"/>
                  </a:lnTo>
                  <a:lnTo>
                    <a:pt x="30" y="71"/>
                  </a:lnTo>
                  <a:lnTo>
                    <a:pt x="28" y="66"/>
                  </a:lnTo>
                  <a:lnTo>
                    <a:pt x="25" y="59"/>
                  </a:lnTo>
                  <a:lnTo>
                    <a:pt x="23" y="53"/>
                  </a:lnTo>
                  <a:lnTo>
                    <a:pt x="17" y="39"/>
                  </a:lnTo>
                  <a:lnTo>
                    <a:pt x="13" y="35"/>
                  </a:lnTo>
                  <a:lnTo>
                    <a:pt x="12" y="30"/>
                  </a:lnTo>
                  <a:lnTo>
                    <a:pt x="10" y="26"/>
                  </a:lnTo>
                  <a:lnTo>
                    <a:pt x="7" y="23"/>
                  </a:lnTo>
                  <a:lnTo>
                    <a:pt x="7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D90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2109" name="Freeform 60"/>
            <p:cNvSpPr>
              <a:spLocks/>
            </p:cNvSpPr>
            <p:nvPr/>
          </p:nvSpPr>
          <p:spPr bwMode="auto">
            <a:xfrm>
              <a:off x="515" y="292"/>
              <a:ext cx="40" cy="66"/>
            </a:xfrm>
            <a:custGeom>
              <a:avLst/>
              <a:gdLst>
                <a:gd name="T0" fmla="*/ 6 w 119"/>
                <a:gd name="T1" fmla="*/ 0 h 197"/>
                <a:gd name="T2" fmla="*/ 24 w 119"/>
                <a:gd name="T3" fmla="*/ 7 h 197"/>
                <a:gd name="T4" fmla="*/ 35 w 119"/>
                <a:gd name="T5" fmla="*/ 8 h 197"/>
                <a:gd name="T6" fmla="*/ 45 w 119"/>
                <a:gd name="T7" fmla="*/ 21 h 197"/>
                <a:gd name="T8" fmla="*/ 68 w 119"/>
                <a:gd name="T9" fmla="*/ 65 h 197"/>
                <a:gd name="T10" fmla="*/ 71 w 119"/>
                <a:gd name="T11" fmla="*/ 74 h 197"/>
                <a:gd name="T12" fmla="*/ 81 w 119"/>
                <a:gd name="T13" fmla="*/ 98 h 197"/>
                <a:gd name="T14" fmla="*/ 89 w 119"/>
                <a:gd name="T15" fmla="*/ 113 h 197"/>
                <a:gd name="T16" fmla="*/ 94 w 119"/>
                <a:gd name="T17" fmla="*/ 125 h 197"/>
                <a:gd name="T18" fmla="*/ 105 w 119"/>
                <a:gd name="T19" fmla="*/ 154 h 197"/>
                <a:gd name="T20" fmla="*/ 106 w 119"/>
                <a:gd name="T21" fmla="*/ 156 h 197"/>
                <a:gd name="T22" fmla="*/ 108 w 119"/>
                <a:gd name="T23" fmla="*/ 162 h 197"/>
                <a:gd name="T24" fmla="*/ 111 w 119"/>
                <a:gd name="T25" fmla="*/ 169 h 197"/>
                <a:gd name="T26" fmla="*/ 114 w 119"/>
                <a:gd name="T27" fmla="*/ 180 h 197"/>
                <a:gd name="T28" fmla="*/ 116 w 119"/>
                <a:gd name="T29" fmla="*/ 186 h 197"/>
                <a:gd name="T30" fmla="*/ 118 w 119"/>
                <a:gd name="T31" fmla="*/ 191 h 197"/>
                <a:gd name="T32" fmla="*/ 119 w 119"/>
                <a:gd name="T33" fmla="*/ 197 h 197"/>
                <a:gd name="T34" fmla="*/ 68 w 119"/>
                <a:gd name="T35" fmla="*/ 192 h 197"/>
                <a:gd name="T36" fmla="*/ 63 w 119"/>
                <a:gd name="T37" fmla="*/ 178 h 197"/>
                <a:gd name="T38" fmla="*/ 62 w 119"/>
                <a:gd name="T39" fmla="*/ 168 h 197"/>
                <a:gd name="T40" fmla="*/ 58 w 119"/>
                <a:gd name="T41" fmla="*/ 156 h 197"/>
                <a:gd name="T42" fmla="*/ 51 w 119"/>
                <a:gd name="T43" fmla="*/ 140 h 197"/>
                <a:gd name="T44" fmla="*/ 50 w 119"/>
                <a:gd name="T45" fmla="*/ 131 h 197"/>
                <a:gd name="T46" fmla="*/ 47 w 119"/>
                <a:gd name="T47" fmla="*/ 123 h 197"/>
                <a:gd name="T48" fmla="*/ 45 w 119"/>
                <a:gd name="T49" fmla="*/ 116 h 197"/>
                <a:gd name="T50" fmla="*/ 42 w 119"/>
                <a:gd name="T51" fmla="*/ 105 h 197"/>
                <a:gd name="T52" fmla="*/ 36 w 119"/>
                <a:gd name="T53" fmla="*/ 90 h 197"/>
                <a:gd name="T54" fmla="*/ 34 w 119"/>
                <a:gd name="T55" fmla="*/ 84 h 197"/>
                <a:gd name="T56" fmla="*/ 30 w 119"/>
                <a:gd name="T57" fmla="*/ 77 h 197"/>
                <a:gd name="T58" fmla="*/ 28 w 119"/>
                <a:gd name="T59" fmla="*/ 67 h 197"/>
                <a:gd name="T60" fmla="*/ 26 w 119"/>
                <a:gd name="T61" fmla="*/ 61 h 197"/>
                <a:gd name="T62" fmla="*/ 23 w 119"/>
                <a:gd name="T63" fmla="*/ 56 h 197"/>
                <a:gd name="T64" fmla="*/ 20 w 119"/>
                <a:gd name="T65" fmla="*/ 44 h 197"/>
                <a:gd name="T66" fmla="*/ 18 w 119"/>
                <a:gd name="T67" fmla="*/ 41 h 197"/>
                <a:gd name="T68" fmla="*/ 11 w 119"/>
                <a:gd name="T69" fmla="*/ 21 h 197"/>
                <a:gd name="T70" fmla="*/ 6 w 119"/>
                <a:gd name="T71" fmla="*/ 11 h 197"/>
                <a:gd name="T72" fmla="*/ 0 w 119"/>
                <a:gd name="T73" fmla="*/ 0 h 197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119"/>
                <a:gd name="T112" fmla="*/ 0 h 197"/>
                <a:gd name="T113" fmla="*/ 119 w 119"/>
                <a:gd name="T114" fmla="*/ 197 h 197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119" h="197">
                  <a:moveTo>
                    <a:pt x="0" y="0"/>
                  </a:moveTo>
                  <a:lnTo>
                    <a:pt x="6" y="0"/>
                  </a:lnTo>
                  <a:lnTo>
                    <a:pt x="12" y="2"/>
                  </a:lnTo>
                  <a:lnTo>
                    <a:pt x="24" y="7"/>
                  </a:lnTo>
                  <a:lnTo>
                    <a:pt x="30" y="7"/>
                  </a:lnTo>
                  <a:lnTo>
                    <a:pt x="35" y="8"/>
                  </a:lnTo>
                  <a:lnTo>
                    <a:pt x="40" y="11"/>
                  </a:lnTo>
                  <a:lnTo>
                    <a:pt x="45" y="21"/>
                  </a:lnTo>
                  <a:lnTo>
                    <a:pt x="63" y="57"/>
                  </a:lnTo>
                  <a:lnTo>
                    <a:pt x="68" y="65"/>
                  </a:lnTo>
                  <a:lnTo>
                    <a:pt x="69" y="71"/>
                  </a:lnTo>
                  <a:lnTo>
                    <a:pt x="71" y="74"/>
                  </a:lnTo>
                  <a:lnTo>
                    <a:pt x="77" y="85"/>
                  </a:lnTo>
                  <a:lnTo>
                    <a:pt x="81" y="98"/>
                  </a:lnTo>
                  <a:lnTo>
                    <a:pt x="87" y="105"/>
                  </a:lnTo>
                  <a:lnTo>
                    <a:pt x="89" y="113"/>
                  </a:lnTo>
                  <a:lnTo>
                    <a:pt x="94" y="122"/>
                  </a:lnTo>
                  <a:lnTo>
                    <a:pt x="94" y="125"/>
                  </a:lnTo>
                  <a:lnTo>
                    <a:pt x="95" y="131"/>
                  </a:lnTo>
                  <a:lnTo>
                    <a:pt x="105" y="154"/>
                  </a:lnTo>
                  <a:lnTo>
                    <a:pt x="107" y="155"/>
                  </a:lnTo>
                  <a:lnTo>
                    <a:pt x="106" y="156"/>
                  </a:lnTo>
                  <a:lnTo>
                    <a:pt x="107" y="158"/>
                  </a:lnTo>
                  <a:lnTo>
                    <a:pt x="108" y="162"/>
                  </a:lnTo>
                  <a:lnTo>
                    <a:pt x="108" y="166"/>
                  </a:lnTo>
                  <a:lnTo>
                    <a:pt x="111" y="169"/>
                  </a:lnTo>
                  <a:lnTo>
                    <a:pt x="112" y="178"/>
                  </a:lnTo>
                  <a:lnTo>
                    <a:pt x="114" y="180"/>
                  </a:lnTo>
                  <a:lnTo>
                    <a:pt x="116" y="184"/>
                  </a:lnTo>
                  <a:lnTo>
                    <a:pt x="116" y="186"/>
                  </a:lnTo>
                  <a:lnTo>
                    <a:pt x="117" y="188"/>
                  </a:lnTo>
                  <a:lnTo>
                    <a:pt x="118" y="191"/>
                  </a:lnTo>
                  <a:lnTo>
                    <a:pt x="119" y="193"/>
                  </a:lnTo>
                  <a:lnTo>
                    <a:pt x="119" y="197"/>
                  </a:lnTo>
                  <a:lnTo>
                    <a:pt x="69" y="197"/>
                  </a:lnTo>
                  <a:lnTo>
                    <a:pt x="68" y="192"/>
                  </a:lnTo>
                  <a:lnTo>
                    <a:pt x="65" y="186"/>
                  </a:lnTo>
                  <a:lnTo>
                    <a:pt x="63" y="178"/>
                  </a:lnTo>
                  <a:lnTo>
                    <a:pt x="62" y="174"/>
                  </a:lnTo>
                  <a:lnTo>
                    <a:pt x="62" y="168"/>
                  </a:lnTo>
                  <a:lnTo>
                    <a:pt x="59" y="166"/>
                  </a:lnTo>
                  <a:lnTo>
                    <a:pt x="58" y="156"/>
                  </a:lnTo>
                  <a:lnTo>
                    <a:pt x="54" y="145"/>
                  </a:lnTo>
                  <a:lnTo>
                    <a:pt x="51" y="140"/>
                  </a:lnTo>
                  <a:lnTo>
                    <a:pt x="51" y="138"/>
                  </a:lnTo>
                  <a:lnTo>
                    <a:pt x="50" y="131"/>
                  </a:lnTo>
                  <a:lnTo>
                    <a:pt x="47" y="126"/>
                  </a:lnTo>
                  <a:lnTo>
                    <a:pt x="47" y="123"/>
                  </a:lnTo>
                  <a:lnTo>
                    <a:pt x="46" y="121"/>
                  </a:lnTo>
                  <a:lnTo>
                    <a:pt x="45" y="116"/>
                  </a:lnTo>
                  <a:lnTo>
                    <a:pt x="44" y="107"/>
                  </a:lnTo>
                  <a:lnTo>
                    <a:pt x="42" y="105"/>
                  </a:lnTo>
                  <a:lnTo>
                    <a:pt x="40" y="97"/>
                  </a:lnTo>
                  <a:lnTo>
                    <a:pt x="36" y="90"/>
                  </a:lnTo>
                  <a:lnTo>
                    <a:pt x="35" y="87"/>
                  </a:lnTo>
                  <a:lnTo>
                    <a:pt x="34" y="84"/>
                  </a:lnTo>
                  <a:lnTo>
                    <a:pt x="33" y="80"/>
                  </a:lnTo>
                  <a:lnTo>
                    <a:pt x="30" y="77"/>
                  </a:lnTo>
                  <a:lnTo>
                    <a:pt x="30" y="71"/>
                  </a:lnTo>
                  <a:lnTo>
                    <a:pt x="28" y="67"/>
                  </a:lnTo>
                  <a:lnTo>
                    <a:pt x="28" y="63"/>
                  </a:lnTo>
                  <a:lnTo>
                    <a:pt x="26" y="61"/>
                  </a:lnTo>
                  <a:lnTo>
                    <a:pt x="27" y="57"/>
                  </a:lnTo>
                  <a:lnTo>
                    <a:pt x="23" y="56"/>
                  </a:lnTo>
                  <a:lnTo>
                    <a:pt x="22" y="50"/>
                  </a:lnTo>
                  <a:lnTo>
                    <a:pt x="20" y="44"/>
                  </a:lnTo>
                  <a:lnTo>
                    <a:pt x="17" y="43"/>
                  </a:lnTo>
                  <a:lnTo>
                    <a:pt x="18" y="41"/>
                  </a:lnTo>
                  <a:lnTo>
                    <a:pt x="11" y="24"/>
                  </a:lnTo>
                  <a:lnTo>
                    <a:pt x="11" y="21"/>
                  </a:lnTo>
                  <a:lnTo>
                    <a:pt x="9" y="17"/>
                  </a:lnTo>
                  <a:lnTo>
                    <a:pt x="6" y="11"/>
                  </a:lnTo>
                  <a:lnTo>
                    <a:pt x="4" y="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D90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2110" name="Freeform 61"/>
            <p:cNvSpPr>
              <a:spLocks/>
            </p:cNvSpPr>
            <p:nvPr/>
          </p:nvSpPr>
          <p:spPr bwMode="auto">
            <a:xfrm>
              <a:off x="532" y="296"/>
              <a:ext cx="49" cy="130"/>
            </a:xfrm>
            <a:custGeom>
              <a:avLst/>
              <a:gdLst>
                <a:gd name="T0" fmla="*/ 3 w 145"/>
                <a:gd name="T1" fmla="*/ 1 h 390"/>
                <a:gd name="T2" fmla="*/ 13 w 145"/>
                <a:gd name="T3" fmla="*/ 4 h 390"/>
                <a:gd name="T4" fmla="*/ 20 w 145"/>
                <a:gd name="T5" fmla="*/ 12 h 390"/>
                <a:gd name="T6" fmla="*/ 48 w 145"/>
                <a:gd name="T7" fmla="*/ 54 h 390"/>
                <a:gd name="T8" fmla="*/ 72 w 145"/>
                <a:gd name="T9" fmla="*/ 96 h 390"/>
                <a:gd name="T10" fmla="*/ 92 w 145"/>
                <a:gd name="T11" fmla="*/ 138 h 390"/>
                <a:gd name="T12" fmla="*/ 95 w 145"/>
                <a:gd name="T13" fmla="*/ 144 h 390"/>
                <a:gd name="T14" fmla="*/ 102 w 145"/>
                <a:gd name="T15" fmla="*/ 157 h 390"/>
                <a:gd name="T16" fmla="*/ 110 w 145"/>
                <a:gd name="T17" fmla="*/ 177 h 390"/>
                <a:gd name="T18" fmla="*/ 116 w 145"/>
                <a:gd name="T19" fmla="*/ 193 h 390"/>
                <a:gd name="T20" fmla="*/ 121 w 145"/>
                <a:gd name="T21" fmla="*/ 206 h 390"/>
                <a:gd name="T22" fmla="*/ 131 w 145"/>
                <a:gd name="T23" fmla="*/ 231 h 390"/>
                <a:gd name="T24" fmla="*/ 138 w 145"/>
                <a:gd name="T25" fmla="*/ 264 h 390"/>
                <a:gd name="T26" fmla="*/ 140 w 145"/>
                <a:gd name="T27" fmla="*/ 273 h 390"/>
                <a:gd name="T28" fmla="*/ 144 w 145"/>
                <a:gd name="T29" fmla="*/ 291 h 390"/>
                <a:gd name="T30" fmla="*/ 144 w 145"/>
                <a:gd name="T31" fmla="*/ 319 h 390"/>
                <a:gd name="T32" fmla="*/ 144 w 145"/>
                <a:gd name="T33" fmla="*/ 377 h 390"/>
                <a:gd name="T34" fmla="*/ 141 w 145"/>
                <a:gd name="T35" fmla="*/ 390 h 390"/>
                <a:gd name="T36" fmla="*/ 119 w 145"/>
                <a:gd name="T37" fmla="*/ 374 h 390"/>
                <a:gd name="T38" fmla="*/ 104 w 145"/>
                <a:gd name="T39" fmla="*/ 372 h 390"/>
                <a:gd name="T40" fmla="*/ 95 w 145"/>
                <a:gd name="T41" fmla="*/ 367 h 390"/>
                <a:gd name="T42" fmla="*/ 89 w 145"/>
                <a:gd name="T43" fmla="*/ 364 h 390"/>
                <a:gd name="T44" fmla="*/ 85 w 145"/>
                <a:gd name="T45" fmla="*/ 358 h 390"/>
                <a:gd name="T46" fmla="*/ 91 w 145"/>
                <a:gd name="T47" fmla="*/ 335 h 390"/>
                <a:gd name="T48" fmla="*/ 92 w 145"/>
                <a:gd name="T49" fmla="*/ 323 h 390"/>
                <a:gd name="T50" fmla="*/ 91 w 145"/>
                <a:gd name="T51" fmla="*/ 240 h 390"/>
                <a:gd name="T52" fmla="*/ 89 w 145"/>
                <a:gd name="T53" fmla="*/ 228 h 390"/>
                <a:gd name="T54" fmla="*/ 86 w 145"/>
                <a:gd name="T55" fmla="*/ 219 h 390"/>
                <a:gd name="T56" fmla="*/ 79 w 145"/>
                <a:gd name="T57" fmla="*/ 189 h 390"/>
                <a:gd name="T58" fmla="*/ 75 w 145"/>
                <a:gd name="T59" fmla="*/ 179 h 390"/>
                <a:gd name="T60" fmla="*/ 66 w 145"/>
                <a:gd name="T61" fmla="*/ 151 h 390"/>
                <a:gd name="T62" fmla="*/ 66 w 145"/>
                <a:gd name="T63" fmla="*/ 147 h 390"/>
                <a:gd name="T64" fmla="*/ 60 w 145"/>
                <a:gd name="T65" fmla="*/ 131 h 390"/>
                <a:gd name="T66" fmla="*/ 56 w 145"/>
                <a:gd name="T67" fmla="*/ 122 h 390"/>
                <a:gd name="T68" fmla="*/ 54 w 145"/>
                <a:gd name="T69" fmla="*/ 115 h 390"/>
                <a:gd name="T70" fmla="*/ 45 w 145"/>
                <a:gd name="T71" fmla="*/ 100 h 390"/>
                <a:gd name="T72" fmla="*/ 41 w 145"/>
                <a:gd name="T73" fmla="*/ 84 h 390"/>
                <a:gd name="T74" fmla="*/ 29 w 145"/>
                <a:gd name="T75" fmla="*/ 58 h 390"/>
                <a:gd name="T76" fmla="*/ 29 w 145"/>
                <a:gd name="T77" fmla="*/ 54 h 390"/>
                <a:gd name="T78" fmla="*/ 24 w 145"/>
                <a:gd name="T79" fmla="*/ 49 h 390"/>
                <a:gd name="T80" fmla="*/ 19 w 145"/>
                <a:gd name="T81" fmla="*/ 38 h 390"/>
                <a:gd name="T82" fmla="*/ 11 w 145"/>
                <a:gd name="T83" fmla="*/ 20 h 390"/>
                <a:gd name="T84" fmla="*/ 5 w 145"/>
                <a:gd name="T85" fmla="*/ 13 h 390"/>
                <a:gd name="T86" fmla="*/ 0 w 145"/>
                <a:gd name="T87" fmla="*/ 0 h 390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145"/>
                <a:gd name="T133" fmla="*/ 0 h 390"/>
                <a:gd name="T134" fmla="*/ 145 w 145"/>
                <a:gd name="T135" fmla="*/ 390 h 390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145" h="390">
                  <a:moveTo>
                    <a:pt x="0" y="0"/>
                  </a:moveTo>
                  <a:lnTo>
                    <a:pt x="3" y="1"/>
                  </a:lnTo>
                  <a:lnTo>
                    <a:pt x="8" y="3"/>
                  </a:lnTo>
                  <a:lnTo>
                    <a:pt x="13" y="4"/>
                  </a:lnTo>
                  <a:lnTo>
                    <a:pt x="17" y="6"/>
                  </a:lnTo>
                  <a:lnTo>
                    <a:pt x="20" y="12"/>
                  </a:lnTo>
                  <a:lnTo>
                    <a:pt x="43" y="48"/>
                  </a:lnTo>
                  <a:lnTo>
                    <a:pt x="48" y="54"/>
                  </a:lnTo>
                  <a:lnTo>
                    <a:pt x="49" y="58"/>
                  </a:lnTo>
                  <a:lnTo>
                    <a:pt x="72" y="96"/>
                  </a:lnTo>
                  <a:lnTo>
                    <a:pt x="85" y="123"/>
                  </a:lnTo>
                  <a:lnTo>
                    <a:pt x="92" y="138"/>
                  </a:lnTo>
                  <a:lnTo>
                    <a:pt x="95" y="140"/>
                  </a:lnTo>
                  <a:lnTo>
                    <a:pt x="95" y="144"/>
                  </a:lnTo>
                  <a:lnTo>
                    <a:pt x="96" y="146"/>
                  </a:lnTo>
                  <a:lnTo>
                    <a:pt x="102" y="157"/>
                  </a:lnTo>
                  <a:lnTo>
                    <a:pt x="104" y="162"/>
                  </a:lnTo>
                  <a:lnTo>
                    <a:pt x="110" y="177"/>
                  </a:lnTo>
                  <a:lnTo>
                    <a:pt x="113" y="185"/>
                  </a:lnTo>
                  <a:lnTo>
                    <a:pt x="116" y="193"/>
                  </a:lnTo>
                  <a:lnTo>
                    <a:pt x="120" y="200"/>
                  </a:lnTo>
                  <a:lnTo>
                    <a:pt x="121" y="206"/>
                  </a:lnTo>
                  <a:lnTo>
                    <a:pt x="127" y="227"/>
                  </a:lnTo>
                  <a:lnTo>
                    <a:pt x="131" y="231"/>
                  </a:lnTo>
                  <a:lnTo>
                    <a:pt x="132" y="239"/>
                  </a:lnTo>
                  <a:lnTo>
                    <a:pt x="138" y="264"/>
                  </a:lnTo>
                  <a:lnTo>
                    <a:pt x="138" y="269"/>
                  </a:lnTo>
                  <a:lnTo>
                    <a:pt x="140" y="273"/>
                  </a:lnTo>
                  <a:lnTo>
                    <a:pt x="141" y="289"/>
                  </a:lnTo>
                  <a:lnTo>
                    <a:pt x="144" y="291"/>
                  </a:lnTo>
                  <a:lnTo>
                    <a:pt x="143" y="296"/>
                  </a:lnTo>
                  <a:lnTo>
                    <a:pt x="144" y="319"/>
                  </a:lnTo>
                  <a:lnTo>
                    <a:pt x="145" y="361"/>
                  </a:lnTo>
                  <a:lnTo>
                    <a:pt x="144" y="377"/>
                  </a:lnTo>
                  <a:lnTo>
                    <a:pt x="143" y="383"/>
                  </a:lnTo>
                  <a:lnTo>
                    <a:pt x="141" y="390"/>
                  </a:lnTo>
                  <a:lnTo>
                    <a:pt x="121" y="378"/>
                  </a:lnTo>
                  <a:lnTo>
                    <a:pt x="119" y="374"/>
                  </a:lnTo>
                  <a:lnTo>
                    <a:pt x="114" y="374"/>
                  </a:lnTo>
                  <a:lnTo>
                    <a:pt x="104" y="372"/>
                  </a:lnTo>
                  <a:lnTo>
                    <a:pt x="96" y="368"/>
                  </a:lnTo>
                  <a:lnTo>
                    <a:pt x="95" y="367"/>
                  </a:lnTo>
                  <a:lnTo>
                    <a:pt x="92" y="365"/>
                  </a:lnTo>
                  <a:lnTo>
                    <a:pt x="89" y="364"/>
                  </a:lnTo>
                  <a:lnTo>
                    <a:pt x="83" y="361"/>
                  </a:lnTo>
                  <a:lnTo>
                    <a:pt x="85" y="358"/>
                  </a:lnTo>
                  <a:lnTo>
                    <a:pt x="91" y="342"/>
                  </a:lnTo>
                  <a:lnTo>
                    <a:pt x="91" y="335"/>
                  </a:lnTo>
                  <a:lnTo>
                    <a:pt x="92" y="329"/>
                  </a:lnTo>
                  <a:lnTo>
                    <a:pt x="92" y="323"/>
                  </a:lnTo>
                  <a:lnTo>
                    <a:pt x="93" y="277"/>
                  </a:lnTo>
                  <a:lnTo>
                    <a:pt x="91" y="240"/>
                  </a:lnTo>
                  <a:lnTo>
                    <a:pt x="89" y="233"/>
                  </a:lnTo>
                  <a:lnTo>
                    <a:pt x="89" y="228"/>
                  </a:lnTo>
                  <a:lnTo>
                    <a:pt x="89" y="227"/>
                  </a:lnTo>
                  <a:lnTo>
                    <a:pt x="86" y="219"/>
                  </a:lnTo>
                  <a:lnTo>
                    <a:pt x="83" y="200"/>
                  </a:lnTo>
                  <a:lnTo>
                    <a:pt x="79" y="189"/>
                  </a:lnTo>
                  <a:lnTo>
                    <a:pt x="78" y="185"/>
                  </a:lnTo>
                  <a:lnTo>
                    <a:pt x="75" y="179"/>
                  </a:lnTo>
                  <a:lnTo>
                    <a:pt x="68" y="155"/>
                  </a:lnTo>
                  <a:lnTo>
                    <a:pt x="66" y="151"/>
                  </a:lnTo>
                  <a:lnTo>
                    <a:pt x="65" y="149"/>
                  </a:lnTo>
                  <a:lnTo>
                    <a:pt x="66" y="147"/>
                  </a:lnTo>
                  <a:lnTo>
                    <a:pt x="61" y="137"/>
                  </a:lnTo>
                  <a:lnTo>
                    <a:pt x="60" y="131"/>
                  </a:lnTo>
                  <a:lnTo>
                    <a:pt x="57" y="127"/>
                  </a:lnTo>
                  <a:lnTo>
                    <a:pt x="56" y="122"/>
                  </a:lnTo>
                  <a:lnTo>
                    <a:pt x="56" y="118"/>
                  </a:lnTo>
                  <a:lnTo>
                    <a:pt x="54" y="115"/>
                  </a:lnTo>
                  <a:lnTo>
                    <a:pt x="51" y="109"/>
                  </a:lnTo>
                  <a:lnTo>
                    <a:pt x="45" y="100"/>
                  </a:lnTo>
                  <a:lnTo>
                    <a:pt x="45" y="94"/>
                  </a:lnTo>
                  <a:lnTo>
                    <a:pt x="41" y="84"/>
                  </a:lnTo>
                  <a:lnTo>
                    <a:pt x="36" y="74"/>
                  </a:lnTo>
                  <a:lnTo>
                    <a:pt x="29" y="58"/>
                  </a:lnTo>
                  <a:lnTo>
                    <a:pt x="27" y="56"/>
                  </a:lnTo>
                  <a:lnTo>
                    <a:pt x="29" y="54"/>
                  </a:lnTo>
                  <a:lnTo>
                    <a:pt x="26" y="52"/>
                  </a:lnTo>
                  <a:lnTo>
                    <a:pt x="24" y="49"/>
                  </a:lnTo>
                  <a:lnTo>
                    <a:pt x="23" y="46"/>
                  </a:lnTo>
                  <a:lnTo>
                    <a:pt x="19" y="38"/>
                  </a:lnTo>
                  <a:lnTo>
                    <a:pt x="17" y="34"/>
                  </a:lnTo>
                  <a:lnTo>
                    <a:pt x="11" y="20"/>
                  </a:lnTo>
                  <a:lnTo>
                    <a:pt x="8" y="16"/>
                  </a:lnTo>
                  <a:lnTo>
                    <a:pt x="5" y="13"/>
                  </a:lnTo>
                  <a:lnTo>
                    <a:pt x="2" y="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D90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2111" name="Freeform 62"/>
            <p:cNvSpPr>
              <a:spLocks/>
            </p:cNvSpPr>
            <p:nvPr/>
          </p:nvSpPr>
          <p:spPr bwMode="auto">
            <a:xfrm>
              <a:off x="543" y="299"/>
              <a:ext cx="53" cy="139"/>
            </a:xfrm>
            <a:custGeom>
              <a:avLst/>
              <a:gdLst>
                <a:gd name="T0" fmla="*/ 6 w 159"/>
                <a:gd name="T1" fmla="*/ 0 h 417"/>
                <a:gd name="T2" fmla="*/ 21 w 159"/>
                <a:gd name="T3" fmla="*/ 5 h 417"/>
                <a:gd name="T4" fmla="*/ 31 w 159"/>
                <a:gd name="T5" fmla="*/ 9 h 417"/>
                <a:gd name="T6" fmla="*/ 59 w 159"/>
                <a:gd name="T7" fmla="*/ 39 h 417"/>
                <a:gd name="T8" fmla="*/ 96 w 159"/>
                <a:gd name="T9" fmla="*/ 96 h 417"/>
                <a:gd name="T10" fmla="*/ 114 w 159"/>
                <a:gd name="T11" fmla="*/ 131 h 417"/>
                <a:gd name="T12" fmla="*/ 117 w 159"/>
                <a:gd name="T13" fmla="*/ 136 h 417"/>
                <a:gd name="T14" fmla="*/ 123 w 159"/>
                <a:gd name="T15" fmla="*/ 148 h 417"/>
                <a:gd name="T16" fmla="*/ 125 w 159"/>
                <a:gd name="T17" fmla="*/ 153 h 417"/>
                <a:gd name="T18" fmla="*/ 127 w 159"/>
                <a:gd name="T19" fmla="*/ 158 h 417"/>
                <a:gd name="T20" fmla="*/ 135 w 159"/>
                <a:gd name="T21" fmla="*/ 178 h 417"/>
                <a:gd name="T22" fmla="*/ 149 w 159"/>
                <a:gd name="T23" fmla="*/ 226 h 417"/>
                <a:gd name="T24" fmla="*/ 155 w 159"/>
                <a:gd name="T25" fmla="*/ 272 h 417"/>
                <a:gd name="T26" fmla="*/ 159 w 159"/>
                <a:gd name="T27" fmla="*/ 297 h 417"/>
                <a:gd name="T28" fmla="*/ 159 w 159"/>
                <a:gd name="T29" fmla="*/ 357 h 417"/>
                <a:gd name="T30" fmla="*/ 159 w 159"/>
                <a:gd name="T31" fmla="*/ 380 h 417"/>
                <a:gd name="T32" fmla="*/ 155 w 159"/>
                <a:gd name="T33" fmla="*/ 409 h 417"/>
                <a:gd name="T34" fmla="*/ 149 w 159"/>
                <a:gd name="T35" fmla="*/ 415 h 417"/>
                <a:gd name="T36" fmla="*/ 117 w 159"/>
                <a:gd name="T37" fmla="*/ 385 h 417"/>
                <a:gd name="T38" fmla="*/ 123 w 159"/>
                <a:gd name="T39" fmla="*/ 308 h 417"/>
                <a:gd name="T40" fmla="*/ 119 w 159"/>
                <a:gd name="T41" fmla="*/ 276 h 417"/>
                <a:gd name="T42" fmla="*/ 111 w 159"/>
                <a:gd name="T43" fmla="*/ 238 h 417"/>
                <a:gd name="T44" fmla="*/ 109 w 159"/>
                <a:gd name="T45" fmla="*/ 232 h 417"/>
                <a:gd name="T46" fmla="*/ 108 w 159"/>
                <a:gd name="T47" fmla="*/ 222 h 417"/>
                <a:gd name="T48" fmla="*/ 105 w 159"/>
                <a:gd name="T49" fmla="*/ 218 h 417"/>
                <a:gd name="T50" fmla="*/ 102 w 159"/>
                <a:gd name="T51" fmla="*/ 210 h 417"/>
                <a:gd name="T52" fmla="*/ 99 w 159"/>
                <a:gd name="T53" fmla="*/ 201 h 417"/>
                <a:gd name="T54" fmla="*/ 97 w 159"/>
                <a:gd name="T55" fmla="*/ 191 h 417"/>
                <a:gd name="T56" fmla="*/ 93 w 159"/>
                <a:gd name="T57" fmla="*/ 182 h 417"/>
                <a:gd name="T58" fmla="*/ 88 w 159"/>
                <a:gd name="T59" fmla="*/ 166 h 417"/>
                <a:gd name="T60" fmla="*/ 82 w 159"/>
                <a:gd name="T61" fmla="*/ 153 h 417"/>
                <a:gd name="T62" fmla="*/ 77 w 159"/>
                <a:gd name="T63" fmla="*/ 137 h 417"/>
                <a:gd name="T64" fmla="*/ 67 w 159"/>
                <a:gd name="T65" fmla="*/ 122 h 417"/>
                <a:gd name="T66" fmla="*/ 49 w 159"/>
                <a:gd name="T67" fmla="*/ 83 h 417"/>
                <a:gd name="T68" fmla="*/ 39 w 159"/>
                <a:gd name="T69" fmla="*/ 67 h 417"/>
                <a:gd name="T70" fmla="*/ 24 w 159"/>
                <a:gd name="T71" fmla="*/ 39 h 417"/>
                <a:gd name="T72" fmla="*/ 0 w 159"/>
                <a:gd name="T73" fmla="*/ 0 h 417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159"/>
                <a:gd name="T112" fmla="*/ 0 h 417"/>
                <a:gd name="T113" fmla="*/ 159 w 159"/>
                <a:gd name="T114" fmla="*/ 417 h 417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159" h="417">
                  <a:moveTo>
                    <a:pt x="0" y="0"/>
                  </a:moveTo>
                  <a:lnTo>
                    <a:pt x="6" y="0"/>
                  </a:lnTo>
                  <a:lnTo>
                    <a:pt x="11" y="5"/>
                  </a:lnTo>
                  <a:lnTo>
                    <a:pt x="21" y="5"/>
                  </a:lnTo>
                  <a:lnTo>
                    <a:pt x="25" y="6"/>
                  </a:lnTo>
                  <a:lnTo>
                    <a:pt x="31" y="9"/>
                  </a:lnTo>
                  <a:lnTo>
                    <a:pt x="57" y="37"/>
                  </a:lnTo>
                  <a:lnTo>
                    <a:pt x="59" y="39"/>
                  </a:lnTo>
                  <a:lnTo>
                    <a:pt x="93" y="87"/>
                  </a:lnTo>
                  <a:lnTo>
                    <a:pt x="96" y="96"/>
                  </a:lnTo>
                  <a:lnTo>
                    <a:pt x="111" y="122"/>
                  </a:lnTo>
                  <a:lnTo>
                    <a:pt x="114" y="131"/>
                  </a:lnTo>
                  <a:lnTo>
                    <a:pt x="117" y="132"/>
                  </a:lnTo>
                  <a:lnTo>
                    <a:pt x="117" y="136"/>
                  </a:lnTo>
                  <a:lnTo>
                    <a:pt x="119" y="142"/>
                  </a:lnTo>
                  <a:lnTo>
                    <a:pt x="123" y="148"/>
                  </a:lnTo>
                  <a:lnTo>
                    <a:pt x="123" y="149"/>
                  </a:lnTo>
                  <a:lnTo>
                    <a:pt x="125" y="153"/>
                  </a:lnTo>
                  <a:lnTo>
                    <a:pt x="126" y="155"/>
                  </a:lnTo>
                  <a:lnTo>
                    <a:pt x="127" y="158"/>
                  </a:lnTo>
                  <a:lnTo>
                    <a:pt x="126" y="159"/>
                  </a:lnTo>
                  <a:lnTo>
                    <a:pt x="135" y="178"/>
                  </a:lnTo>
                  <a:lnTo>
                    <a:pt x="136" y="186"/>
                  </a:lnTo>
                  <a:lnTo>
                    <a:pt x="149" y="226"/>
                  </a:lnTo>
                  <a:lnTo>
                    <a:pt x="155" y="267"/>
                  </a:lnTo>
                  <a:lnTo>
                    <a:pt x="155" y="272"/>
                  </a:lnTo>
                  <a:lnTo>
                    <a:pt x="156" y="279"/>
                  </a:lnTo>
                  <a:lnTo>
                    <a:pt x="159" y="297"/>
                  </a:lnTo>
                  <a:lnTo>
                    <a:pt x="159" y="355"/>
                  </a:lnTo>
                  <a:lnTo>
                    <a:pt x="159" y="357"/>
                  </a:lnTo>
                  <a:lnTo>
                    <a:pt x="159" y="365"/>
                  </a:lnTo>
                  <a:lnTo>
                    <a:pt x="159" y="380"/>
                  </a:lnTo>
                  <a:lnTo>
                    <a:pt x="156" y="405"/>
                  </a:lnTo>
                  <a:lnTo>
                    <a:pt x="155" y="409"/>
                  </a:lnTo>
                  <a:lnTo>
                    <a:pt x="154" y="417"/>
                  </a:lnTo>
                  <a:lnTo>
                    <a:pt x="149" y="415"/>
                  </a:lnTo>
                  <a:lnTo>
                    <a:pt x="147" y="412"/>
                  </a:lnTo>
                  <a:lnTo>
                    <a:pt x="117" y="385"/>
                  </a:lnTo>
                  <a:lnTo>
                    <a:pt x="119" y="373"/>
                  </a:lnTo>
                  <a:lnTo>
                    <a:pt x="123" y="308"/>
                  </a:lnTo>
                  <a:lnTo>
                    <a:pt x="121" y="293"/>
                  </a:lnTo>
                  <a:lnTo>
                    <a:pt x="119" y="276"/>
                  </a:lnTo>
                  <a:lnTo>
                    <a:pt x="113" y="251"/>
                  </a:lnTo>
                  <a:lnTo>
                    <a:pt x="111" y="238"/>
                  </a:lnTo>
                  <a:lnTo>
                    <a:pt x="111" y="234"/>
                  </a:lnTo>
                  <a:lnTo>
                    <a:pt x="109" y="232"/>
                  </a:lnTo>
                  <a:lnTo>
                    <a:pt x="109" y="226"/>
                  </a:lnTo>
                  <a:lnTo>
                    <a:pt x="108" y="222"/>
                  </a:lnTo>
                  <a:lnTo>
                    <a:pt x="106" y="219"/>
                  </a:lnTo>
                  <a:lnTo>
                    <a:pt x="105" y="218"/>
                  </a:lnTo>
                  <a:lnTo>
                    <a:pt x="106" y="214"/>
                  </a:lnTo>
                  <a:lnTo>
                    <a:pt x="102" y="210"/>
                  </a:lnTo>
                  <a:lnTo>
                    <a:pt x="101" y="202"/>
                  </a:lnTo>
                  <a:lnTo>
                    <a:pt x="99" y="201"/>
                  </a:lnTo>
                  <a:lnTo>
                    <a:pt x="100" y="198"/>
                  </a:lnTo>
                  <a:lnTo>
                    <a:pt x="97" y="191"/>
                  </a:lnTo>
                  <a:lnTo>
                    <a:pt x="94" y="186"/>
                  </a:lnTo>
                  <a:lnTo>
                    <a:pt x="93" y="182"/>
                  </a:lnTo>
                  <a:lnTo>
                    <a:pt x="93" y="178"/>
                  </a:lnTo>
                  <a:lnTo>
                    <a:pt x="88" y="166"/>
                  </a:lnTo>
                  <a:lnTo>
                    <a:pt x="84" y="159"/>
                  </a:lnTo>
                  <a:lnTo>
                    <a:pt x="82" y="153"/>
                  </a:lnTo>
                  <a:lnTo>
                    <a:pt x="78" y="149"/>
                  </a:lnTo>
                  <a:lnTo>
                    <a:pt x="77" y="137"/>
                  </a:lnTo>
                  <a:lnTo>
                    <a:pt x="73" y="131"/>
                  </a:lnTo>
                  <a:lnTo>
                    <a:pt x="67" y="122"/>
                  </a:lnTo>
                  <a:lnTo>
                    <a:pt x="51" y="89"/>
                  </a:lnTo>
                  <a:lnTo>
                    <a:pt x="49" y="83"/>
                  </a:lnTo>
                  <a:lnTo>
                    <a:pt x="46" y="77"/>
                  </a:lnTo>
                  <a:lnTo>
                    <a:pt x="39" y="67"/>
                  </a:lnTo>
                  <a:lnTo>
                    <a:pt x="28" y="47"/>
                  </a:lnTo>
                  <a:lnTo>
                    <a:pt x="24" y="39"/>
                  </a:lnTo>
                  <a:lnTo>
                    <a:pt x="0" y="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D90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2112" name="Freeform 63"/>
            <p:cNvSpPr>
              <a:spLocks/>
            </p:cNvSpPr>
            <p:nvPr/>
          </p:nvSpPr>
          <p:spPr bwMode="auto">
            <a:xfrm>
              <a:off x="513" y="357"/>
              <a:ext cx="76" cy="159"/>
            </a:xfrm>
            <a:custGeom>
              <a:avLst/>
              <a:gdLst>
                <a:gd name="T0" fmla="*/ 12 w 226"/>
                <a:gd name="T1" fmla="*/ 5 h 479"/>
                <a:gd name="T2" fmla="*/ 29 w 226"/>
                <a:gd name="T3" fmla="*/ 16 h 479"/>
                <a:gd name="T4" fmla="*/ 96 w 226"/>
                <a:gd name="T5" fmla="*/ 18 h 479"/>
                <a:gd name="T6" fmla="*/ 111 w 226"/>
                <a:gd name="T7" fmla="*/ 21 h 479"/>
                <a:gd name="T8" fmla="*/ 122 w 226"/>
                <a:gd name="T9" fmla="*/ 24 h 479"/>
                <a:gd name="T10" fmla="*/ 120 w 226"/>
                <a:gd name="T11" fmla="*/ 51 h 479"/>
                <a:gd name="T12" fmla="*/ 108 w 226"/>
                <a:gd name="T13" fmla="*/ 55 h 479"/>
                <a:gd name="T14" fmla="*/ 83 w 226"/>
                <a:gd name="T15" fmla="*/ 61 h 479"/>
                <a:gd name="T16" fmla="*/ 99 w 226"/>
                <a:gd name="T17" fmla="*/ 70 h 479"/>
                <a:gd name="T18" fmla="*/ 82 w 226"/>
                <a:gd name="T19" fmla="*/ 75 h 479"/>
                <a:gd name="T20" fmla="*/ 65 w 226"/>
                <a:gd name="T21" fmla="*/ 79 h 479"/>
                <a:gd name="T22" fmla="*/ 68 w 226"/>
                <a:gd name="T23" fmla="*/ 137 h 479"/>
                <a:gd name="T24" fmla="*/ 71 w 226"/>
                <a:gd name="T25" fmla="*/ 160 h 479"/>
                <a:gd name="T26" fmla="*/ 77 w 226"/>
                <a:gd name="T27" fmla="*/ 182 h 479"/>
                <a:gd name="T28" fmla="*/ 83 w 226"/>
                <a:gd name="T29" fmla="*/ 197 h 479"/>
                <a:gd name="T30" fmla="*/ 93 w 226"/>
                <a:gd name="T31" fmla="*/ 215 h 479"/>
                <a:gd name="T32" fmla="*/ 100 w 226"/>
                <a:gd name="T33" fmla="*/ 233 h 479"/>
                <a:gd name="T34" fmla="*/ 138 w 226"/>
                <a:gd name="T35" fmla="*/ 219 h 479"/>
                <a:gd name="T36" fmla="*/ 161 w 226"/>
                <a:gd name="T37" fmla="*/ 238 h 479"/>
                <a:gd name="T38" fmla="*/ 173 w 226"/>
                <a:gd name="T39" fmla="*/ 222 h 479"/>
                <a:gd name="T40" fmla="*/ 195 w 226"/>
                <a:gd name="T41" fmla="*/ 230 h 479"/>
                <a:gd name="T42" fmla="*/ 206 w 226"/>
                <a:gd name="T43" fmla="*/ 239 h 479"/>
                <a:gd name="T44" fmla="*/ 219 w 226"/>
                <a:gd name="T45" fmla="*/ 240 h 479"/>
                <a:gd name="T46" fmla="*/ 226 w 226"/>
                <a:gd name="T47" fmla="*/ 251 h 479"/>
                <a:gd name="T48" fmla="*/ 222 w 226"/>
                <a:gd name="T49" fmla="*/ 275 h 479"/>
                <a:gd name="T50" fmla="*/ 216 w 226"/>
                <a:gd name="T51" fmla="*/ 293 h 479"/>
                <a:gd name="T52" fmla="*/ 207 w 226"/>
                <a:gd name="T53" fmla="*/ 322 h 479"/>
                <a:gd name="T54" fmla="*/ 208 w 226"/>
                <a:gd name="T55" fmla="*/ 326 h 479"/>
                <a:gd name="T56" fmla="*/ 198 w 226"/>
                <a:gd name="T57" fmla="*/ 346 h 479"/>
                <a:gd name="T58" fmla="*/ 182 w 226"/>
                <a:gd name="T59" fmla="*/ 381 h 479"/>
                <a:gd name="T60" fmla="*/ 172 w 226"/>
                <a:gd name="T61" fmla="*/ 400 h 479"/>
                <a:gd name="T62" fmla="*/ 152 w 226"/>
                <a:gd name="T63" fmla="*/ 437 h 479"/>
                <a:gd name="T64" fmla="*/ 142 w 226"/>
                <a:gd name="T65" fmla="*/ 452 h 479"/>
                <a:gd name="T66" fmla="*/ 128 w 226"/>
                <a:gd name="T67" fmla="*/ 475 h 479"/>
                <a:gd name="T68" fmla="*/ 120 w 226"/>
                <a:gd name="T69" fmla="*/ 478 h 479"/>
                <a:gd name="T70" fmla="*/ 114 w 226"/>
                <a:gd name="T71" fmla="*/ 461 h 479"/>
                <a:gd name="T72" fmla="*/ 125 w 226"/>
                <a:gd name="T73" fmla="*/ 430 h 479"/>
                <a:gd name="T74" fmla="*/ 130 w 226"/>
                <a:gd name="T75" fmla="*/ 331 h 479"/>
                <a:gd name="T76" fmla="*/ 128 w 226"/>
                <a:gd name="T77" fmla="*/ 317 h 479"/>
                <a:gd name="T78" fmla="*/ 117 w 226"/>
                <a:gd name="T79" fmla="*/ 285 h 479"/>
                <a:gd name="T80" fmla="*/ 117 w 226"/>
                <a:gd name="T81" fmla="*/ 274 h 479"/>
                <a:gd name="T82" fmla="*/ 102 w 226"/>
                <a:gd name="T83" fmla="*/ 264 h 479"/>
                <a:gd name="T84" fmla="*/ 96 w 226"/>
                <a:gd name="T85" fmla="*/ 278 h 479"/>
                <a:gd name="T86" fmla="*/ 83 w 226"/>
                <a:gd name="T87" fmla="*/ 291 h 479"/>
                <a:gd name="T88" fmla="*/ 75 w 226"/>
                <a:gd name="T89" fmla="*/ 286 h 479"/>
                <a:gd name="T90" fmla="*/ 69 w 226"/>
                <a:gd name="T91" fmla="*/ 270 h 479"/>
                <a:gd name="T92" fmla="*/ 54 w 226"/>
                <a:gd name="T93" fmla="*/ 250 h 479"/>
                <a:gd name="T94" fmla="*/ 57 w 226"/>
                <a:gd name="T95" fmla="*/ 236 h 479"/>
                <a:gd name="T96" fmla="*/ 35 w 226"/>
                <a:gd name="T97" fmla="*/ 208 h 479"/>
                <a:gd name="T98" fmla="*/ 33 w 226"/>
                <a:gd name="T99" fmla="*/ 198 h 479"/>
                <a:gd name="T100" fmla="*/ 26 w 226"/>
                <a:gd name="T101" fmla="*/ 171 h 479"/>
                <a:gd name="T102" fmla="*/ 22 w 226"/>
                <a:gd name="T103" fmla="*/ 164 h 479"/>
                <a:gd name="T104" fmla="*/ 22 w 226"/>
                <a:gd name="T105" fmla="*/ 129 h 479"/>
                <a:gd name="T106" fmla="*/ 20 w 226"/>
                <a:gd name="T107" fmla="*/ 103 h 479"/>
                <a:gd name="T108" fmla="*/ 16 w 226"/>
                <a:gd name="T109" fmla="*/ 84 h 479"/>
                <a:gd name="T110" fmla="*/ 10 w 226"/>
                <a:gd name="T111" fmla="*/ 70 h 479"/>
                <a:gd name="T112" fmla="*/ 9 w 226"/>
                <a:gd name="T113" fmla="*/ 51 h 479"/>
                <a:gd name="T114" fmla="*/ 12 w 226"/>
                <a:gd name="T115" fmla="*/ 45 h 479"/>
                <a:gd name="T116" fmla="*/ 6 w 226"/>
                <a:gd name="T117" fmla="*/ 18 h 479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226"/>
                <a:gd name="T178" fmla="*/ 0 h 479"/>
                <a:gd name="T179" fmla="*/ 226 w 226"/>
                <a:gd name="T180" fmla="*/ 479 h 479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226" h="479">
                  <a:moveTo>
                    <a:pt x="2" y="0"/>
                  </a:moveTo>
                  <a:lnTo>
                    <a:pt x="4" y="0"/>
                  </a:lnTo>
                  <a:lnTo>
                    <a:pt x="12" y="5"/>
                  </a:lnTo>
                  <a:lnTo>
                    <a:pt x="16" y="5"/>
                  </a:lnTo>
                  <a:lnTo>
                    <a:pt x="16" y="9"/>
                  </a:lnTo>
                  <a:lnTo>
                    <a:pt x="29" y="16"/>
                  </a:lnTo>
                  <a:lnTo>
                    <a:pt x="44" y="17"/>
                  </a:lnTo>
                  <a:lnTo>
                    <a:pt x="71" y="18"/>
                  </a:lnTo>
                  <a:lnTo>
                    <a:pt x="96" y="18"/>
                  </a:lnTo>
                  <a:lnTo>
                    <a:pt x="106" y="18"/>
                  </a:lnTo>
                  <a:lnTo>
                    <a:pt x="111" y="22"/>
                  </a:lnTo>
                  <a:lnTo>
                    <a:pt x="111" y="21"/>
                  </a:lnTo>
                  <a:lnTo>
                    <a:pt x="113" y="22"/>
                  </a:lnTo>
                  <a:lnTo>
                    <a:pt x="117" y="22"/>
                  </a:lnTo>
                  <a:lnTo>
                    <a:pt x="122" y="24"/>
                  </a:lnTo>
                  <a:lnTo>
                    <a:pt x="122" y="36"/>
                  </a:lnTo>
                  <a:lnTo>
                    <a:pt x="122" y="45"/>
                  </a:lnTo>
                  <a:lnTo>
                    <a:pt x="120" y="51"/>
                  </a:lnTo>
                  <a:lnTo>
                    <a:pt x="117" y="53"/>
                  </a:lnTo>
                  <a:lnTo>
                    <a:pt x="114" y="55"/>
                  </a:lnTo>
                  <a:lnTo>
                    <a:pt x="108" y="55"/>
                  </a:lnTo>
                  <a:lnTo>
                    <a:pt x="82" y="57"/>
                  </a:lnTo>
                  <a:lnTo>
                    <a:pt x="80" y="60"/>
                  </a:lnTo>
                  <a:lnTo>
                    <a:pt x="83" y="61"/>
                  </a:lnTo>
                  <a:lnTo>
                    <a:pt x="89" y="64"/>
                  </a:lnTo>
                  <a:lnTo>
                    <a:pt x="96" y="64"/>
                  </a:lnTo>
                  <a:lnTo>
                    <a:pt x="99" y="70"/>
                  </a:lnTo>
                  <a:lnTo>
                    <a:pt x="98" y="72"/>
                  </a:lnTo>
                  <a:lnTo>
                    <a:pt x="93" y="72"/>
                  </a:lnTo>
                  <a:lnTo>
                    <a:pt x="82" y="75"/>
                  </a:lnTo>
                  <a:lnTo>
                    <a:pt x="72" y="77"/>
                  </a:lnTo>
                  <a:lnTo>
                    <a:pt x="69" y="77"/>
                  </a:lnTo>
                  <a:lnTo>
                    <a:pt x="65" y="79"/>
                  </a:lnTo>
                  <a:lnTo>
                    <a:pt x="68" y="125"/>
                  </a:lnTo>
                  <a:lnTo>
                    <a:pt x="68" y="135"/>
                  </a:lnTo>
                  <a:lnTo>
                    <a:pt x="68" y="137"/>
                  </a:lnTo>
                  <a:lnTo>
                    <a:pt x="69" y="148"/>
                  </a:lnTo>
                  <a:lnTo>
                    <a:pt x="69" y="155"/>
                  </a:lnTo>
                  <a:lnTo>
                    <a:pt x="71" y="160"/>
                  </a:lnTo>
                  <a:lnTo>
                    <a:pt x="72" y="164"/>
                  </a:lnTo>
                  <a:lnTo>
                    <a:pt x="74" y="168"/>
                  </a:lnTo>
                  <a:lnTo>
                    <a:pt x="77" y="182"/>
                  </a:lnTo>
                  <a:lnTo>
                    <a:pt x="81" y="186"/>
                  </a:lnTo>
                  <a:lnTo>
                    <a:pt x="82" y="192"/>
                  </a:lnTo>
                  <a:lnTo>
                    <a:pt x="83" y="197"/>
                  </a:lnTo>
                  <a:lnTo>
                    <a:pt x="86" y="204"/>
                  </a:lnTo>
                  <a:lnTo>
                    <a:pt x="89" y="212"/>
                  </a:lnTo>
                  <a:lnTo>
                    <a:pt x="93" y="215"/>
                  </a:lnTo>
                  <a:lnTo>
                    <a:pt x="92" y="218"/>
                  </a:lnTo>
                  <a:lnTo>
                    <a:pt x="93" y="219"/>
                  </a:lnTo>
                  <a:lnTo>
                    <a:pt x="100" y="233"/>
                  </a:lnTo>
                  <a:lnTo>
                    <a:pt x="111" y="232"/>
                  </a:lnTo>
                  <a:lnTo>
                    <a:pt x="123" y="222"/>
                  </a:lnTo>
                  <a:lnTo>
                    <a:pt x="138" y="219"/>
                  </a:lnTo>
                  <a:lnTo>
                    <a:pt x="142" y="221"/>
                  </a:lnTo>
                  <a:lnTo>
                    <a:pt x="158" y="238"/>
                  </a:lnTo>
                  <a:lnTo>
                    <a:pt x="161" y="238"/>
                  </a:lnTo>
                  <a:lnTo>
                    <a:pt x="166" y="230"/>
                  </a:lnTo>
                  <a:lnTo>
                    <a:pt x="167" y="226"/>
                  </a:lnTo>
                  <a:lnTo>
                    <a:pt x="173" y="222"/>
                  </a:lnTo>
                  <a:lnTo>
                    <a:pt x="184" y="222"/>
                  </a:lnTo>
                  <a:lnTo>
                    <a:pt x="190" y="225"/>
                  </a:lnTo>
                  <a:lnTo>
                    <a:pt x="195" y="230"/>
                  </a:lnTo>
                  <a:lnTo>
                    <a:pt x="198" y="240"/>
                  </a:lnTo>
                  <a:lnTo>
                    <a:pt x="202" y="240"/>
                  </a:lnTo>
                  <a:lnTo>
                    <a:pt x="206" y="239"/>
                  </a:lnTo>
                  <a:lnTo>
                    <a:pt x="209" y="236"/>
                  </a:lnTo>
                  <a:lnTo>
                    <a:pt x="215" y="236"/>
                  </a:lnTo>
                  <a:lnTo>
                    <a:pt x="219" y="240"/>
                  </a:lnTo>
                  <a:lnTo>
                    <a:pt x="222" y="240"/>
                  </a:lnTo>
                  <a:lnTo>
                    <a:pt x="226" y="248"/>
                  </a:lnTo>
                  <a:lnTo>
                    <a:pt x="226" y="251"/>
                  </a:lnTo>
                  <a:lnTo>
                    <a:pt x="226" y="256"/>
                  </a:lnTo>
                  <a:lnTo>
                    <a:pt x="225" y="264"/>
                  </a:lnTo>
                  <a:lnTo>
                    <a:pt x="222" y="275"/>
                  </a:lnTo>
                  <a:lnTo>
                    <a:pt x="219" y="287"/>
                  </a:lnTo>
                  <a:lnTo>
                    <a:pt x="218" y="291"/>
                  </a:lnTo>
                  <a:lnTo>
                    <a:pt x="216" y="293"/>
                  </a:lnTo>
                  <a:lnTo>
                    <a:pt x="215" y="304"/>
                  </a:lnTo>
                  <a:lnTo>
                    <a:pt x="209" y="321"/>
                  </a:lnTo>
                  <a:lnTo>
                    <a:pt x="207" y="322"/>
                  </a:lnTo>
                  <a:lnTo>
                    <a:pt x="208" y="323"/>
                  </a:lnTo>
                  <a:lnTo>
                    <a:pt x="207" y="325"/>
                  </a:lnTo>
                  <a:lnTo>
                    <a:pt x="208" y="326"/>
                  </a:lnTo>
                  <a:lnTo>
                    <a:pt x="206" y="328"/>
                  </a:lnTo>
                  <a:lnTo>
                    <a:pt x="202" y="333"/>
                  </a:lnTo>
                  <a:lnTo>
                    <a:pt x="198" y="346"/>
                  </a:lnTo>
                  <a:lnTo>
                    <a:pt x="198" y="350"/>
                  </a:lnTo>
                  <a:lnTo>
                    <a:pt x="190" y="369"/>
                  </a:lnTo>
                  <a:lnTo>
                    <a:pt x="182" y="381"/>
                  </a:lnTo>
                  <a:lnTo>
                    <a:pt x="179" y="387"/>
                  </a:lnTo>
                  <a:lnTo>
                    <a:pt x="177" y="391"/>
                  </a:lnTo>
                  <a:lnTo>
                    <a:pt x="172" y="400"/>
                  </a:lnTo>
                  <a:lnTo>
                    <a:pt x="171" y="404"/>
                  </a:lnTo>
                  <a:lnTo>
                    <a:pt x="156" y="427"/>
                  </a:lnTo>
                  <a:lnTo>
                    <a:pt x="152" y="437"/>
                  </a:lnTo>
                  <a:lnTo>
                    <a:pt x="148" y="442"/>
                  </a:lnTo>
                  <a:lnTo>
                    <a:pt x="146" y="447"/>
                  </a:lnTo>
                  <a:lnTo>
                    <a:pt x="142" y="452"/>
                  </a:lnTo>
                  <a:lnTo>
                    <a:pt x="140" y="455"/>
                  </a:lnTo>
                  <a:lnTo>
                    <a:pt x="132" y="466"/>
                  </a:lnTo>
                  <a:lnTo>
                    <a:pt x="128" y="475"/>
                  </a:lnTo>
                  <a:lnTo>
                    <a:pt x="123" y="478"/>
                  </a:lnTo>
                  <a:lnTo>
                    <a:pt x="122" y="479"/>
                  </a:lnTo>
                  <a:lnTo>
                    <a:pt x="120" y="478"/>
                  </a:lnTo>
                  <a:lnTo>
                    <a:pt x="119" y="475"/>
                  </a:lnTo>
                  <a:lnTo>
                    <a:pt x="114" y="465"/>
                  </a:lnTo>
                  <a:lnTo>
                    <a:pt x="114" y="461"/>
                  </a:lnTo>
                  <a:lnTo>
                    <a:pt x="117" y="457"/>
                  </a:lnTo>
                  <a:lnTo>
                    <a:pt x="122" y="445"/>
                  </a:lnTo>
                  <a:lnTo>
                    <a:pt x="125" y="430"/>
                  </a:lnTo>
                  <a:lnTo>
                    <a:pt x="129" y="403"/>
                  </a:lnTo>
                  <a:lnTo>
                    <a:pt x="132" y="375"/>
                  </a:lnTo>
                  <a:lnTo>
                    <a:pt x="130" y="331"/>
                  </a:lnTo>
                  <a:lnTo>
                    <a:pt x="129" y="326"/>
                  </a:lnTo>
                  <a:lnTo>
                    <a:pt x="128" y="322"/>
                  </a:lnTo>
                  <a:lnTo>
                    <a:pt x="128" y="317"/>
                  </a:lnTo>
                  <a:lnTo>
                    <a:pt x="123" y="304"/>
                  </a:lnTo>
                  <a:lnTo>
                    <a:pt x="119" y="291"/>
                  </a:lnTo>
                  <a:lnTo>
                    <a:pt x="117" y="285"/>
                  </a:lnTo>
                  <a:lnTo>
                    <a:pt x="117" y="280"/>
                  </a:lnTo>
                  <a:lnTo>
                    <a:pt x="117" y="278"/>
                  </a:lnTo>
                  <a:lnTo>
                    <a:pt x="117" y="274"/>
                  </a:lnTo>
                  <a:lnTo>
                    <a:pt x="113" y="268"/>
                  </a:lnTo>
                  <a:lnTo>
                    <a:pt x="111" y="264"/>
                  </a:lnTo>
                  <a:lnTo>
                    <a:pt x="102" y="264"/>
                  </a:lnTo>
                  <a:lnTo>
                    <a:pt x="98" y="269"/>
                  </a:lnTo>
                  <a:lnTo>
                    <a:pt x="96" y="272"/>
                  </a:lnTo>
                  <a:lnTo>
                    <a:pt x="96" y="278"/>
                  </a:lnTo>
                  <a:lnTo>
                    <a:pt x="96" y="291"/>
                  </a:lnTo>
                  <a:lnTo>
                    <a:pt x="93" y="294"/>
                  </a:lnTo>
                  <a:lnTo>
                    <a:pt x="83" y="291"/>
                  </a:lnTo>
                  <a:lnTo>
                    <a:pt x="80" y="290"/>
                  </a:lnTo>
                  <a:lnTo>
                    <a:pt x="78" y="286"/>
                  </a:lnTo>
                  <a:lnTo>
                    <a:pt x="75" y="286"/>
                  </a:lnTo>
                  <a:lnTo>
                    <a:pt x="70" y="280"/>
                  </a:lnTo>
                  <a:lnTo>
                    <a:pt x="69" y="274"/>
                  </a:lnTo>
                  <a:lnTo>
                    <a:pt x="69" y="270"/>
                  </a:lnTo>
                  <a:lnTo>
                    <a:pt x="70" y="267"/>
                  </a:lnTo>
                  <a:lnTo>
                    <a:pt x="69" y="261"/>
                  </a:lnTo>
                  <a:lnTo>
                    <a:pt x="54" y="250"/>
                  </a:lnTo>
                  <a:lnTo>
                    <a:pt x="53" y="246"/>
                  </a:lnTo>
                  <a:lnTo>
                    <a:pt x="57" y="239"/>
                  </a:lnTo>
                  <a:lnTo>
                    <a:pt x="57" y="236"/>
                  </a:lnTo>
                  <a:lnTo>
                    <a:pt x="42" y="222"/>
                  </a:lnTo>
                  <a:lnTo>
                    <a:pt x="36" y="210"/>
                  </a:lnTo>
                  <a:lnTo>
                    <a:pt x="35" y="208"/>
                  </a:lnTo>
                  <a:lnTo>
                    <a:pt x="35" y="206"/>
                  </a:lnTo>
                  <a:lnTo>
                    <a:pt x="34" y="203"/>
                  </a:lnTo>
                  <a:lnTo>
                    <a:pt x="33" y="198"/>
                  </a:lnTo>
                  <a:lnTo>
                    <a:pt x="33" y="191"/>
                  </a:lnTo>
                  <a:lnTo>
                    <a:pt x="34" y="185"/>
                  </a:lnTo>
                  <a:lnTo>
                    <a:pt x="26" y="171"/>
                  </a:lnTo>
                  <a:lnTo>
                    <a:pt x="24" y="168"/>
                  </a:lnTo>
                  <a:lnTo>
                    <a:pt x="26" y="168"/>
                  </a:lnTo>
                  <a:lnTo>
                    <a:pt x="22" y="164"/>
                  </a:lnTo>
                  <a:lnTo>
                    <a:pt x="22" y="144"/>
                  </a:lnTo>
                  <a:lnTo>
                    <a:pt x="22" y="142"/>
                  </a:lnTo>
                  <a:lnTo>
                    <a:pt x="22" y="129"/>
                  </a:lnTo>
                  <a:lnTo>
                    <a:pt x="21" y="115"/>
                  </a:lnTo>
                  <a:lnTo>
                    <a:pt x="21" y="107"/>
                  </a:lnTo>
                  <a:lnTo>
                    <a:pt x="20" y="103"/>
                  </a:lnTo>
                  <a:lnTo>
                    <a:pt x="18" y="99"/>
                  </a:lnTo>
                  <a:lnTo>
                    <a:pt x="16" y="87"/>
                  </a:lnTo>
                  <a:lnTo>
                    <a:pt x="16" y="84"/>
                  </a:lnTo>
                  <a:lnTo>
                    <a:pt x="15" y="78"/>
                  </a:lnTo>
                  <a:lnTo>
                    <a:pt x="12" y="72"/>
                  </a:lnTo>
                  <a:lnTo>
                    <a:pt x="10" y="70"/>
                  </a:lnTo>
                  <a:lnTo>
                    <a:pt x="9" y="65"/>
                  </a:lnTo>
                  <a:lnTo>
                    <a:pt x="9" y="60"/>
                  </a:lnTo>
                  <a:lnTo>
                    <a:pt x="9" y="51"/>
                  </a:lnTo>
                  <a:lnTo>
                    <a:pt x="12" y="48"/>
                  </a:lnTo>
                  <a:lnTo>
                    <a:pt x="12" y="47"/>
                  </a:lnTo>
                  <a:lnTo>
                    <a:pt x="12" y="45"/>
                  </a:lnTo>
                  <a:lnTo>
                    <a:pt x="16" y="40"/>
                  </a:lnTo>
                  <a:lnTo>
                    <a:pt x="16" y="35"/>
                  </a:lnTo>
                  <a:lnTo>
                    <a:pt x="6" y="18"/>
                  </a:lnTo>
                  <a:lnTo>
                    <a:pt x="0" y="4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FFD9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2113" name="Freeform 64"/>
            <p:cNvSpPr>
              <a:spLocks/>
            </p:cNvSpPr>
            <p:nvPr/>
          </p:nvSpPr>
          <p:spPr bwMode="auto">
            <a:xfrm>
              <a:off x="543" y="374"/>
              <a:ext cx="17" cy="42"/>
            </a:xfrm>
            <a:custGeom>
              <a:avLst/>
              <a:gdLst>
                <a:gd name="T0" fmla="*/ 48 w 53"/>
                <a:gd name="T1" fmla="*/ 0 h 124"/>
                <a:gd name="T2" fmla="*/ 50 w 53"/>
                <a:gd name="T3" fmla="*/ 17 h 124"/>
                <a:gd name="T4" fmla="*/ 53 w 53"/>
                <a:gd name="T5" fmla="*/ 77 h 124"/>
                <a:gd name="T6" fmla="*/ 52 w 53"/>
                <a:gd name="T7" fmla="*/ 89 h 124"/>
                <a:gd name="T8" fmla="*/ 52 w 53"/>
                <a:gd name="T9" fmla="*/ 95 h 124"/>
                <a:gd name="T10" fmla="*/ 48 w 53"/>
                <a:gd name="T11" fmla="*/ 113 h 124"/>
                <a:gd name="T12" fmla="*/ 47 w 53"/>
                <a:gd name="T13" fmla="*/ 123 h 124"/>
                <a:gd name="T14" fmla="*/ 44 w 53"/>
                <a:gd name="T15" fmla="*/ 124 h 124"/>
                <a:gd name="T16" fmla="*/ 42 w 53"/>
                <a:gd name="T17" fmla="*/ 124 h 124"/>
                <a:gd name="T18" fmla="*/ 40 w 53"/>
                <a:gd name="T19" fmla="*/ 124 h 124"/>
                <a:gd name="T20" fmla="*/ 34 w 53"/>
                <a:gd name="T21" fmla="*/ 124 h 124"/>
                <a:gd name="T22" fmla="*/ 1 w 53"/>
                <a:gd name="T23" fmla="*/ 118 h 124"/>
                <a:gd name="T24" fmla="*/ 0 w 53"/>
                <a:gd name="T25" fmla="*/ 107 h 124"/>
                <a:gd name="T26" fmla="*/ 1 w 53"/>
                <a:gd name="T27" fmla="*/ 100 h 124"/>
                <a:gd name="T28" fmla="*/ 1 w 53"/>
                <a:gd name="T29" fmla="*/ 90 h 124"/>
                <a:gd name="T30" fmla="*/ 4 w 53"/>
                <a:gd name="T31" fmla="*/ 77 h 124"/>
                <a:gd name="T32" fmla="*/ 4 w 53"/>
                <a:gd name="T33" fmla="*/ 76 h 124"/>
                <a:gd name="T34" fmla="*/ 4 w 53"/>
                <a:gd name="T35" fmla="*/ 65 h 124"/>
                <a:gd name="T36" fmla="*/ 1 w 53"/>
                <a:gd name="T37" fmla="*/ 46 h 124"/>
                <a:gd name="T38" fmla="*/ 1 w 53"/>
                <a:gd name="T39" fmla="*/ 36 h 124"/>
                <a:gd name="T40" fmla="*/ 0 w 53"/>
                <a:gd name="T41" fmla="*/ 32 h 124"/>
                <a:gd name="T42" fmla="*/ 2 w 53"/>
                <a:gd name="T43" fmla="*/ 30 h 124"/>
                <a:gd name="T44" fmla="*/ 5 w 53"/>
                <a:gd name="T45" fmla="*/ 29 h 124"/>
                <a:gd name="T46" fmla="*/ 34 w 53"/>
                <a:gd name="T47" fmla="*/ 28 h 124"/>
                <a:gd name="T48" fmla="*/ 34 w 53"/>
                <a:gd name="T49" fmla="*/ 24 h 124"/>
                <a:gd name="T50" fmla="*/ 31 w 53"/>
                <a:gd name="T51" fmla="*/ 17 h 124"/>
                <a:gd name="T52" fmla="*/ 30 w 53"/>
                <a:gd name="T53" fmla="*/ 13 h 124"/>
                <a:gd name="T54" fmla="*/ 37 w 53"/>
                <a:gd name="T55" fmla="*/ 7 h 124"/>
                <a:gd name="T56" fmla="*/ 48 w 53"/>
                <a:gd name="T57" fmla="*/ 1 h 124"/>
                <a:gd name="T58" fmla="*/ 48 w 53"/>
                <a:gd name="T59" fmla="*/ 0 h 124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53"/>
                <a:gd name="T91" fmla="*/ 0 h 124"/>
                <a:gd name="T92" fmla="*/ 53 w 53"/>
                <a:gd name="T93" fmla="*/ 124 h 124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53" h="124">
                  <a:moveTo>
                    <a:pt x="48" y="0"/>
                  </a:moveTo>
                  <a:lnTo>
                    <a:pt x="50" y="17"/>
                  </a:lnTo>
                  <a:lnTo>
                    <a:pt x="53" y="77"/>
                  </a:lnTo>
                  <a:lnTo>
                    <a:pt x="52" y="89"/>
                  </a:lnTo>
                  <a:lnTo>
                    <a:pt x="52" y="95"/>
                  </a:lnTo>
                  <a:lnTo>
                    <a:pt x="48" y="113"/>
                  </a:lnTo>
                  <a:lnTo>
                    <a:pt x="47" y="123"/>
                  </a:lnTo>
                  <a:lnTo>
                    <a:pt x="44" y="124"/>
                  </a:lnTo>
                  <a:lnTo>
                    <a:pt x="42" y="124"/>
                  </a:lnTo>
                  <a:lnTo>
                    <a:pt x="40" y="124"/>
                  </a:lnTo>
                  <a:lnTo>
                    <a:pt x="34" y="124"/>
                  </a:lnTo>
                  <a:lnTo>
                    <a:pt x="1" y="118"/>
                  </a:lnTo>
                  <a:lnTo>
                    <a:pt x="0" y="107"/>
                  </a:lnTo>
                  <a:lnTo>
                    <a:pt x="1" y="100"/>
                  </a:lnTo>
                  <a:lnTo>
                    <a:pt x="1" y="90"/>
                  </a:lnTo>
                  <a:lnTo>
                    <a:pt x="4" y="77"/>
                  </a:lnTo>
                  <a:lnTo>
                    <a:pt x="4" y="76"/>
                  </a:lnTo>
                  <a:lnTo>
                    <a:pt x="4" y="65"/>
                  </a:lnTo>
                  <a:lnTo>
                    <a:pt x="1" y="46"/>
                  </a:lnTo>
                  <a:lnTo>
                    <a:pt x="1" y="36"/>
                  </a:lnTo>
                  <a:lnTo>
                    <a:pt x="0" y="32"/>
                  </a:lnTo>
                  <a:lnTo>
                    <a:pt x="2" y="30"/>
                  </a:lnTo>
                  <a:lnTo>
                    <a:pt x="5" y="29"/>
                  </a:lnTo>
                  <a:lnTo>
                    <a:pt x="34" y="28"/>
                  </a:lnTo>
                  <a:lnTo>
                    <a:pt x="34" y="24"/>
                  </a:lnTo>
                  <a:lnTo>
                    <a:pt x="31" y="17"/>
                  </a:lnTo>
                  <a:lnTo>
                    <a:pt x="30" y="13"/>
                  </a:lnTo>
                  <a:lnTo>
                    <a:pt x="37" y="7"/>
                  </a:lnTo>
                  <a:lnTo>
                    <a:pt x="48" y="1"/>
                  </a:lnTo>
                  <a:lnTo>
                    <a:pt x="48" y="0"/>
                  </a:lnTo>
                  <a:close/>
                </a:path>
              </a:pathLst>
            </a:custGeom>
            <a:solidFill>
              <a:srgbClr val="FFD90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2114" name="Freeform 65"/>
            <p:cNvSpPr>
              <a:spLocks/>
            </p:cNvSpPr>
            <p:nvPr/>
          </p:nvSpPr>
          <p:spPr bwMode="auto">
            <a:xfrm>
              <a:off x="536" y="386"/>
              <a:ext cx="4" cy="25"/>
            </a:xfrm>
            <a:custGeom>
              <a:avLst/>
              <a:gdLst>
                <a:gd name="T0" fmla="*/ 1 w 13"/>
                <a:gd name="T1" fmla="*/ 0 h 77"/>
                <a:gd name="T2" fmla="*/ 9 w 13"/>
                <a:gd name="T3" fmla="*/ 0 h 77"/>
                <a:gd name="T4" fmla="*/ 9 w 13"/>
                <a:gd name="T5" fmla="*/ 8 h 77"/>
                <a:gd name="T6" fmla="*/ 12 w 13"/>
                <a:gd name="T7" fmla="*/ 33 h 77"/>
                <a:gd name="T8" fmla="*/ 12 w 13"/>
                <a:gd name="T9" fmla="*/ 42 h 77"/>
                <a:gd name="T10" fmla="*/ 13 w 13"/>
                <a:gd name="T11" fmla="*/ 47 h 77"/>
                <a:gd name="T12" fmla="*/ 13 w 13"/>
                <a:gd name="T13" fmla="*/ 56 h 77"/>
                <a:gd name="T14" fmla="*/ 10 w 13"/>
                <a:gd name="T15" fmla="*/ 77 h 77"/>
                <a:gd name="T16" fmla="*/ 6 w 13"/>
                <a:gd name="T17" fmla="*/ 61 h 77"/>
                <a:gd name="T18" fmla="*/ 6 w 13"/>
                <a:gd name="T19" fmla="*/ 57 h 77"/>
                <a:gd name="T20" fmla="*/ 6 w 13"/>
                <a:gd name="T21" fmla="*/ 54 h 77"/>
                <a:gd name="T22" fmla="*/ 1 w 13"/>
                <a:gd name="T23" fmla="*/ 27 h 77"/>
                <a:gd name="T24" fmla="*/ 1 w 13"/>
                <a:gd name="T25" fmla="*/ 12 h 77"/>
                <a:gd name="T26" fmla="*/ 0 w 13"/>
                <a:gd name="T27" fmla="*/ 2 h 77"/>
                <a:gd name="T28" fmla="*/ 1 w 13"/>
                <a:gd name="T29" fmla="*/ 0 h 77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3"/>
                <a:gd name="T46" fmla="*/ 0 h 77"/>
                <a:gd name="T47" fmla="*/ 13 w 13"/>
                <a:gd name="T48" fmla="*/ 77 h 77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3" h="77">
                  <a:moveTo>
                    <a:pt x="1" y="0"/>
                  </a:moveTo>
                  <a:lnTo>
                    <a:pt x="9" y="0"/>
                  </a:lnTo>
                  <a:lnTo>
                    <a:pt x="9" y="8"/>
                  </a:lnTo>
                  <a:lnTo>
                    <a:pt x="12" y="33"/>
                  </a:lnTo>
                  <a:lnTo>
                    <a:pt x="12" y="42"/>
                  </a:lnTo>
                  <a:lnTo>
                    <a:pt x="13" y="47"/>
                  </a:lnTo>
                  <a:lnTo>
                    <a:pt x="13" y="56"/>
                  </a:lnTo>
                  <a:lnTo>
                    <a:pt x="10" y="77"/>
                  </a:lnTo>
                  <a:lnTo>
                    <a:pt x="6" y="61"/>
                  </a:lnTo>
                  <a:lnTo>
                    <a:pt x="6" y="57"/>
                  </a:lnTo>
                  <a:lnTo>
                    <a:pt x="6" y="54"/>
                  </a:lnTo>
                  <a:lnTo>
                    <a:pt x="1" y="27"/>
                  </a:lnTo>
                  <a:lnTo>
                    <a:pt x="1" y="12"/>
                  </a:lnTo>
                  <a:lnTo>
                    <a:pt x="0" y="2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FFD90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2115" name="Freeform 66"/>
            <p:cNvSpPr>
              <a:spLocks/>
            </p:cNvSpPr>
            <p:nvPr/>
          </p:nvSpPr>
          <p:spPr bwMode="auto">
            <a:xfrm>
              <a:off x="515" y="407"/>
              <a:ext cx="4" cy="7"/>
            </a:xfrm>
            <a:custGeom>
              <a:avLst/>
              <a:gdLst>
                <a:gd name="T0" fmla="*/ 6 w 10"/>
                <a:gd name="T1" fmla="*/ 0 h 21"/>
                <a:gd name="T2" fmla="*/ 9 w 10"/>
                <a:gd name="T3" fmla="*/ 2 h 21"/>
                <a:gd name="T4" fmla="*/ 9 w 10"/>
                <a:gd name="T5" fmla="*/ 6 h 21"/>
                <a:gd name="T6" fmla="*/ 10 w 10"/>
                <a:gd name="T7" fmla="*/ 11 h 21"/>
                <a:gd name="T8" fmla="*/ 10 w 10"/>
                <a:gd name="T9" fmla="*/ 21 h 21"/>
                <a:gd name="T10" fmla="*/ 0 w 10"/>
                <a:gd name="T11" fmla="*/ 21 h 21"/>
                <a:gd name="T12" fmla="*/ 3 w 10"/>
                <a:gd name="T13" fmla="*/ 10 h 21"/>
                <a:gd name="T14" fmla="*/ 5 w 10"/>
                <a:gd name="T15" fmla="*/ 9 h 21"/>
                <a:gd name="T16" fmla="*/ 4 w 10"/>
                <a:gd name="T17" fmla="*/ 6 h 21"/>
                <a:gd name="T18" fmla="*/ 6 w 10"/>
                <a:gd name="T19" fmla="*/ 5 h 21"/>
                <a:gd name="T20" fmla="*/ 6 w 10"/>
                <a:gd name="T21" fmla="*/ 0 h 21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0"/>
                <a:gd name="T34" fmla="*/ 0 h 21"/>
                <a:gd name="T35" fmla="*/ 10 w 10"/>
                <a:gd name="T36" fmla="*/ 21 h 21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0" h="21">
                  <a:moveTo>
                    <a:pt x="6" y="0"/>
                  </a:moveTo>
                  <a:lnTo>
                    <a:pt x="9" y="2"/>
                  </a:lnTo>
                  <a:lnTo>
                    <a:pt x="9" y="6"/>
                  </a:lnTo>
                  <a:lnTo>
                    <a:pt x="10" y="11"/>
                  </a:lnTo>
                  <a:lnTo>
                    <a:pt x="10" y="21"/>
                  </a:lnTo>
                  <a:lnTo>
                    <a:pt x="0" y="21"/>
                  </a:lnTo>
                  <a:lnTo>
                    <a:pt x="3" y="10"/>
                  </a:lnTo>
                  <a:lnTo>
                    <a:pt x="5" y="9"/>
                  </a:lnTo>
                  <a:lnTo>
                    <a:pt x="4" y="6"/>
                  </a:lnTo>
                  <a:lnTo>
                    <a:pt x="6" y="5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009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2116" name="Freeform 67"/>
            <p:cNvSpPr>
              <a:spLocks/>
            </p:cNvSpPr>
            <p:nvPr/>
          </p:nvSpPr>
          <p:spPr bwMode="auto">
            <a:xfrm>
              <a:off x="531" y="409"/>
              <a:ext cx="8" cy="19"/>
            </a:xfrm>
            <a:custGeom>
              <a:avLst/>
              <a:gdLst>
                <a:gd name="T0" fmla="*/ 3 w 24"/>
                <a:gd name="T1" fmla="*/ 0 h 59"/>
                <a:gd name="T2" fmla="*/ 4 w 24"/>
                <a:gd name="T3" fmla="*/ 0 h 59"/>
                <a:gd name="T4" fmla="*/ 6 w 24"/>
                <a:gd name="T5" fmla="*/ 4 h 59"/>
                <a:gd name="T6" fmla="*/ 7 w 24"/>
                <a:gd name="T7" fmla="*/ 8 h 59"/>
                <a:gd name="T8" fmla="*/ 15 w 24"/>
                <a:gd name="T9" fmla="*/ 32 h 59"/>
                <a:gd name="T10" fmla="*/ 16 w 24"/>
                <a:gd name="T11" fmla="*/ 34 h 59"/>
                <a:gd name="T12" fmla="*/ 15 w 24"/>
                <a:gd name="T13" fmla="*/ 35 h 59"/>
                <a:gd name="T14" fmla="*/ 17 w 24"/>
                <a:gd name="T15" fmla="*/ 38 h 59"/>
                <a:gd name="T16" fmla="*/ 19 w 24"/>
                <a:gd name="T17" fmla="*/ 48 h 59"/>
                <a:gd name="T18" fmla="*/ 24 w 24"/>
                <a:gd name="T19" fmla="*/ 56 h 59"/>
                <a:gd name="T20" fmla="*/ 24 w 24"/>
                <a:gd name="T21" fmla="*/ 59 h 59"/>
                <a:gd name="T22" fmla="*/ 21 w 24"/>
                <a:gd name="T23" fmla="*/ 59 h 59"/>
                <a:gd name="T24" fmla="*/ 16 w 24"/>
                <a:gd name="T25" fmla="*/ 59 h 59"/>
                <a:gd name="T26" fmla="*/ 13 w 24"/>
                <a:gd name="T27" fmla="*/ 54 h 59"/>
                <a:gd name="T28" fmla="*/ 13 w 24"/>
                <a:gd name="T29" fmla="*/ 48 h 59"/>
                <a:gd name="T30" fmla="*/ 11 w 24"/>
                <a:gd name="T31" fmla="*/ 47 h 59"/>
                <a:gd name="T32" fmla="*/ 11 w 24"/>
                <a:gd name="T33" fmla="*/ 44 h 59"/>
                <a:gd name="T34" fmla="*/ 9 w 24"/>
                <a:gd name="T35" fmla="*/ 40 h 59"/>
                <a:gd name="T36" fmla="*/ 4 w 24"/>
                <a:gd name="T37" fmla="*/ 36 h 59"/>
                <a:gd name="T38" fmla="*/ 1 w 24"/>
                <a:gd name="T39" fmla="*/ 30 h 59"/>
                <a:gd name="T40" fmla="*/ 0 w 24"/>
                <a:gd name="T41" fmla="*/ 24 h 59"/>
                <a:gd name="T42" fmla="*/ 0 w 24"/>
                <a:gd name="T43" fmla="*/ 6 h 59"/>
                <a:gd name="T44" fmla="*/ 1 w 24"/>
                <a:gd name="T45" fmla="*/ 0 h 59"/>
                <a:gd name="T46" fmla="*/ 3 w 24"/>
                <a:gd name="T47" fmla="*/ 0 h 59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24"/>
                <a:gd name="T73" fmla="*/ 0 h 59"/>
                <a:gd name="T74" fmla="*/ 24 w 24"/>
                <a:gd name="T75" fmla="*/ 59 h 59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24" h="59">
                  <a:moveTo>
                    <a:pt x="3" y="0"/>
                  </a:moveTo>
                  <a:lnTo>
                    <a:pt x="4" y="0"/>
                  </a:lnTo>
                  <a:lnTo>
                    <a:pt x="6" y="4"/>
                  </a:lnTo>
                  <a:lnTo>
                    <a:pt x="7" y="8"/>
                  </a:lnTo>
                  <a:lnTo>
                    <a:pt x="15" y="32"/>
                  </a:lnTo>
                  <a:lnTo>
                    <a:pt x="16" y="34"/>
                  </a:lnTo>
                  <a:lnTo>
                    <a:pt x="15" y="35"/>
                  </a:lnTo>
                  <a:lnTo>
                    <a:pt x="17" y="38"/>
                  </a:lnTo>
                  <a:lnTo>
                    <a:pt x="19" y="48"/>
                  </a:lnTo>
                  <a:lnTo>
                    <a:pt x="24" y="56"/>
                  </a:lnTo>
                  <a:lnTo>
                    <a:pt x="24" y="59"/>
                  </a:lnTo>
                  <a:lnTo>
                    <a:pt x="21" y="59"/>
                  </a:lnTo>
                  <a:lnTo>
                    <a:pt x="16" y="59"/>
                  </a:lnTo>
                  <a:lnTo>
                    <a:pt x="13" y="54"/>
                  </a:lnTo>
                  <a:lnTo>
                    <a:pt x="13" y="48"/>
                  </a:lnTo>
                  <a:lnTo>
                    <a:pt x="11" y="47"/>
                  </a:lnTo>
                  <a:lnTo>
                    <a:pt x="11" y="44"/>
                  </a:lnTo>
                  <a:lnTo>
                    <a:pt x="9" y="40"/>
                  </a:lnTo>
                  <a:lnTo>
                    <a:pt x="4" y="36"/>
                  </a:lnTo>
                  <a:lnTo>
                    <a:pt x="1" y="30"/>
                  </a:lnTo>
                  <a:lnTo>
                    <a:pt x="0" y="24"/>
                  </a:lnTo>
                  <a:lnTo>
                    <a:pt x="0" y="6"/>
                  </a:lnTo>
                  <a:lnTo>
                    <a:pt x="1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00009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2117" name="Freeform 68"/>
            <p:cNvSpPr>
              <a:spLocks/>
            </p:cNvSpPr>
            <p:nvPr/>
          </p:nvSpPr>
          <p:spPr bwMode="auto">
            <a:xfrm>
              <a:off x="266" y="420"/>
              <a:ext cx="43" cy="67"/>
            </a:xfrm>
            <a:custGeom>
              <a:avLst/>
              <a:gdLst>
                <a:gd name="T0" fmla="*/ 19 w 131"/>
                <a:gd name="T1" fmla="*/ 0 h 202"/>
                <a:gd name="T2" fmla="*/ 31 w 131"/>
                <a:gd name="T3" fmla="*/ 3 h 202"/>
                <a:gd name="T4" fmla="*/ 49 w 131"/>
                <a:gd name="T5" fmla="*/ 21 h 202"/>
                <a:gd name="T6" fmla="*/ 75 w 131"/>
                <a:gd name="T7" fmla="*/ 53 h 202"/>
                <a:gd name="T8" fmla="*/ 81 w 131"/>
                <a:gd name="T9" fmla="*/ 63 h 202"/>
                <a:gd name="T10" fmla="*/ 87 w 131"/>
                <a:gd name="T11" fmla="*/ 80 h 202"/>
                <a:gd name="T12" fmla="*/ 87 w 131"/>
                <a:gd name="T13" fmla="*/ 83 h 202"/>
                <a:gd name="T14" fmla="*/ 99 w 131"/>
                <a:gd name="T15" fmla="*/ 114 h 202"/>
                <a:gd name="T16" fmla="*/ 105 w 131"/>
                <a:gd name="T17" fmla="*/ 126 h 202"/>
                <a:gd name="T18" fmla="*/ 115 w 131"/>
                <a:gd name="T19" fmla="*/ 134 h 202"/>
                <a:gd name="T20" fmla="*/ 131 w 131"/>
                <a:gd name="T21" fmla="*/ 163 h 202"/>
                <a:gd name="T22" fmla="*/ 129 w 131"/>
                <a:gd name="T23" fmla="*/ 185 h 202"/>
                <a:gd name="T24" fmla="*/ 124 w 131"/>
                <a:gd name="T25" fmla="*/ 191 h 202"/>
                <a:gd name="T26" fmla="*/ 119 w 131"/>
                <a:gd name="T27" fmla="*/ 196 h 202"/>
                <a:gd name="T28" fmla="*/ 111 w 131"/>
                <a:gd name="T29" fmla="*/ 197 h 202"/>
                <a:gd name="T30" fmla="*/ 105 w 131"/>
                <a:gd name="T31" fmla="*/ 190 h 202"/>
                <a:gd name="T32" fmla="*/ 93 w 131"/>
                <a:gd name="T33" fmla="*/ 173 h 202"/>
                <a:gd name="T34" fmla="*/ 83 w 131"/>
                <a:gd name="T35" fmla="*/ 175 h 202"/>
                <a:gd name="T36" fmla="*/ 83 w 131"/>
                <a:gd name="T37" fmla="*/ 190 h 202"/>
                <a:gd name="T38" fmla="*/ 77 w 131"/>
                <a:gd name="T39" fmla="*/ 200 h 202"/>
                <a:gd name="T40" fmla="*/ 70 w 131"/>
                <a:gd name="T41" fmla="*/ 202 h 202"/>
                <a:gd name="T42" fmla="*/ 34 w 131"/>
                <a:gd name="T43" fmla="*/ 196 h 202"/>
                <a:gd name="T44" fmla="*/ 23 w 131"/>
                <a:gd name="T45" fmla="*/ 190 h 202"/>
                <a:gd name="T46" fmla="*/ 19 w 131"/>
                <a:gd name="T47" fmla="*/ 184 h 202"/>
                <a:gd name="T48" fmla="*/ 16 w 131"/>
                <a:gd name="T49" fmla="*/ 176 h 202"/>
                <a:gd name="T50" fmla="*/ 16 w 131"/>
                <a:gd name="T51" fmla="*/ 170 h 202"/>
                <a:gd name="T52" fmla="*/ 25 w 131"/>
                <a:gd name="T53" fmla="*/ 155 h 202"/>
                <a:gd name="T54" fmla="*/ 19 w 131"/>
                <a:gd name="T55" fmla="*/ 143 h 202"/>
                <a:gd name="T56" fmla="*/ 30 w 131"/>
                <a:gd name="T57" fmla="*/ 125 h 202"/>
                <a:gd name="T58" fmla="*/ 34 w 131"/>
                <a:gd name="T59" fmla="*/ 114 h 202"/>
                <a:gd name="T60" fmla="*/ 36 w 131"/>
                <a:gd name="T61" fmla="*/ 104 h 202"/>
                <a:gd name="T62" fmla="*/ 39 w 131"/>
                <a:gd name="T63" fmla="*/ 71 h 202"/>
                <a:gd name="T64" fmla="*/ 39 w 131"/>
                <a:gd name="T65" fmla="*/ 55 h 202"/>
                <a:gd name="T66" fmla="*/ 28 w 131"/>
                <a:gd name="T67" fmla="*/ 39 h 202"/>
                <a:gd name="T68" fmla="*/ 16 w 131"/>
                <a:gd name="T69" fmla="*/ 37 h 202"/>
                <a:gd name="T70" fmla="*/ 0 w 131"/>
                <a:gd name="T71" fmla="*/ 17 h 202"/>
                <a:gd name="T72" fmla="*/ 7 w 131"/>
                <a:gd name="T73" fmla="*/ 3 h 202"/>
                <a:gd name="T74" fmla="*/ 17 w 131"/>
                <a:gd name="T75" fmla="*/ 0 h 202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131"/>
                <a:gd name="T115" fmla="*/ 0 h 202"/>
                <a:gd name="T116" fmla="*/ 131 w 131"/>
                <a:gd name="T117" fmla="*/ 202 h 202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131" h="202">
                  <a:moveTo>
                    <a:pt x="17" y="0"/>
                  </a:moveTo>
                  <a:lnTo>
                    <a:pt x="19" y="0"/>
                  </a:lnTo>
                  <a:lnTo>
                    <a:pt x="22" y="1"/>
                  </a:lnTo>
                  <a:lnTo>
                    <a:pt x="31" y="3"/>
                  </a:lnTo>
                  <a:lnTo>
                    <a:pt x="35" y="3"/>
                  </a:lnTo>
                  <a:lnTo>
                    <a:pt x="49" y="21"/>
                  </a:lnTo>
                  <a:lnTo>
                    <a:pt x="66" y="39"/>
                  </a:lnTo>
                  <a:lnTo>
                    <a:pt x="75" y="53"/>
                  </a:lnTo>
                  <a:lnTo>
                    <a:pt x="76" y="55"/>
                  </a:lnTo>
                  <a:lnTo>
                    <a:pt x="81" y="63"/>
                  </a:lnTo>
                  <a:lnTo>
                    <a:pt x="85" y="77"/>
                  </a:lnTo>
                  <a:lnTo>
                    <a:pt x="87" y="80"/>
                  </a:lnTo>
                  <a:lnTo>
                    <a:pt x="88" y="81"/>
                  </a:lnTo>
                  <a:lnTo>
                    <a:pt x="87" y="83"/>
                  </a:lnTo>
                  <a:lnTo>
                    <a:pt x="96" y="109"/>
                  </a:lnTo>
                  <a:lnTo>
                    <a:pt x="99" y="114"/>
                  </a:lnTo>
                  <a:lnTo>
                    <a:pt x="101" y="117"/>
                  </a:lnTo>
                  <a:lnTo>
                    <a:pt x="105" y="126"/>
                  </a:lnTo>
                  <a:lnTo>
                    <a:pt x="108" y="132"/>
                  </a:lnTo>
                  <a:lnTo>
                    <a:pt x="115" y="134"/>
                  </a:lnTo>
                  <a:lnTo>
                    <a:pt x="130" y="149"/>
                  </a:lnTo>
                  <a:lnTo>
                    <a:pt x="131" y="163"/>
                  </a:lnTo>
                  <a:lnTo>
                    <a:pt x="130" y="173"/>
                  </a:lnTo>
                  <a:lnTo>
                    <a:pt x="129" y="185"/>
                  </a:lnTo>
                  <a:lnTo>
                    <a:pt x="127" y="188"/>
                  </a:lnTo>
                  <a:lnTo>
                    <a:pt x="124" y="191"/>
                  </a:lnTo>
                  <a:lnTo>
                    <a:pt x="119" y="190"/>
                  </a:lnTo>
                  <a:lnTo>
                    <a:pt x="119" y="196"/>
                  </a:lnTo>
                  <a:lnTo>
                    <a:pt x="115" y="197"/>
                  </a:lnTo>
                  <a:lnTo>
                    <a:pt x="111" y="197"/>
                  </a:lnTo>
                  <a:lnTo>
                    <a:pt x="108" y="192"/>
                  </a:lnTo>
                  <a:lnTo>
                    <a:pt x="105" y="190"/>
                  </a:lnTo>
                  <a:lnTo>
                    <a:pt x="94" y="174"/>
                  </a:lnTo>
                  <a:lnTo>
                    <a:pt x="93" y="173"/>
                  </a:lnTo>
                  <a:lnTo>
                    <a:pt x="87" y="173"/>
                  </a:lnTo>
                  <a:lnTo>
                    <a:pt x="83" y="175"/>
                  </a:lnTo>
                  <a:lnTo>
                    <a:pt x="82" y="176"/>
                  </a:lnTo>
                  <a:lnTo>
                    <a:pt x="83" y="190"/>
                  </a:lnTo>
                  <a:lnTo>
                    <a:pt x="79" y="192"/>
                  </a:lnTo>
                  <a:lnTo>
                    <a:pt x="77" y="200"/>
                  </a:lnTo>
                  <a:lnTo>
                    <a:pt x="72" y="200"/>
                  </a:lnTo>
                  <a:lnTo>
                    <a:pt x="70" y="202"/>
                  </a:lnTo>
                  <a:lnTo>
                    <a:pt x="43" y="199"/>
                  </a:lnTo>
                  <a:lnTo>
                    <a:pt x="34" y="196"/>
                  </a:lnTo>
                  <a:lnTo>
                    <a:pt x="30" y="190"/>
                  </a:lnTo>
                  <a:lnTo>
                    <a:pt x="23" y="190"/>
                  </a:lnTo>
                  <a:lnTo>
                    <a:pt x="21" y="187"/>
                  </a:lnTo>
                  <a:lnTo>
                    <a:pt x="19" y="184"/>
                  </a:lnTo>
                  <a:lnTo>
                    <a:pt x="17" y="181"/>
                  </a:lnTo>
                  <a:lnTo>
                    <a:pt x="16" y="176"/>
                  </a:lnTo>
                  <a:lnTo>
                    <a:pt x="17" y="175"/>
                  </a:lnTo>
                  <a:lnTo>
                    <a:pt x="16" y="170"/>
                  </a:lnTo>
                  <a:lnTo>
                    <a:pt x="25" y="160"/>
                  </a:lnTo>
                  <a:lnTo>
                    <a:pt x="25" y="155"/>
                  </a:lnTo>
                  <a:lnTo>
                    <a:pt x="21" y="148"/>
                  </a:lnTo>
                  <a:lnTo>
                    <a:pt x="19" y="143"/>
                  </a:lnTo>
                  <a:lnTo>
                    <a:pt x="28" y="132"/>
                  </a:lnTo>
                  <a:lnTo>
                    <a:pt x="30" y="125"/>
                  </a:lnTo>
                  <a:lnTo>
                    <a:pt x="31" y="120"/>
                  </a:lnTo>
                  <a:lnTo>
                    <a:pt x="34" y="114"/>
                  </a:lnTo>
                  <a:lnTo>
                    <a:pt x="35" y="109"/>
                  </a:lnTo>
                  <a:lnTo>
                    <a:pt x="36" y="104"/>
                  </a:lnTo>
                  <a:lnTo>
                    <a:pt x="39" y="79"/>
                  </a:lnTo>
                  <a:lnTo>
                    <a:pt x="39" y="71"/>
                  </a:lnTo>
                  <a:lnTo>
                    <a:pt x="39" y="68"/>
                  </a:lnTo>
                  <a:lnTo>
                    <a:pt x="39" y="55"/>
                  </a:lnTo>
                  <a:lnTo>
                    <a:pt x="39" y="51"/>
                  </a:lnTo>
                  <a:lnTo>
                    <a:pt x="28" y="39"/>
                  </a:lnTo>
                  <a:lnTo>
                    <a:pt x="24" y="39"/>
                  </a:lnTo>
                  <a:lnTo>
                    <a:pt x="16" y="37"/>
                  </a:lnTo>
                  <a:lnTo>
                    <a:pt x="3" y="26"/>
                  </a:lnTo>
                  <a:lnTo>
                    <a:pt x="0" y="17"/>
                  </a:lnTo>
                  <a:lnTo>
                    <a:pt x="6" y="7"/>
                  </a:lnTo>
                  <a:lnTo>
                    <a:pt x="7" y="3"/>
                  </a:lnTo>
                  <a:lnTo>
                    <a:pt x="12" y="1"/>
                  </a:lnTo>
                  <a:lnTo>
                    <a:pt x="17" y="0"/>
                  </a:lnTo>
                  <a:close/>
                </a:path>
              </a:pathLst>
            </a:custGeom>
            <a:solidFill>
              <a:srgbClr val="FFD90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2118" name="Freeform 69"/>
            <p:cNvSpPr>
              <a:spLocks/>
            </p:cNvSpPr>
            <p:nvPr/>
          </p:nvSpPr>
          <p:spPr bwMode="auto">
            <a:xfrm>
              <a:off x="441" y="423"/>
              <a:ext cx="40" cy="63"/>
            </a:xfrm>
            <a:custGeom>
              <a:avLst/>
              <a:gdLst>
                <a:gd name="T0" fmla="*/ 72 w 120"/>
                <a:gd name="T1" fmla="*/ 0 h 189"/>
                <a:gd name="T2" fmla="*/ 120 w 120"/>
                <a:gd name="T3" fmla="*/ 77 h 189"/>
                <a:gd name="T4" fmla="*/ 119 w 120"/>
                <a:gd name="T5" fmla="*/ 84 h 189"/>
                <a:gd name="T6" fmla="*/ 119 w 120"/>
                <a:gd name="T7" fmla="*/ 114 h 189"/>
                <a:gd name="T8" fmla="*/ 112 w 120"/>
                <a:gd name="T9" fmla="*/ 108 h 189"/>
                <a:gd name="T10" fmla="*/ 87 w 120"/>
                <a:gd name="T11" fmla="*/ 62 h 189"/>
                <a:gd name="T12" fmla="*/ 64 w 120"/>
                <a:gd name="T13" fmla="*/ 18 h 189"/>
                <a:gd name="T14" fmla="*/ 57 w 120"/>
                <a:gd name="T15" fmla="*/ 5 h 189"/>
                <a:gd name="T16" fmla="*/ 53 w 120"/>
                <a:gd name="T17" fmla="*/ 10 h 189"/>
                <a:gd name="T18" fmla="*/ 61 w 120"/>
                <a:gd name="T19" fmla="*/ 28 h 189"/>
                <a:gd name="T20" fmla="*/ 69 w 120"/>
                <a:gd name="T21" fmla="*/ 44 h 189"/>
                <a:gd name="T22" fmla="*/ 94 w 120"/>
                <a:gd name="T23" fmla="*/ 90 h 189"/>
                <a:gd name="T24" fmla="*/ 108 w 120"/>
                <a:gd name="T25" fmla="*/ 117 h 189"/>
                <a:gd name="T26" fmla="*/ 115 w 120"/>
                <a:gd name="T27" fmla="*/ 125 h 189"/>
                <a:gd name="T28" fmla="*/ 117 w 120"/>
                <a:gd name="T29" fmla="*/ 136 h 189"/>
                <a:gd name="T30" fmla="*/ 114 w 120"/>
                <a:gd name="T31" fmla="*/ 161 h 189"/>
                <a:gd name="T32" fmla="*/ 99 w 120"/>
                <a:gd name="T33" fmla="*/ 176 h 189"/>
                <a:gd name="T34" fmla="*/ 89 w 120"/>
                <a:gd name="T35" fmla="*/ 175 h 189"/>
                <a:gd name="T36" fmla="*/ 73 w 120"/>
                <a:gd name="T37" fmla="*/ 165 h 189"/>
                <a:gd name="T38" fmla="*/ 59 w 120"/>
                <a:gd name="T39" fmla="*/ 151 h 189"/>
                <a:gd name="T40" fmla="*/ 55 w 120"/>
                <a:gd name="T41" fmla="*/ 166 h 189"/>
                <a:gd name="T42" fmla="*/ 46 w 120"/>
                <a:gd name="T43" fmla="*/ 183 h 189"/>
                <a:gd name="T44" fmla="*/ 37 w 120"/>
                <a:gd name="T45" fmla="*/ 189 h 189"/>
                <a:gd name="T46" fmla="*/ 35 w 120"/>
                <a:gd name="T47" fmla="*/ 185 h 189"/>
                <a:gd name="T48" fmla="*/ 40 w 120"/>
                <a:gd name="T49" fmla="*/ 183 h 189"/>
                <a:gd name="T50" fmla="*/ 52 w 120"/>
                <a:gd name="T51" fmla="*/ 147 h 189"/>
                <a:gd name="T52" fmla="*/ 51 w 120"/>
                <a:gd name="T53" fmla="*/ 141 h 189"/>
                <a:gd name="T54" fmla="*/ 43 w 120"/>
                <a:gd name="T55" fmla="*/ 128 h 189"/>
                <a:gd name="T56" fmla="*/ 27 w 120"/>
                <a:gd name="T57" fmla="*/ 108 h 189"/>
                <a:gd name="T58" fmla="*/ 18 w 120"/>
                <a:gd name="T59" fmla="*/ 108 h 189"/>
                <a:gd name="T60" fmla="*/ 3 w 120"/>
                <a:gd name="T61" fmla="*/ 125 h 189"/>
                <a:gd name="T62" fmla="*/ 0 w 120"/>
                <a:gd name="T63" fmla="*/ 128 h 189"/>
                <a:gd name="T64" fmla="*/ 7 w 120"/>
                <a:gd name="T65" fmla="*/ 111 h 189"/>
                <a:gd name="T66" fmla="*/ 19 w 120"/>
                <a:gd name="T67" fmla="*/ 89 h 189"/>
                <a:gd name="T68" fmla="*/ 19 w 120"/>
                <a:gd name="T69" fmla="*/ 62 h 189"/>
                <a:gd name="T70" fmla="*/ 22 w 120"/>
                <a:gd name="T71" fmla="*/ 14 h 189"/>
                <a:gd name="T72" fmla="*/ 49 w 120"/>
                <a:gd name="T73" fmla="*/ 6 h 189"/>
                <a:gd name="T74" fmla="*/ 70 w 120"/>
                <a:gd name="T75" fmla="*/ 0 h 189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120"/>
                <a:gd name="T115" fmla="*/ 0 h 189"/>
                <a:gd name="T116" fmla="*/ 120 w 120"/>
                <a:gd name="T117" fmla="*/ 189 h 189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120" h="189">
                  <a:moveTo>
                    <a:pt x="70" y="0"/>
                  </a:moveTo>
                  <a:lnTo>
                    <a:pt x="72" y="0"/>
                  </a:lnTo>
                  <a:lnTo>
                    <a:pt x="99" y="44"/>
                  </a:lnTo>
                  <a:lnTo>
                    <a:pt x="120" y="77"/>
                  </a:lnTo>
                  <a:lnTo>
                    <a:pt x="120" y="80"/>
                  </a:lnTo>
                  <a:lnTo>
                    <a:pt x="119" y="84"/>
                  </a:lnTo>
                  <a:lnTo>
                    <a:pt x="118" y="110"/>
                  </a:lnTo>
                  <a:lnTo>
                    <a:pt x="119" y="114"/>
                  </a:lnTo>
                  <a:lnTo>
                    <a:pt x="117" y="112"/>
                  </a:lnTo>
                  <a:lnTo>
                    <a:pt x="112" y="108"/>
                  </a:lnTo>
                  <a:lnTo>
                    <a:pt x="102" y="92"/>
                  </a:lnTo>
                  <a:lnTo>
                    <a:pt x="87" y="62"/>
                  </a:lnTo>
                  <a:lnTo>
                    <a:pt x="76" y="44"/>
                  </a:lnTo>
                  <a:lnTo>
                    <a:pt x="64" y="18"/>
                  </a:lnTo>
                  <a:lnTo>
                    <a:pt x="59" y="6"/>
                  </a:lnTo>
                  <a:lnTo>
                    <a:pt x="57" y="5"/>
                  </a:lnTo>
                  <a:lnTo>
                    <a:pt x="54" y="6"/>
                  </a:lnTo>
                  <a:lnTo>
                    <a:pt x="53" y="10"/>
                  </a:lnTo>
                  <a:lnTo>
                    <a:pt x="53" y="12"/>
                  </a:lnTo>
                  <a:lnTo>
                    <a:pt x="61" y="28"/>
                  </a:lnTo>
                  <a:lnTo>
                    <a:pt x="64" y="35"/>
                  </a:lnTo>
                  <a:lnTo>
                    <a:pt x="69" y="44"/>
                  </a:lnTo>
                  <a:lnTo>
                    <a:pt x="76" y="60"/>
                  </a:lnTo>
                  <a:lnTo>
                    <a:pt x="94" y="90"/>
                  </a:lnTo>
                  <a:lnTo>
                    <a:pt x="108" y="112"/>
                  </a:lnTo>
                  <a:lnTo>
                    <a:pt x="108" y="117"/>
                  </a:lnTo>
                  <a:lnTo>
                    <a:pt x="114" y="124"/>
                  </a:lnTo>
                  <a:lnTo>
                    <a:pt x="115" y="125"/>
                  </a:lnTo>
                  <a:lnTo>
                    <a:pt x="114" y="133"/>
                  </a:lnTo>
                  <a:lnTo>
                    <a:pt x="117" y="136"/>
                  </a:lnTo>
                  <a:lnTo>
                    <a:pt x="115" y="151"/>
                  </a:lnTo>
                  <a:lnTo>
                    <a:pt x="114" y="161"/>
                  </a:lnTo>
                  <a:lnTo>
                    <a:pt x="102" y="175"/>
                  </a:lnTo>
                  <a:lnTo>
                    <a:pt x="99" y="176"/>
                  </a:lnTo>
                  <a:lnTo>
                    <a:pt x="94" y="176"/>
                  </a:lnTo>
                  <a:lnTo>
                    <a:pt x="89" y="175"/>
                  </a:lnTo>
                  <a:lnTo>
                    <a:pt x="85" y="175"/>
                  </a:lnTo>
                  <a:lnTo>
                    <a:pt x="73" y="165"/>
                  </a:lnTo>
                  <a:lnTo>
                    <a:pt x="64" y="151"/>
                  </a:lnTo>
                  <a:lnTo>
                    <a:pt x="59" y="151"/>
                  </a:lnTo>
                  <a:lnTo>
                    <a:pt x="55" y="154"/>
                  </a:lnTo>
                  <a:lnTo>
                    <a:pt x="55" y="166"/>
                  </a:lnTo>
                  <a:lnTo>
                    <a:pt x="49" y="182"/>
                  </a:lnTo>
                  <a:lnTo>
                    <a:pt x="46" y="183"/>
                  </a:lnTo>
                  <a:lnTo>
                    <a:pt x="42" y="187"/>
                  </a:lnTo>
                  <a:lnTo>
                    <a:pt x="37" y="189"/>
                  </a:lnTo>
                  <a:lnTo>
                    <a:pt x="33" y="188"/>
                  </a:lnTo>
                  <a:lnTo>
                    <a:pt x="35" y="185"/>
                  </a:lnTo>
                  <a:lnTo>
                    <a:pt x="36" y="183"/>
                  </a:lnTo>
                  <a:lnTo>
                    <a:pt x="40" y="183"/>
                  </a:lnTo>
                  <a:lnTo>
                    <a:pt x="51" y="166"/>
                  </a:lnTo>
                  <a:lnTo>
                    <a:pt x="52" y="147"/>
                  </a:lnTo>
                  <a:lnTo>
                    <a:pt x="51" y="143"/>
                  </a:lnTo>
                  <a:lnTo>
                    <a:pt x="51" y="141"/>
                  </a:lnTo>
                  <a:lnTo>
                    <a:pt x="46" y="129"/>
                  </a:lnTo>
                  <a:lnTo>
                    <a:pt x="43" y="128"/>
                  </a:lnTo>
                  <a:lnTo>
                    <a:pt x="45" y="125"/>
                  </a:lnTo>
                  <a:lnTo>
                    <a:pt x="27" y="108"/>
                  </a:lnTo>
                  <a:lnTo>
                    <a:pt x="24" y="108"/>
                  </a:lnTo>
                  <a:lnTo>
                    <a:pt x="18" y="108"/>
                  </a:lnTo>
                  <a:lnTo>
                    <a:pt x="4" y="119"/>
                  </a:lnTo>
                  <a:lnTo>
                    <a:pt x="3" y="125"/>
                  </a:lnTo>
                  <a:lnTo>
                    <a:pt x="1" y="130"/>
                  </a:lnTo>
                  <a:lnTo>
                    <a:pt x="0" y="128"/>
                  </a:lnTo>
                  <a:lnTo>
                    <a:pt x="1" y="124"/>
                  </a:lnTo>
                  <a:lnTo>
                    <a:pt x="7" y="111"/>
                  </a:lnTo>
                  <a:lnTo>
                    <a:pt x="19" y="101"/>
                  </a:lnTo>
                  <a:lnTo>
                    <a:pt x="19" y="89"/>
                  </a:lnTo>
                  <a:lnTo>
                    <a:pt x="19" y="63"/>
                  </a:lnTo>
                  <a:lnTo>
                    <a:pt x="19" y="62"/>
                  </a:lnTo>
                  <a:lnTo>
                    <a:pt x="21" y="30"/>
                  </a:lnTo>
                  <a:lnTo>
                    <a:pt x="22" y="14"/>
                  </a:lnTo>
                  <a:lnTo>
                    <a:pt x="27" y="12"/>
                  </a:lnTo>
                  <a:lnTo>
                    <a:pt x="49" y="6"/>
                  </a:lnTo>
                  <a:lnTo>
                    <a:pt x="57" y="5"/>
                  </a:lnTo>
                  <a:lnTo>
                    <a:pt x="70" y="0"/>
                  </a:lnTo>
                  <a:close/>
                </a:path>
              </a:pathLst>
            </a:custGeom>
            <a:solidFill>
              <a:srgbClr val="0000B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2119" name="Freeform 70"/>
            <p:cNvSpPr>
              <a:spLocks/>
            </p:cNvSpPr>
            <p:nvPr/>
          </p:nvSpPr>
          <p:spPr bwMode="auto">
            <a:xfrm>
              <a:off x="405" y="431"/>
              <a:ext cx="35" cy="62"/>
            </a:xfrm>
            <a:custGeom>
              <a:avLst/>
              <a:gdLst>
                <a:gd name="T0" fmla="*/ 107 w 107"/>
                <a:gd name="T1" fmla="*/ 0 h 188"/>
                <a:gd name="T2" fmla="*/ 104 w 107"/>
                <a:gd name="T3" fmla="*/ 60 h 188"/>
                <a:gd name="T4" fmla="*/ 103 w 107"/>
                <a:gd name="T5" fmla="*/ 96 h 188"/>
                <a:gd name="T6" fmla="*/ 103 w 107"/>
                <a:gd name="T7" fmla="*/ 100 h 188"/>
                <a:gd name="T8" fmla="*/ 99 w 107"/>
                <a:gd name="T9" fmla="*/ 155 h 188"/>
                <a:gd name="T10" fmla="*/ 84 w 107"/>
                <a:gd name="T11" fmla="*/ 179 h 188"/>
                <a:gd name="T12" fmla="*/ 79 w 107"/>
                <a:gd name="T13" fmla="*/ 182 h 188"/>
                <a:gd name="T14" fmla="*/ 67 w 107"/>
                <a:gd name="T15" fmla="*/ 179 h 188"/>
                <a:gd name="T16" fmla="*/ 59 w 107"/>
                <a:gd name="T17" fmla="*/ 169 h 188"/>
                <a:gd name="T18" fmla="*/ 77 w 107"/>
                <a:gd name="T19" fmla="*/ 176 h 188"/>
                <a:gd name="T20" fmla="*/ 92 w 107"/>
                <a:gd name="T21" fmla="*/ 160 h 188"/>
                <a:gd name="T22" fmla="*/ 95 w 107"/>
                <a:gd name="T23" fmla="*/ 154 h 188"/>
                <a:gd name="T24" fmla="*/ 96 w 107"/>
                <a:gd name="T25" fmla="*/ 130 h 188"/>
                <a:gd name="T26" fmla="*/ 92 w 107"/>
                <a:gd name="T27" fmla="*/ 119 h 188"/>
                <a:gd name="T28" fmla="*/ 79 w 107"/>
                <a:gd name="T29" fmla="*/ 100 h 188"/>
                <a:gd name="T30" fmla="*/ 68 w 107"/>
                <a:gd name="T31" fmla="*/ 95 h 188"/>
                <a:gd name="T32" fmla="*/ 50 w 107"/>
                <a:gd name="T33" fmla="*/ 109 h 188"/>
                <a:gd name="T34" fmla="*/ 49 w 107"/>
                <a:gd name="T35" fmla="*/ 118 h 188"/>
                <a:gd name="T36" fmla="*/ 49 w 107"/>
                <a:gd name="T37" fmla="*/ 149 h 188"/>
                <a:gd name="T38" fmla="*/ 41 w 107"/>
                <a:gd name="T39" fmla="*/ 151 h 188"/>
                <a:gd name="T40" fmla="*/ 33 w 107"/>
                <a:gd name="T41" fmla="*/ 151 h 188"/>
                <a:gd name="T42" fmla="*/ 15 w 107"/>
                <a:gd name="T43" fmla="*/ 187 h 188"/>
                <a:gd name="T44" fmla="*/ 5 w 107"/>
                <a:gd name="T45" fmla="*/ 188 h 188"/>
                <a:gd name="T46" fmla="*/ 5 w 107"/>
                <a:gd name="T47" fmla="*/ 184 h 188"/>
                <a:gd name="T48" fmla="*/ 20 w 107"/>
                <a:gd name="T49" fmla="*/ 173 h 188"/>
                <a:gd name="T50" fmla="*/ 24 w 107"/>
                <a:gd name="T51" fmla="*/ 167 h 188"/>
                <a:gd name="T52" fmla="*/ 26 w 107"/>
                <a:gd name="T53" fmla="*/ 140 h 188"/>
                <a:gd name="T54" fmla="*/ 26 w 107"/>
                <a:gd name="T55" fmla="*/ 135 h 188"/>
                <a:gd name="T56" fmla="*/ 33 w 107"/>
                <a:gd name="T57" fmla="*/ 123 h 188"/>
                <a:gd name="T58" fmla="*/ 35 w 107"/>
                <a:gd name="T59" fmla="*/ 116 h 188"/>
                <a:gd name="T60" fmla="*/ 44 w 107"/>
                <a:gd name="T61" fmla="*/ 94 h 188"/>
                <a:gd name="T62" fmla="*/ 49 w 107"/>
                <a:gd name="T63" fmla="*/ 82 h 188"/>
                <a:gd name="T64" fmla="*/ 57 w 107"/>
                <a:gd name="T65" fmla="*/ 65 h 188"/>
                <a:gd name="T66" fmla="*/ 61 w 107"/>
                <a:gd name="T67" fmla="*/ 56 h 188"/>
                <a:gd name="T68" fmla="*/ 66 w 107"/>
                <a:gd name="T69" fmla="*/ 39 h 188"/>
                <a:gd name="T70" fmla="*/ 69 w 107"/>
                <a:gd name="T71" fmla="*/ 32 h 188"/>
                <a:gd name="T72" fmla="*/ 75 w 107"/>
                <a:gd name="T73" fmla="*/ 22 h 188"/>
                <a:gd name="T74" fmla="*/ 77 w 107"/>
                <a:gd name="T75" fmla="*/ 17 h 188"/>
                <a:gd name="T76" fmla="*/ 84 w 107"/>
                <a:gd name="T77" fmla="*/ 5 h 188"/>
                <a:gd name="T78" fmla="*/ 96 w 107"/>
                <a:gd name="T79" fmla="*/ 2 h 188"/>
                <a:gd name="T80" fmla="*/ 103 w 107"/>
                <a:gd name="T81" fmla="*/ 0 h 188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107"/>
                <a:gd name="T124" fmla="*/ 0 h 188"/>
                <a:gd name="T125" fmla="*/ 107 w 107"/>
                <a:gd name="T126" fmla="*/ 188 h 188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107" h="188">
                  <a:moveTo>
                    <a:pt x="103" y="0"/>
                  </a:moveTo>
                  <a:lnTo>
                    <a:pt x="107" y="0"/>
                  </a:lnTo>
                  <a:lnTo>
                    <a:pt x="105" y="41"/>
                  </a:lnTo>
                  <a:lnTo>
                    <a:pt x="104" y="60"/>
                  </a:lnTo>
                  <a:lnTo>
                    <a:pt x="103" y="78"/>
                  </a:lnTo>
                  <a:lnTo>
                    <a:pt x="103" y="96"/>
                  </a:lnTo>
                  <a:lnTo>
                    <a:pt x="102" y="99"/>
                  </a:lnTo>
                  <a:lnTo>
                    <a:pt x="103" y="100"/>
                  </a:lnTo>
                  <a:lnTo>
                    <a:pt x="101" y="134"/>
                  </a:lnTo>
                  <a:lnTo>
                    <a:pt x="99" y="155"/>
                  </a:lnTo>
                  <a:lnTo>
                    <a:pt x="98" y="164"/>
                  </a:lnTo>
                  <a:lnTo>
                    <a:pt x="84" y="179"/>
                  </a:lnTo>
                  <a:lnTo>
                    <a:pt x="81" y="181"/>
                  </a:lnTo>
                  <a:lnTo>
                    <a:pt x="79" y="182"/>
                  </a:lnTo>
                  <a:lnTo>
                    <a:pt x="74" y="182"/>
                  </a:lnTo>
                  <a:lnTo>
                    <a:pt x="67" y="179"/>
                  </a:lnTo>
                  <a:lnTo>
                    <a:pt x="66" y="178"/>
                  </a:lnTo>
                  <a:lnTo>
                    <a:pt x="59" y="169"/>
                  </a:lnTo>
                  <a:lnTo>
                    <a:pt x="66" y="175"/>
                  </a:lnTo>
                  <a:lnTo>
                    <a:pt x="77" y="176"/>
                  </a:lnTo>
                  <a:lnTo>
                    <a:pt x="84" y="171"/>
                  </a:lnTo>
                  <a:lnTo>
                    <a:pt x="92" y="160"/>
                  </a:lnTo>
                  <a:lnTo>
                    <a:pt x="93" y="157"/>
                  </a:lnTo>
                  <a:lnTo>
                    <a:pt x="95" y="154"/>
                  </a:lnTo>
                  <a:lnTo>
                    <a:pt x="95" y="151"/>
                  </a:lnTo>
                  <a:lnTo>
                    <a:pt x="96" y="130"/>
                  </a:lnTo>
                  <a:lnTo>
                    <a:pt x="95" y="125"/>
                  </a:lnTo>
                  <a:lnTo>
                    <a:pt x="92" y="119"/>
                  </a:lnTo>
                  <a:lnTo>
                    <a:pt x="89" y="112"/>
                  </a:lnTo>
                  <a:lnTo>
                    <a:pt x="79" y="100"/>
                  </a:lnTo>
                  <a:lnTo>
                    <a:pt x="77" y="99"/>
                  </a:lnTo>
                  <a:lnTo>
                    <a:pt x="68" y="95"/>
                  </a:lnTo>
                  <a:lnTo>
                    <a:pt x="65" y="96"/>
                  </a:lnTo>
                  <a:lnTo>
                    <a:pt x="50" y="109"/>
                  </a:lnTo>
                  <a:lnTo>
                    <a:pt x="49" y="112"/>
                  </a:lnTo>
                  <a:lnTo>
                    <a:pt x="49" y="118"/>
                  </a:lnTo>
                  <a:lnTo>
                    <a:pt x="48" y="119"/>
                  </a:lnTo>
                  <a:lnTo>
                    <a:pt x="49" y="149"/>
                  </a:lnTo>
                  <a:lnTo>
                    <a:pt x="44" y="149"/>
                  </a:lnTo>
                  <a:lnTo>
                    <a:pt x="41" y="151"/>
                  </a:lnTo>
                  <a:lnTo>
                    <a:pt x="38" y="151"/>
                  </a:lnTo>
                  <a:lnTo>
                    <a:pt x="33" y="151"/>
                  </a:lnTo>
                  <a:lnTo>
                    <a:pt x="27" y="169"/>
                  </a:lnTo>
                  <a:lnTo>
                    <a:pt x="15" y="187"/>
                  </a:lnTo>
                  <a:lnTo>
                    <a:pt x="9" y="188"/>
                  </a:lnTo>
                  <a:lnTo>
                    <a:pt x="5" y="188"/>
                  </a:lnTo>
                  <a:lnTo>
                    <a:pt x="0" y="184"/>
                  </a:lnTo>
                  <a:lnTo>
                    <a:pt x="5" y="184"/>
                  </a:lnTo>
                  <a:lnTo>
                    <a:pt x="9" y="184"/>
                  </a:lnTo>
                  <a:lnTo>
                    <a:pt x="20" y="173"/>
                  </a:lnTo>
                  <a:lnTo>
                    <a:pt x="24" y="169"/>
                  </a:lnTo>
                  <a:lnTo>
                    <a:pt x="24" y="167"/>
                  </a:lnTo>
                  <a:lnTo>
                    <a:pt x="25" y="165"/>
                  </a:lnTo>
                  <a:lnTo>
                    <a:pt x="26" y="140"/>
                  </a:lnTo>
                  <a:lnTo>
                    <a:pt x="26" y="137"/>
                  </a:lnTo>
                  <a:lnTo>
                    <a:pt x="26" y="135"/>
                  </a:lnTo>
                  <a:lnTo>
                    <a:pt x="30" y="133"/>
                  </a:lnTo>
                  <a:lnTo>
                    <a:pt x="33" y="123"/>
                  </a:lnTo>
                  <a:lnTo>
                    <a:pt x="35" y="119"/>
                  </a:lnTo>
                  <a:lnTo>
                    <a:pt x="35" y="116"/>
                  </a:lnTo>
                  <a:lnTo>
                    <a:pt x="42" y="101"/>
                  </a:lnTo>
                  <a:lnTo>
                    <a:pt x="44" y="94"/>
                  </a:lnTo>
                  <a:lnTo>
                    <a:pt x="48" y="87"/>
                  </a:lnTo>
                  <a:lnTo>
                    <a:pt x="49" y="82"/>
                  </a:lnTo>
                  <a:lnTo>
                    <a:pt x="53" y="74"/>
                  </a:lnTo>
                  <a:lnTo>
                    <a:pt x="57" y="65"/>
                  </a:lnTo>
                  <a:lnTo>
                    <a:pt x="60" y="58"/>
                  </a:lnTo>
                  <a:lnTo>
                    <a:pt x="61" y="56"/>
                  </a:lnTo>
                  <a:lnTo>
                    <a:pt x="62" y="53"/>
                  </a:lnTo>
                  <a:lnTo>
                    <a:pt x="66" y="39"/>
                  </a:lnTo>
                  <a:lnTo>
                    <a:pt x="71" y="34"/>
                  </a:lnTo>
                  <a:lnTo>
                    <a:pt x="69" y="32"/>
                  </a:lnTo>
                  <a:lnTo>
                    <a:pt x="72" y="28"/>
                  </a:lnTo>
                  <a:lnTo>
                    <a:pt x="75" y="22"/>
                  </a:lnTo>
                  <a:lnTo>
                    <a:pt x="77" y="20"/>
                  </a:lnTo>
                  <a:lnTo>
                    <a:pt x="77" y="17"/>
                  </a:lnTo>
                  <a:lnTo>
                    <a:pt x="81" y="6"/>
                  </a:lnTo>
                  <a:lnTo>
                    <a:pt x="84" y="5"/>
                  </a:lnTo>
                  <a:lnTo>
                    <a:pt x="93" y="4"/>
                  </a:lnTo>
                  <a:lnTo>
                    <a:pt x="96" y="2"/>
                  </a:lnTo>
                  <a:lnTo>
                    <a:pt x="97" y="3"/>
                  </a:lnTo>
                  <a:lnTo>
                    <a:pt x="103" y="0"/>
                  </a:lnTo>
                  <a:close/>
                </a:path>
              </a:pathLst>
            </a:custGeom>
            <a:solidFill>
              <a:srgbClr val="00009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2120" name="Freeform 71"/>
            <p:cNvSpPr>
              <a:spLocks/>
            </p:cNvSpPr>
            <p:nvPr/>
          </p:nvSpPr>
          <p:spPr bwMode="auto">
            <a:xfrm>
              <a:off x="539" y="431"/>
              <a:ext cx="2" cy="3"/>
            </a:xfrm>
            <a:custGeom>
              <a:avLst/>
              <a:gdLst>
                <a:gd name="T0" fmla="*/ 2 w 5"/>
                <a:gd name="T1" fmla="*/ 0 h 10"/>
                <a:gd name="T2" fmla="*/ 4 w 5"/>
                <a:gd name="T3" fmla="*/ 0 h 10"/>
                <a:gd name="T4" fmla="*/ 5 w 5"/>
                <a:gd name="T5" fmla="*/ 6 h 10"/>
                <a:gd name="T6" fmla="*/ 5 w 5"/>
                <a:gd name="T7" fmla="*/ 10 h 10"/>
                <a:gd name="T8" fmla="*/ 4 w 5"/>
                <a:gd name="T9" fmla="*/ 10 h 10"/>
                <a:gd name="T10" fmla="*/ 0 w 5"/>
                <a:gd name="T11" fmla="*/ 10 h 10"/>
                <a:gd name="T12" fmla="*/ 0 w 5"/>
                <a:gd name="T13" fmla="*/ 5 h 10"/>
                <a:gd name="T14" fmla="*/ 2 w 5"/>
                <a:gd name="T15" fmla="*/ 0 h 1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5"/>
                <a:gd name="T25" fmla="*/ 0 h 10"/>
                <a:gd name="T26" fmla="*/ 5 w 5"/>
                <a:gd name="T27" fmla="*/ 10 h 1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5" h="10">
                  <a:moveTo>
                    <a:pt x="2" y="0"/>
                  </a:moveTo>
                  <a:lnTo>
                    <a:pt x="4" y="0"/>
                  </a:lnTo>
                  <a:lnTo>
                    <a:pt x="5" y="6"/>
                  </a:lnTo>
                  <a:lnTo>
                    <a:pt x="5" y="10"/>
                  </a:lnTo>
                  <a:lnTo>
                    <a:pt x="4" y="10"/>
                  </a:lnTo>
                  <a:lnTo>
                    <a:pt x="0" y="10"/>
                  </a:lnTo>
                  <a:lnTo>
                    <a:pt x="0" y="5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00009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2121" name="Freeform 72"/>
            <p:cNvSpPr>
              <a:spLocks/>
            </p:cNvSpPr>
            <p:nvPr/>
          </p:nvSpPr>
          <p:spPr bwMode="auto">
            <a:xfrm>
              <a:off x="406" y="437"/>
              <a:ext cx="15" cy="29"/>
            </a:xfrm>
            <a:custGeom>
              <a:avLst/>
              <a:gdLst>
                <a:gd name="T0" fmla="*/ 39 w 46"/>
                <a:gd name="T1" fmla="*/ 0 h 88"/>
                <a:gd name="T2" fmla="*/ 46 w 46"/>
                <a:gd name="T3" fmla="*/ 0 h 88"/>
                <a:gd name="T4" fmla="*/ 45 w 46"/>
                <a:gd name="T5" fmla="*/ 4 h 88"/>
                <a:gd name="T6" fmla="*/ 44 w 46"/>
                <a:gd name="T7" fmla="*/ 6 h 88"/>
                <a:gd name="T8" fmla="*/ 40 w 46"/>
                <a:gd name="T9" fmla="*/ 18 h 88"/>
                <a:gd name="T10" fmla="*/ 32 w 46"/>
                <a:gd name="T11" fmla="*/ 34 h 88"/>
                <a:gd name="T12" fmla="*/ 29 w 46"/>
                <a:gd name="T13" fmla="*/ 38 h 88"/>
                <a:gd name="T14" fmla="*/ 28 w 46"/>
                <a:gd name="T15" fmla="*/ 42 h 88"/>
                <a:gd name="T16" fmla="*/ 24 w 46"/>
                <a:gd name="T17" fmla="*/ 47 h 88"/>
                <a:gd name="T18" fmla="*/ 24 w 46"/>
                <a:gd name="T19" fmla="*/ 51 h 88"/>
                <a:gd name="T20" fmla="*/ 23 w 46"/>
                <a:gd name="T21" fmla="*/ 54 h 88"/>
                <a:gd name="T22" fmla="*/ 20 w 46"/>
                <a:gd name="T23" fmla="*/ 62 h 88"/>
                <a:gd name="T24" fmla="*/ 21 w 46"/>
                <a:gd name="T25" fmla="*/ 63 h 88"/>
                <a:gd name="T26" fmla="*/ 17 w 46"/>
                <a:gd name="T27" fmla="*/ 63 h 88"/>
                <a:gd name="T28" fmla="*/ 4 w 46"/>
                <a:gd name="T29" fmla="*/ 88 h 88"/>
                <a:gd name="T30" fmla="*/ 2 w 46"/>
                <a:gd name="T31" fmla="*/ 88 h 88"/>
                <a:gd name="T32" fmla="*/ 0 w 46"/>
                <a:gd name="T33" fmla="*/ 87 h 88"/>
                <a:gd name="T34" fmla="*/ 0 w 46"/>
                <a:gd name="T35" fmla="*/ 83 h 88"/>
                <a:gd name="T36" fmla="*/ 3 w 46"/>
                <a:gd name="T37" fmla="*/ 82 h 88"/>
                <a:gd name="T38" fmla="*/ 3 w 46"/>
                <a:gd name="T39" fmla="*/ 78 h 88"/>
                <a:gd name="T40" fmla="*/ 6 w 46"/>
                <a:gd name="T41" fmla="*/ 75 h 88"/>
                <a:gd name="T42" fmla="*/ 9 w 46"/>
                <a:gd name="T43" fmla="*/ 70 h 88"/>
                <a:gd name="T44" fmla="*/ 11 w 46"/>
                <a:gd name="T45" fmla="*/ 60 h 88"/>
                <a:gd name="T46" fmla="*/ 12 w 46"/>
                <a:gd name="T47" fmla="*/ 53 h 88"/>
                <a:gd name="T48" fmla="*/ 16 w 46"/>
                <a:gd name="T49" fmla="*/ 47 h 88"/>
                <a:gd name="T50" fmla="*/ 20 w 46"/>
                <a:gd name="T51" fmla="*/ 40 h 88"/>
                <a:gd name="T52" fmla="*/ 23 w 46"/>
                <a:gd name="T53" fmla="*/ 29 h 88"/>
                <a:gd name="T54" fmla="*/ 29 w 46"/>
                <a:gd name="T55" fmla="*/ 17 h 88"/>
                <a:gd name="T56" fmla="*/ 29 w 46"/>
                <a:gd name="T57" fmla="*/ 14 h 88"/>
                <a:gd name="T58" fmla="*/ 32 w 46"/>
                <a:gd name="T59" fmla="*/ 9 h 88"/>
                <a:gd name="T60" fmla="*/ 32 w 46"/>
                <a:gd name="T61" fmla="*/ 4 h 88"/>
                <a:gd name="T62" fmla="*/ 36 w 46"/>
                <a:gd name="T63" fmla="*/ 3 h 88"/>
                <a:gd name="T64" fmla="*/ 39 w 46"/>
                <a:gd name="T65" fmla="*/ 0 h 88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46"/>
                <a:gd name="T100" fmla="*/ 0 h 88"/>
                <a:gd name="T101" fmla="*/ 46 w 46"/>
                <a:gd name="T102" fmla="*/ 88 h 88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46" h="88">
                  <a:moveTo>
                    <a:pt x="39" y="0"/>
                  </a:moveTo>
                  <a:lnTo>
                    <a:pt x="46" y="0"/>
                  </a:lnTo>
                  <a:lnTo>
                    <a:pt x="45" y="4"/>
                  </a:lnTo>
                  <a:lnTo>
                    <a:pt x="44" y="6"/>
                  </a:lnTo>
                  <a:lnTo>
                    <a:pt x="40" y="18"/>
                  </a:lnTo>
                  <a:lnTo>
                    <a:pt x="32" y="34"/>
                  </a:lnTo>
                  <a:lnTo>
                    <a:pt x="29" y="38"/>
                  </a:lnTo>
                  <a:lnTo>
                    <a:pt x="28" y="42"/>
                  </a:lnTo>
                  <a:lnTo>
                    <a:pt x="24" y="47"/>
                  </a:lnTo>
                  <a:lnTo>
                    <a:pt x="24" y="51"/>
                  </a:lnTo>
                  <a:lnTo>
                    <a:pt x="23" y="54"/>
                  </a:lnTo>
                  <a:lnTo>
                    <a:pt x="20" y="62"/>
                  </a:lnTo>
                  <a:lnTo>
                    <a:pt x="21" y="63"/>
                  </a:lnTo>
                  <a:lnTo>
                    <a:pt x="17" y="63"/>
                  </a:lnTo>
                  <a:lnTo>
                    <a:pt x="4" y="88"/>
                  </a:lnTo>
                  <a:lnTo>
                    <a:pt x="2" y="88"/>
                  </a:lnTo>
                  <a:lnTo>
                    <a:pt x="0" y="87"/>
                  </a:lnTo>
                  <a:lnTo>
                    <a:pt x="0" y="83"/>
                  </a:lnTo>
                  <a:lnTo>
                    <a:pt x="3" y="82"/>
                  </a:lnTo>
                  <a:lnTo>
                    <a:pt x="3" y="78"/>
                  </a:lnTo>
                  <a:lnTo>
                    <a:pt x="6" y="75"/>
                  </a:lnTo>
                  <a:lnTo>
                    <a:pt x="9" y="70"/>
                  </a:lnTo>
                  <a:lnTo>
                    <a:pt x="11" y="60"/>
                  </a:lnTo>
                  <a:lnTo>
                    <a:pt x="12" y="53"/>
                  </a:lnTo>
                  <a:lnTo>
                    <a:pt x="16" y="47"/>
                  </a:lnTo>
                  <a:lnTo>
                    <a:pt x="20" y="40"/>
                  </a:lnTo>
                  <a:lnTo>
                    <a:pt x="23" y="29"/>
                  </a:lnTo>
                  <a:lnTo>
                    <a:pt x="29" y="17"/>
                  </a:lnTo>
                  <a:lnTo>
                    <a:pt x="29" y="14"/>
                  </a:lnTo>
                  <a:lnTo>
                    <a:pt x="32" y="9"/>
                  </a:lnTo>
                  <a:lnTo>
                    <a:pt x="32" y="4"/>
                  </a:lnTo>
                  <a:lnTo>
                    <a:pt x="36" y="3"/>
                  </a:lnTo>
                  <a:lnTo>
                    <a:pt x="39" y="0"/>
                  </a:lnTo>
                  <a:close/>
                </a:path>
              </a:pathLst>
            </a:custGeom>
            <a:solidFill>
              <a:srgbClr val="00009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2122" name="Freeform 73"/>
            <p:cNvSpPr>
              <a:spLocks/>
            </p:cNvSpPr>
            <p:nvPr/>
          </p:nvSpPr>
          <p:spPr bwMode="auto">
            <a:xfrm>
              <a:off x="542" y="438"/>
              <a:ext cx="3" cy="4"/>
            </a:xfrm>
            <a:custGeom>
              <a:avLst/>
              <a:gdLst>
                <a:gd name="T0" fmla="*/ 2 w 9"/>
                <a:gd name="T1" fmla="*/ 0 h 13"/>
                <a:gd name="T2" fmla="*/ 6 w 9"/>
                <a:gd name="T3" fmla="*/ 0 h 13"/>
                <a:gd name="T4" fmla="*/ 9 w 9"/>
                <a:gd name="T5" fmla="*/ 12 h 13"/>
                <a:gd name="T6" fmla="*/ 2 w 9"/>
                <a:gd name="T7" fmla="*/ 13 h 13"/>
                <a:gd name="T8" fmla="*/ 0 w 9"/>
                <a:gd name="T9" fmla="*/ 10 h 13"/>
                <a:gd name="T10" fmla="*/ 0 w 9"/>
                <a:gd name="T11" fmla="*/ 4 h 13"/>
                <a:gd name="T12" fmla="*/ 2 w 9"/>
                <a:gd name="T13" fmla="*/ 0 h 1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9"/>
                <a:gd name="T22" fmla="*/ 0 h 13"/>
                <a:gd name="T23" fmla="*/ 9 w 9"/>
                <a:gd name="T24" fmla="*/ 13 h 13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9" h="13">
                  <a:moveTo>
                    <a:pt x="2" y="0"/>
                  </a:moveTo>
                  <a:lnTo>
                    <a:pt x="6" y="0"/>
                  </a:lnTo>
                  <a:lnTo>
                    <a:pt x="9" y="12"/>
                  </a:lnTo>
                  <a:lnTo>
                    <a:pt x="2" y="13"/>
                  </a:lnTo>
                  <a:lnTo>
                    <a:pt x="0" y="10"/>
                  </a:lnTo>
                  <a:lnTo>
                    <a:pt x="0" y="4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00009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2123" name="Freeform 74"/>
            <p:cNvSpPr>
              <a:spLocks/>
            </p:cNvSpPr>
            <p:nvPr/>
          </p:nvSpPr>
          <p:spPr bwMode="auto">
            <a:xfrm>
              <a:off x="540" y="450"/>
              <a:ext cx="12" cy="72"/>
            </a:xfrm>
            <a:custGeom>
              <a:avLst/>
              <a:gdLst>
                <a:gd name="T0" fmla="*/ 24 w 36"/>
                <a:gd name="T1" fmla="*/ 0 h 216"/>
                <a:gd name="T2" fmla="*/ 30 w 36"/>
                <a:gd name="T3" fmla="*/ 0 h 216"/>
                <a:gd name="T4" fmla="*/ 33 w 36"/>
                <a:gd name="T5" fmla="*/ 28 h 216"/>
                <a:gd name="T6" fmla="*/ 33 w 36"/>
                <a:gd name="T7" fmla="*/ 37 h 216"/>
                <a:gd name="T8" fmla="*/ 36 w 36"/>
                <a:gd name="T9" fmla="*/ 85 h 216"/>
                <a:gd name="T10" fmla="*/ 36 w 36"/>
                <a:gd name="T11" fmla="*/ 108 h 216"/>
                <a:gd name="T12" fmla="*/ 36 w 36"/>
                <a:gd name="T13" fmla="*/ 120 h 216"/>
                <a:gd name="T14" fmla="*/ 33 w 36"/>
                <a:gd name="T15" fmla="*/ 135 h 216"/>
                <a:gd name="T16" fmla="*/ 32 w 36"/>
                <a:gd name="T17" fmla="*/ 142 h 216"/>
                <a:gd name="T18" fmla="*/ 30 w 36"/>
                <a:gd name="T19" fmla="*/ 148 h 216"/>
                <a:gd name="T20" fmla="*/ 30 w 36"/>
                <a:gd name="T21" fmla="*/ 153 h 216"/>
                <a:gd name="T22" fmla="*/ 24 w 36"/>
                <a:gd name="T23" fmla="*/ 165 h 216"/>
                <a:gd name="T24" fmla="*/ 21 w 36"/>
                <a:gd name="T25" fmla="*/ 167 h 216"/>
                <a:gd name="T26" fmla="*/ 21 w 36"/>
                <a:gd name="T27" fmla="*/ 171 h 216"/>
                <a:gd name="T28" fmla="*/ 19 w 36"/>
                <a:gd name="T29" fmla="*/ 175 h 216"/>
                <a:gd name="T30" fmla="*/ 19 w 36"/>
                <a:gd name="T31" fmla="*/ 179 h 216"/>
                <a:gd name="T32" fmla="*/ 17 w 36"/>
                <a:gd name="T33" fmla="*/ 184 h 216"/>
                <a:gd name="T34" fmla="*/ 15 w 36"/>
                <a:gd name="T35" fmla="*/ 186 h 216"/>
                <a:gd name="T36" fmla="*/ 12 w 36"/>
                <a:gd name="T37" fmla="*/ 195 h 216"/>
                <a:gd name="T38" fmla="*/ 11 w 36"/>
                <a:gd name="T39" fmla="*/ 198 h 216"/>
                <a:gd name="T40" fmla="*/ 7 w 36"/>
                <a:gd name="T41" fmla="*/ 202 h 216"/>
                <a:gd name="T42" fmla="*/ 2 w 36"/>
                <a:gd name="T43" fmla="*/ 213 h 216"/>
                <a:gd name="T44" fmla="*/ 1 w 36"/>
                <a:gd name="T45" fmla="*/ 216 h 216"/>
                <a:gd name="T46" fmla="*/ 0 w 36"/>
                <a:gd name="T47" fmla="*/ 213 h 216"/>
                <a:gd name="T48" fmla="*/ 2 w 36"/>
                <a:gd name="T49" fmla="*/ 202 h 216"/>
                <a:gd name="T50" fmla="*/ 6 w 36"/>
                <a:gd name="T51" fmla="*/ 195 h 216"/>
                <a:gd name="T52" fmla="*/ 13 w 36"/>
                <a:gd name="T53" fmla="*/ 175 h 216"/>
                <a:gd name="T54" fmla="*/ 17 w 36"/>
                <a:gd name="T55" fmla="*/ 162 h 216"/>
                <a:gd name="T56" fmla="*/ 19 w 36"/>
                <a:gd name="T57" fmla="*/ 160 h 216"/>
                <a:gd name="T58" fmla="*/ 19 w 36"/>
                <a:gd name="T59" fmla="*/ 157 h 216"/>
                <a:gd name="T60" fmla="*/ 19 w 36"/>
                <a:gd name="T61" fmla="*/ 156 h 216"/>
                <a:gd name="T62" fmla="*/ 19 w 36"/>
                <a:gd name="T63" fmla="*/ 148 h 216"/>
                <a:gd name="T64" fmla="*/ 21 w 36"/>
                <a:gd name="T65" fmla="*/ 142 h 216"/>
                <a:gd name="T66" fmla="*/ 24 w 36"/>
                <a:gd name="T67" fmla="*/ 132 h 216"/>
                <a:gd name="T68" fmla="*/ 24 w 36"/>
                <a:gd name="T69" fmla="*/ 126 h 216"/>
                <a:gd name="T70" fmla="*/ 25 w 36"/>
                <a:gd name="T71" fmla="*/ 107 h 216"/>
                <a:gd name="T72" fmla="*/ 29 w 36"/>
                <a:gd name="T73" fmla="*/ 84 h 216"/>
                <a:gd name="T74" fmla="*/ 30 w 36"/>
                <a:gd name="T75" fmla="*/ 61 h 216"/>
                <a:gd name="T76" fmla="*/ 27 w 36"/>
                <a:gd name="T77" fmla="*/ 34 h 216"/>
                <a:gd name="T78" fmla="*/ 25 w 36"/>
                <a:gd name="T79" fmla="*/ 23 h 216"/>
                <a:gd name="T80" fmla="*/ 25 w 36"/>
                <a:gd name="T81" fmla="*/ 14 h 216"/>
                <a:gd name="T82" fmla="*/ 24 w 36"/>
                <a:gd name="T83" fmla="*/ 7 h 216"/>
                <a:gd name="T84" fmla="*/ 24 w 36"/>
                <a:gd name="T85" fmla="*/ 0 h 21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36"/>
                <a:gd name="T130" fmla="*/ 0 h 216"/>
                <a:gd name="T131" fmla="*/ 36 w 36"/>
                <a:gd name="T132" fmla="*/ 216 h 21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36" h="216">
                  <a:moveTo>
                    <a:pt x="24" y="0"/>
                  </a:moveTo>
                  <a:lnTo>
                    <a:pt x="30" y="0"/>
                  </a:lnTo>
                  <a:lnTo>
                    <a:pt x="33" y="28"/>
                  </a:lnTo>
                  <a:lnTo>
                    <a:pt x="33" y="37"/>
                  </a:lnTo>
                  <a:lnTo>
                    <a:pt x="36" y="85"/>
                  </a:lnTo>
                  <a:lnTo>
                    <a:pt x="36" y="108"/>
                  </a:lnTo>
                  <a:lnTo>
                    <a:pt x="36" y="120"/>
                  </a:lnTo>
                  <a:lnTo>
                    <a:pt x="33" y="135"/>
                  </a:lnTo>
                  <a:lnTo>
                    <a:pt x="32" y="142"/>
                  </a:lnTo>
                  <a:lnTo>
                    <a:pt x="30" y="148"/>
                  </a:lnTo>
                  <a:lnTo>
                    <a:pt x="30" y="153"/>
                  </a:lnTo>
                  <a:lnTo>
                    <a:pt x="24" y="165"/>
                  </a:lnTo>
                  <a:lnTo>
                    <a:pt x="21" y="167"/>
                  </a:lnTo>
                  <a:lnTo>
                    <a:pt x="21" y="171"/>
                  </a:lnTo>
                  <a:lnTo>
                    <a:pt x="19" y="175"/>
                  </a:lnTo>
                  <a:lnTo>
                    <a:pt x="19" y="179"/>
                  </a:lnTo>
                  <a:lnTo>
                    <a:pt x="17" y="184"/>
                  </a:lnTo>
                  <a:lnTo>
                    <a:pt x="15" y="186"/>
                  </a:lnTo>
                  <a:lnTo>
                    <a:pt x="12" y="195"/>
                  </a:lnTo>
                  <a:lnTo>
                    <a:pt x="11" y="198"/>
                  </a:lnTo>
                  <a:lnTo>
                    <a:pt x="7" y="202"/>
                  </a:lnTo>
                  <a:lnTo>
                    <a:pt x="2" y="213"/>
                  </a:lnTo>
                  <a:lnTo>
                    <a:pt x="1" y="216"/>
                  </a:lnTo>
                  <a:lnTo>
                    <a:pt x="0" y="213"/>
                  </a:lnTo>
                  <a:lnTo>
                    <a:pt x="2" y="202"/>
                  </a:lnTo>
                  <a:lnTo>
                    <a:pt x="6" y="195"/>
                  </a:lnTo>
                  <a:lnTo>
                    <a:pt x="13" y="175"/>
                  </a:lnTo>
                  <a:lnTo>
                    <a:pt x="17" y="162"/>
                  </a:lnTo>
                  <a:lnTo>
                    <a:pt x="19" y="160"/>
                  </a:lnTo>
                  <a:lnTo>
                    <a:pt x="19" y="157"/>
                  </a:lnTo>
                  <a:lnTo>
                    <a:pt x="19" y="156"/>
                  </a:lnTo>
                  <a:lnTo>
                    <a:pt x="19" y="148"/>
                  </a:lnTo>
                  <a:lnTo>
                    <a:pt x="21" y="142"/>
                  </a:lnTo>
                  <a:lnTo>
                    <a:pt x="24" y="132"/>
                  </a:lnTo>
                  <a:lnTo>
                    <a:pt x="24" y="126"/>
                  </a:lnTo>
                  <a:lnTo>
                    <a:pt x="25" y="107"/>
                  </a:lnTo>
                  <a:lnTo>
                    <a:pt x="29" y="84"/>
                  </a:lnTo>
                  <a:lnTo>
                    <a:pt x="30" y="61"/>
                  </a:lnTo>
                  <a:lnTo>
                    <a:pt x="27" y="34"/>
                  </a:lnTo>
                  <a:lnTo>
                    <a:pt x="25" y="23"/>
                  </a:lnTo>
                  <a:lnTo>
                    <a:pt x="25" y="14"/>
                  </a:lnTo>
                  <a:lnTo>
                    <a:pt x="24" y="7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FFD90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2124" name="Freeform 75"/>
            <p:cNvSpPr>
              <a:spLocks/>
            </p:cNvSpPr>
            <p:nvPr/>
          </p:nvSpPr>
          <p:spPr bwMode="auto">
            <a:xfrm>
              <a:off x="492" y="452"/>
              <a:ext cx="9" cy="21"/>
            </a:xfrm>
            <a:custGeom>
              <a:avLst/>
              <a:gdLst>
                <a:gd name="T0" fmla="*/ 10 w 26"/>
                <a:gd name="T1" fmla="*/ 0 h 62"/>
                <a:gd name="T2" fmla="*/ 10 w 26"/>
                <a:gd name="T3" fmla="*/ 3 h 62"/>
                <a:gd name="T4" fmla="*/ 13 w 26"/>
                <a:gd name="T5" fmla="*/ 4 h 62"/>
                <a:gd name="T6" fmla="*/ 26 w 26"/>
                <a:gd name="T7" fmla="*/ 19 h 62"/>
                <a:gd name="T8" fmla="*/ 24 w 26"/>
                <a:gd name="T9" fmla="*/ 22 h 62"/>
                <a:gd name="T10" fmla="*/ 24 w 26"/>
                <a:gd name="T11" fmla="*/ 30 h 62"/>
                <a:gd name="T12" fmla="*/ 23 w 26"/>
                <a:gd name="T13" fmla="*/ 34 h 62"/>
                <a:gd name="T14" fmla="*/ 23 w 26"/>
                <a:gd name="T15" fmla="*/ 41 h 62"/>
                <a:gd name="T16" fmla="*/ 20 w 26"/>
                <a:gd name="T17" fmla="*/ 46 h 62"/>
                <a:gd name="T18" fmla="*/ 20 w 26"/>
                <a:gd name="T19" fmla="*/ 52 h 62"/>
                <a:gd name="T20" fmla="*/ 13 w 26"/>
                <a:gd name="T21" fmla="*/ 60 h 62"/>
                <a:gd name="T22" fmla="*/ 8 w 26"/>
                <a:gd name="T23" fmla="*/ 62 h 62"/>
                <a:gd name="T24" fmla="*/ 0 w 26"/>
                <a:gd name="T25" fmla="*/ 62 h 62"/>
                <a:gd name="T26" fmla="*/ 1 w 26"/>
                <a:gd name="T27" fmla="*/ 59 h 62"/>
                <a:gd name="T28" fmla="*/ 4 w 26"/>
                <a:gd name="T29" fmla="*/ 60 h 62"/>
                <a:gd name="T30" fmla="*/ 13 w 26"/>
                <a:gd name="T31" fmla="*/ 54 h 62"/>
                <a:gd name="T32" fmla="*/ 15 w 26"/>
                <a:gd name="T33" fmla="*/ 50 h 62"/>
                <a:gd name="T34" fmla="*/ 18 w 26"/>
                <a:gd name="T35" fmla="*/ 25 h 62"/>
                <a:gd name="T36" fmla="*/ 17 w 26"/>
                <a:gd name="T37" fmla="*/ 22 h 62"/>
                <a:gd name="T38" fmla="*/ 13 w 26"/>
                <a:gd name="T39" fmla="*/ 9 h 62"/>
                <a:gd name="T40" fmla="*/ 10 w 26"/>
                <a:gd name="T41" fmla="*/ 4 h 62"/>
                <a:gd name="T42" fmla="*/ 10 w 26"/>
                <a:gd name="T43" fmla="*/ 0 h 62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26"/>
                <a:gd name="T67" fmla="*/ 0 h 62"/>
                <a:gd name="T68" fmla="*/ 26 w 26"/>
                <a:gd name="T69" fmla="*/ 62 h 62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26" h="62">
                  <a:moveTo>
                    <a:pt x="10" y="0"/>
                  </a:moveTo>
                  <a:lnTo>
                    <a:pt x="10" y="3"/>
                  </a:lnTo>
                  <a:lnTo>
                    <a:pt x="13" y="4"/>
                  </a:lnTo>
                  <a:lnTo>
                    <a:pt x="26" y="19"/>
                  </a:lnTo>
                  <a:lnTo>
                    <a:pt x="24" y="22"/>
                  </a:lnTo>
                  <a:lnTo>
                    <a:pt x="24" y="30"/>
                  </a:lnTo>
                  <a:lnTo>
                    <a:pt x="23" y="34"/>
                  </a:lnTo>
                  <a:lnTo>
                    <a:pt x="23" y="41"/>
                  </a:lnTo>
                  <a:lnTo>
                    <a:pt x="20" y="46"/>
                  </a:lnTo>
                  <a:lnTo>
                    <a:pt x="20" y="52"/>
                  </a:lnTo>
                  <a:lnTo>
                    <a:pt x="13" y="60"/>
                  </a:lnTo>
                  <a:lnTo>
                    <a:pt x="8" y="62"/>
                  </a:lnTo>
                  <a:lnTo>
                    <a:pt x="0" y="62"/>
                  </a:lnTo>
                  <a:lnTo>
                    <a:pt x="1" y="59"/>
                  </a:lnTo>
                  <a:lnTo>
                    <a:pt x="4" y="60"/>
                  </a:lnTo>
                  <a:lnTo>
                    <a:pt x="13" y="54"/>
                  </a:lnTo>
                  <a:lnTo>
                    <a:pt x="15" y="50"/>
                  </a:lnTo>
                  <a:lnTo>
                    <a:pt x="18" y="25"/>
                  </a:lnTo>
                  <a:lnTo>
                    <a:pt x="17" y="22"/>
                  </a:lnTo>
                  <a:lnTo>
                    <a:pt x="13" y="9"/>
                  </a:lnTo>
                  <a:lnTo>
                    <a:pt x="10" y="4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rgbClr val="00009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2125" name="Freeform 76"/>
            <p:cNvSpPr>
              <a:spLocks/>
            </p:cNvSpPr>
            <p:nvPr/>
          </p:nvSpPr>
          <p:spPr bwMode="auto">
            <a:xfrm>
              <a:off x="556" y="454"/>
              <a:ext cx="27" cy="2"/>
            </a:xfrm>
            <a:custGeom>
              <a:avLst/>
              <a:gdLst>
                <a:gd name="T0" fmla="*/ 1 w 81"/>
                <a:gd name="T1" fmla="*/ 0 h 8"/>
                <a:gd name="T2" fmla="*/ 14 w 81"/>
                <a:gd name="T3" fmla="*/ 0 h 8"/>
                <a:gd name="T4" fmla="*/ 24 w 81"/>
                <a:gd name="T5" fmla="*/ 1 h 8"/>
                <a:gd name="T6" fmla="*/ 28 w 81"/>
                <a:gd name="T7" fmla="*/ 1 h 8"/>
                <a:gd name="T8" fmla="*/ 38 w 81"/>
                <a:gd name="T9" fmla="*/ 3 h 8"/>
                <a:gd name="T10" fmla="*/ 60 w 81"/>
                <a:gd name="T11" fmla="*/ 5 h 8"/>
                <a:gd name="T12" fmla="*/ 81 w 81"/>
                <a:gd name="T13" fmla="*/ 5 h 8"/>
                <a:gd name="T14" fmla="*/ 81 w 81"/>
                <a:gd name="T15" fmla="*/ 8 h 8"/>
                <a:gd name="T16" fmla="*/ 2 w 81"/>
                <a:gd name="T17" fmla="*/ 8 h 8"/>
                <a:gd name="T18" fmla="*/ 0 w 81"/>
                <a:gd name="T19" fmla="*/ 3 h 8"/>
                <a:gd name="T20" fmla="*/ 1 w 81"/>
                <a:gd name="T21" fmla="*/ 0 h 8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81"/>
                <a:gd name="T34" fmla="*/ 0 h 8"/>
                <a:gd name="T35" fmla="*/ 81 w 81"/>
                <a:gd name="T36" fmla="*/ 8 h 8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81" h="8">
                  <a:moveTo>
                    <a:pt x="1" y="0"/>
                  </a:moveTo>
                  <a:lnTo>
                    <a:pt x="14" y="0"/>
                  </a:lnTo>
                  <a:lnTo>
                    <a:pt x="24" y="1"/>
                  </a:lnTo>
                  <a:lnTo>
                    <a:pt x="28" y="1"/>
                  </a:lnTo>
                  <a:lnTo>
                    <a:pt x="38" y="3"/>
                  </a:lnTo>
                  <a:lnTo>
                    <a:pt x="60" y="5"/>
                  </a:lnTo>
                  <a:lnTo>
                    <a:pt x="81" y="5"/>
                  </a:lnTo>
                  <a:lnTo>
                    <a:pt x="81" y="8"/>
                  </a:lnTo>
                  <a:lnTo>
                    <a:pt x="2" y="8"/>
                  </a:lnTo>
                  <a:lnTo>
                    <a:pt x="0" y="3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00009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2126" name="Freeform 77"/>
            <p:cNvSpPr>
              <a:spLocks/>
            </p:cNvSpPr>
            <p:nvPr/>
          </p:nvSpPr>
          <p:spPr bwMode="auto">
            <a:xfrm>
              <a:off x="461" y="454"/>
              <a:ext cx="17" cy="26"/>
            </a:xfrm>
            <a:custGeom>
              <a:avLst/>
              <a:gdLst>
                <a:gd name="T0" fmla="*/ 16 w 50"/>
                <a:gd name="T1" fmla="*/ 0 h 78"/>
                <a:gd name="T2" fmla="*/ 17 w 50"/>
                <a:gd name="T3" fmla="*/ 0 h 78"/>
                <a:gd name="T4" fmla="*/ 25 w 50"/>
                <a:gd name="T5" fmla="*/ 1 h 78"/>
                <a:gd name="T6" fmla="*/ 29 w 50"/>
                <a:gd name="T7" fmla="*/ 5 h 78"/>
                <a:gd name="T8" fmla="*/ 43 w 50"/>
                <a:gd name="T9" fmla="*/ 19 h 78"/>
                <a:gd name="T10" fmla="*/ 49 w 50"/>
                <a:gd name="T11" fmla="*/ 37 h 78"/>
                <a:gd name="T12" fmla="*/ 50 w 50"/>
                <a:gd name="T13" fmla="*/ 61 h 78"/>
                <a:gd name="T14" fmla="*/ 48 w 50"/>
                <a:gd name="T15" fmla="*/ 66 h 78"/>
                <a:gd name="T16" fmla="*/ 38 w 50"/>
                <a:gd name="T17" fmla="*/ 78 h 78"/>
                <a:gd name="T18" fmla="*/ 36 w 50"/>
                <a:gd name="T19" fmla="*/ 77 h 78"/>
                <a:gd name="T20" fmla="*/ 35 w 50"/>
                <a:gd name="T21" fmla="*/ 78 h 78"/>
                <a:gd name="T22" fmla="*/ 29 w 50"/>
                <a:gd name="T23" fmla="*/ 78 h 78"/>
                <a:gd name="T24" fmla="*/ 26 w 50"/>
                <a:gd name="T25" fmla="*/ 78 h 78"/>
                <a:gd name="T26" fmla="*/ 23 w 50"/>
                <a:gd name="T27" fmla="*/ 74 h 78"/>
                <a:gd name="T28" fmla="*/ 8 w 50"/>
                <a:gd name="T29" fmla="*/ 60 h 78"/>
                <a:gd name="T30" fmla="*/ 7 w 50"/>
                <a:gd name="T31" fmla="*/ 54 h 78"/>
                <a:gd name="T32" fmla="*/ 5 w 50"/>
                <a:gd name="T33" fmla="*/ 50 h 78"/>
                <a:gd name="T34" fmla="*/ 5 w 50"/>
                <a:gd name="T35" fmla="*/ 43 h 78"/>
                <a:gd name="T36" fmla="*/ 0 w 50"/>
                <a:gd name="T37" fmla="*/ 23 h 78"/>
                <a:gd name="T38" fmla="*/ 0 w 50"/>
                <a:gd name="T39" fmla="*/ 18 h 78"/>
                <a:gd name="T40" fmla="*/ 1 w 50"/>
                <a:gd name="T41" fmla="*/ 15 h 78"/>
                <a:gd name="T42" fmla="*/ 12 w 50"/>
                <a:gd name="T43" fmla="*/ 1 h 78"/>
                <a:gd name="T44" fmla="*/ 16 w 50"/>
                <a:gd name="T45" fmla="*/ 0 h 78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50"/>
                <a:gd name="T70" fmla="*/ 0 h 78"/>
                <a:gd name="T71" fmla="*/ 50 w 50"/>
                <a:gd name="T72" fmla="*/ 78 h 78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50" h="78">
                  <a:moveTo>
                    <a:pt x="16" y="0"/>
                  </a:moveTo>
                  <a:lnTo>
                    <a:pt x="17" y="0"/>
                  </a:lnTo>
                  <a:lnTo>
                    <a:pt x="25" y="1"/>
                  </a:lnTo>
                  <a:lnTo>
                    <a:pt x="29" y="5"/>
                  </a:lnTo>
                  <a:lnTo>
                    <a:pt x="43" y="19"/>
                  </a:lnTo>
                  <a:lnTo>
                    <a:pt x="49" y="37"/>
                  </a:lnTo>
                  <a:lnTo>
                    <a:pt x="50" y="61"/>
                  </a:lnTo>
                  <a:lnTo>
                    <a:pt x="48" y="66"/>
                  </a:lnTo>
                  <a:lnTo>
                    <a:pt x="38" y="78"/>
                  </a:lnTo>
                  <a:lnTo>
                    <a:pt x="36" y="77"/>
                  </a:lnTo>
                  <a:lnTo>
                    <a:pt x="35" y="78"/>
                  </a:lnTo>
                  <a:lnTo>
                    <a:pt x="29" y="78"/>
                  </a:lnTo>
                  <a:lnTo>
                    <a:pt x="26" y="78"/>
                  </a:lnTo>
                  <a:lnTo>
                    <a:pt x="23" y="74"/>
                  </a:lnTo>
                  <a:lnTo>
                    <a:pt x="8" y="60"/>
                  </a:lnTo>
                  <a:lnTo>
                    <a:pt x="7" y="54"/>
                  </a:lnTo>
                  <a:lnTo>
                    <a:pt x="5" y="50"/>
                  </a:lnTo>
                  <a:lnTo>
                    <a:pt x="5" y="43"/>
                  </a:lnTo>
                  <a:lnTo>
                    <a:pt x="0" y="23"/>
                  </a:lnTo>
                  <a:lnTo>
                    <a:pt x="0" y="18"/>
                  </a:lnTo>
                  <a:lnTo>
                    <a:pt x="1" y="15"/>
                  </a:lnTo>
                  <a:lnTo>
                    <a:pt x="12" y="1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FFD90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2127" name="Freeform 78"/>
            <p:cNvSpPr>
              <a:spLocks/>
            </p:cNvSpPr>
            <p:nvPr/>
          </p:nvSpPr>
          <p:spPr bwMode="auto">
            <a:xfrm>
              <a:off x="204" y="486"/>
              <a:ext cx="114" cy="75"/>
            </a:xfrm>
            <a:custGeom>
              <a:avLst/>
              <a:gdLst>
                <a:gd name="T0" fmla="*/ 310 w 341"/>
                <a:gd name="T1" fmla="*/ 55 h 225"/>
                <a:gd name="T2" fmla="*/ 290 w 341"/>
                <a:gd name="T3" fmla="*/ 50 h 225"/>
                <a:gd name="T4" fmla="*/ 256 w 341"/>
                <a:gd name="T5" fmla="*/ 40 h 225"/>
                <a:gd name="T6" fmla="*/ 227 w 341"/>
                <a:gd name="T7" fmla="*/ 35 h 225"/>
                <a:gd name="T8" fmla="*/ 251 w 341"/>
                <a:gd name="T9" fmla="*/ 49 h 225"/>
                <a:gd name="T10" fmla="*/ 263 w 341"/>
                <a:gd name="T11" fmla="*/ 50 h 225"/>
                <a:gd name="T12" fmla="*/ 305 w 341"/>
                <a:gd name="T13" fmla="*/ 64 h 225"/>
                <a:gd name="T14" fmla="*/ 341 w 341"/>
                <a:gd name="T15" fmla="*/ 71 h 225"/>
                <a:gd name="T16" fmla="*/ 317 w 341"/>
                <a:gd name="T17" fmla="*/ 84 h 225"/>
                <a:gd name="T18" fmla="*/ 293 w 341"/>
                <a:gd name="T19" fmla="*/ 79 h 225"/>
                <a:gd name="T20" fmla="*/ 262 w 341"/>
                <a:gd name="T21" fmla="*/ 67 h 225"/>
                <a:gd name="T22" fmla="*/ 230 w 341"/>
                <a:gd name="T23" fmla="*/ 59 h 225"/>
                <a:gd name="T24" fmla="*/ 213 w 341"/>
                <a:gd name="T25" fmla="*/ 52 h 225"/>
                <a:gd name="T26" fmla="*/ 192 w 341"/>
                <a:gd name="T27" fmla="*/ 59 h 225"/>
                <a:gd name="T28" fmla="*/ 167 w 341"/>
                <a:gd name="T29" fmla="*/ 67 h 225"/>
                <a:gd name="T30" fmla="*/ 149 w 341"/>
                <a:gd name="T31" fmla="*/ 79 h 225"/>
                <a:gd name="T32" fmla="*/ 134 w 341"/>
                <a:gd name="T33" fmla="*/ 88 h 225"/>
                <a:gd name="T34" fmla="*/ 119 w 341"/>
                <a:gd name="T35" fmla="*/ 95 h 225"/>
                <a:gd name="T36" fmla="*/ 100 w 341"/>
                <a:gd name="T37" fmla="*/ 106 h 225"/>
                <a:gd name="T38" fmla="*/ 76 w 341"/>
                <a:gd name="T39" fmla="*/ 119 h 225"/>
                <a:gd name="T40" fmla="*/ 54 w 341"/>
                <a:gd name="T41" fmla="*/ 133 h 225"/>
                <a:gd name="T42" fmla="*/ 59 w 341"/>
                <a:gd name="T43" fmla="*/ 150 h 225"/>
                <a:gd name="T44" fmla="*/ 76 w 341"/>
                <a:gd name="T45" fmla="*/ 156 h 225"/>
                <a:gd name="T46" fmla="*/ 144 w 341"/>
                <a:gd name="T47" fmla="*/ 161 h 225"/>
                <a:gd name="T48" fmla="*/ 174 w 341"/>
                <a:gd name="T49" fmla="*/ 154 h 225"/>
                <a:gd name="T50" fmla="*/ 206 w 341"/>
                <a:gd name="T51" fmla="*/ 149 h 225"/>
                <a:gd name="T52" fmla="*/ 224 w 341"/>
                <a:gd name="T53" fmla="*/ 138 h 225"/>
                <a:gd name="T54" fmla="*/ 262 w 341"/>
                <a:gd name="T55" fmla="*/ 133 h 225"/>
                <a:gd name="T56" fmla="*/ 316 w 341"/>
                <a:gd name="T57" fmla="*/ 131 h 225"/>
                <a:gd name="T58" fmla="*/ 341 w 341"/>
                <a:gd name="T59" fmla="*/ 199 h 225"/>
                <a:gd name="T60" fmla="*/ 227 w 341"/>
                <a:gd name="T61" fmla="*/ 204 h 225"/>
                <a:gd name="T62" fmla="*/ 195 w 341"/>
                <a:gd name="T63" fmla="*/ 211 h 225"/>
                <a:gd name="T64" fmla="*/ 166 w 341"/>
                <a:gd name="T65" fmla="*/ 217 h 225"/>
                <a:gd name="T66" fmla="*/ 131 w 341"/>
                <a:gd name="T67" fmla="*/ 222 h 225"/>
                <a:gd name="T68" fmla="*/ 79 w 341"/>
                <a:gd name="T69" fmla="*/ 223 h 225"/>
                <a:gd name="T70" fmla="*/ 43 w 341"/>
                <a:gd name="T71" fmla="*/ 217 h 225"/>
                <a:gd name="T72" fmla="*/ 23 w 341"/>
                <a:gd name="T73" fmla="*/ 184 h 225"/>
                <a:gd name="T74" fmla="*/ 11 w 341"/>
                <a:gd name="T75" fmla="*/ 162 h 225"/>
                <a:gd name="T76" fmla="*/ 0 w 341"/>
                <a:gd name="T77" fmla="*/ 135 h 225"/>
                <a:gd name="T78" fmla="*/ 29 w 341"/>
                <a:gd name="T79" fmla="*/ 127 h 225"/>
                <a:gd name="T80" fmla="*/ 47 w 341"/>
                <a:gd name="T81" fmla="*/ 121 h 225"/>
                <a:gd name="T82" fmla="*/ 70 w 341"/>
                <a:gd name="T83" fmla="*/ 109 h 225"/>
                <a:gd name="T84" fmla="*/ 85 w 341"/>
                <a:gd name="T85" fmla="*/ 101 h 225"/>
                <a:gd name="T86" fmla="*/ 103 w 341"/>
                <a:gd name="T87" fmla="*/ 89 h 225"/>
                <a:gd name="T88" fmla="*/ 119 w 341"/>
                <a:gd name="T89" fmla="*/ 80 h 225"/>
                <a:gd name="T90" fmla="*/ 137 w 341"/>
                <a:gd name="T91" fmla="*/ 68 h 225"/>
                <a:gd name="T92" fmla="*/ 161 w 341"/>
                <a:gd name="T93" fmla="*/ 55 h 225"/>
                <a:gd name="T94" fmla="*/ 184 w 341"/>
                <a:gd name="T95" fmla="*/ 40 h 225"/>
                <a:gd name="T96" fmla="*/ 207 w 341"/>
                <a:gd name="T97" fmla="*/ 23 h 225"/>
                <a:gd name="T98" fmla="*/ 210 w 341"/>
                <a:gd name="T99" fmla="*/ 2 h 225"/>
                <a:gd name="T100" fmla="*/ 248 w 341"/>
                <a:gd name="T101" fmla="*/ 16 h 225"/>
                <a:gd name="T102" fmla="*/ 290 w 341"/>
                <a:gd name="T103" fmla="*/ 28 h 225"/>
                <a:gd name="T104" fmla="*/ 314 w 341"/>
                <a:gd name="T105" fmla="*/ 32 h 225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341"/>
                <a:gd name="T160" fmla="*/ 0 h 225"/>
                <a:gd name="T161" fmla="*/ 341 w 341"/>
                <a:gd name="T162" fmla="*/ 225 h 225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341" h="225">
                  <a:moveTo>
                    <a:pt x="341" y="61"/>
                  </a:moveTo>
                  <a:lnTo>
                    <a:pt x="326" y="59"/>
                  </a:lnTo>
                  <a:lnTo>
                    <a:pt x="323" y="55"/>
                  </a:lnTo>
                  <a:lnTo>
                    <a:pt x="310" y="55"/>
                  </a:lnTo>
                  <a:lnTo>
                    <a:pt x="305" y="54"/>
                  </a:lnTo>
                  <a:lnTo>
                    <a:pt x="302" y="53"/>
                  </a:lnTo>
                  <a:lnTo>
                    <a:pt x="291" y="50"/>
                  </a:lnTo>
                  <a:lnTo>
                    <a:pt x="290" y="50"/>
                  </a:lnTo>
                  <a:lnTo>
                    <a:pt x="276" y="46"/>
                  </a:lnTo>
                  <a:lnTo>
                    <a:pt x="269" y="46"/>
                  </a:lnTo>
                  <a:lnTo>
                    <a:pt x="267" y="40"/>
                  </a:lnTo>
                  <a:lnTo>
                    <a:pt x="256" y="40"/>
                  </a:lnTo>
                  <a:lnTo>
                    <a:pt x="249" y="36"/>
                  </a:lnTo>
                  <a:lnTo>
                    <a:pt x="232" y="32"/>
                  </a:lnTo>
                  <a:lnTo>
                    <a:pt x="230" y="32"/>
                  </a:lnTo>
                  <a:lnTo>
                    <a:pt x="227" y="35"/>
                  </a:lnTo>
                  <a:lnTo>
                    <a:pt x="233" y="40"/>
                  </a:lnTo>
                  <a:lnTo>
                    <a:pt x="245" y="42"/>
                  </a:lnTo>
                  <a:lnTo>
                    <a:pt x="250" y="46"/>
                  </a:lnTo>
                  <a:lnTo>
                    <a:pt x="251" y="49"/>
                  </a:lnTo>
                  <a:lnTo>
                    <a:pt x="252" y="48"/>
                  </a:lnTo>
                  <a:lnTo>
                    <a:pt x="255" y="49"/>
                  </a:lnTo>
                  <a:lnTo>
                    <a:pt x="257" y="50"/>
                  </a:lnTo>
                  <a:lnTo>
                    <a:pt x="263" y="50"/>
                  </a:lnTo>
                  <a:lnTo>
                    <a:pt x="275" y="55"/>
                  </a:lnTo>
                  <a:lnTo>
                    <a:pt x="287" y="55"/>
                  </a:lnTo>
                  <a:lnTo>
                    <a:pt x="290" y="60"/>
                  </a:lnTo>
                  <a:lnTo>
                    <a:pt x="305" y="64"/>
                  </a:lnTo>
                  <a:lnTo>
                    <a:pt x="309" y="64"/>
                  </a:lnTo>
                  <a:lnTo>
                    <a:pt x="320" y="67"/>
                  </a:lnTo>
                  <a:lnTo>
                    <a:pt x="340" y="68"/>
                  </a:lnTo>
                  <a:lnTo>
                    <a:pt x="341" y="71"/>
                  </a:lnTo>
                  <a:lnTo>
                    <a:pt x="341" y="88"/>
                  </a:lnTo>
                  <a:lnTo>
                    <a:pt x="328" y="88"/>
                  </a:lnTo>
                  <a:lnTo>
                    <a:pt x="322" y="84"/>
                  </a:lnTo>
                  <a:lnTo>
                    <a:pt x="317" y="84"/>
                  </a:lnTo>
                  <a:lnTo>
                    <a:pt x="312" y="84"/>
                  </a:lnTo>
                  <a:lnTo>
                    <a:pt x="309" y="83"/>
                  </a:lnTo>
                  <a:lnTo>
                    <a:pt x="306" y="79"/>
                  </a:lnTo>
                  <a:lnTo>
                    <a:pt x="293" y="79"/>
                  </a:lnTo>
                  <a:lnTo>
                    <a:pt x="285" y="76"/>
                  </a:lnTo>
                  <a:lnTo>
                    <a:pt x="270" y="71"/>
                  </a:lnTo>
                  <a:lnTo>
                    <a:pt x="263" y="68"/>
                  </a:lnTo>
                  <a:lnTo>
                    <a:pt x="262" y="67"/>
                  </a:lnTo>
                  <a:lnTo>
                    <a:pt x="255" y="67"/>
                  </a:lnTo>
                  <a:lnTo>
                    <a:pt x="250" y="64"/>
                  </a:lnTo>
                  <a:lnTo>
                    <a:pt x="244" y="64"/>
                  </a:lnTo>
                  <a:lnTo>
                    <a:pt x="230" y="59"/>
                  </a:lnTo>
                  <a:lnTo>
                    <a:pt x="227" y="55"/>
                  </a:lnTo>
                  <a:lnTo>
                    <a:pt x="221" y="55"/>
                  </a:lnTo>
                  <a:lnTo>
                    <a:pt x="219" y="53"/>
                  </a:lnTo>
                  <a:lnTo>
                    <a:pt x="213" y="52"/>
                  </a:lnTo>
                  <a:lnTo>
                    <a:pt x="210" y="50"/>
                  </a:lnTo>
                  <a:lnTo>
                    <a:pt x="198" y="55"/>
                  </a:lnTo>
                  <a:lnTo>
                    <a:pt x="195" y="55"/>
                  </a:lnTo>
                  <a:lnTo>
                    <a:pt x="192" y="59"/>
                  </a:lnTo>
                  <a:lnTo>
                    <a:pt x="185" y="60"/>
                  </a:lnTo>
                  <a:lnTo>
                    <a:pt x="177" y="64"/>
                  </a:lnTo>
                  <a:lnTo>
                    <a:pt x="173" y="67"/>
                  </a:lnTo>
                  <a:lnTo>
                    <a:pt x="167" y="67"/>
                  </a:lnTo>
                  <a:lnTo>
                    <a:pt x="165" y="71"/>
                  </a:lnTo>
                  <a:lnTo>
                    <a:pt x="160" y="71"/>
                  </a:lnTo>
                  <a:lnTo>
                    <a:pt x="156" y="74"/>
                  </a:lnTo>
                  <a:lnTo>
                    <a:pt x="149" y="79"/>
                  </a:lnTo>
                  <a:lnTo>
                    <a:pt x="143" y="79"/>
                  </a:lnTo>
                  <a:lnTo>
                    <a:pt x="142" y="83"/>
                  </a:lnTo>
                  <a:lnTo>
                    <a:pt x="140" y="84"/>
                  </a:lnTo>
                  <a:lnTo>
                    <a:pt x="134" y="88"/>
                  </a:lnTo>
                  <a:lnTo>
                    <a:pt x="128" y="88"/>
                  </a:lnTo>
                  <a:lnTo>
                    <a:pt x="125" y="91"/>
                  </a:lnTo>
                  <a:lnTo>
                    <a:pt x="122" y="91"/>
                  </a:lnTo>
                  <a:lnTo>
                    <a:pt x="119" y="95"/>
                  </a:lnTo>
                  <a:lnTo>
                    <a:pt x="114" y="95"/>
                  </a:lnTo>
                  <a:lnTo>
                    <a:pt x="114" y="100"/>
                  </a:lnTo>
                  <a:lnTo>
                    <a:pt x="110" y="100"/>
                  </a:lnTo>
                  <a:lnTo>
                    <a:pt x="100" y="106"/>
                  </a:lnTo>
                  <a:lnTo>
                    <a:pt x="96" y="106"/>
                  </a:lnTo>
                  <a:lnTo>
                    <a:pt x="95" y="109"/>
                  </a:lnTo>
                  <a:lnTo>
                    <a:pt x="78" y="119"/>
                  </a:lnTo>
                  <a:lnTo>
                    <a:pt x="76" y="119"/>
                  </a:lnTo>
                  <a:lnTo>
                    <a:pt x="72" y="122"/>
                  </a:lnTo>
                  <a:lnTo>
                    <a:pt x="69" y="122"/>
                  </a:lnTo>
                  <a:lnTo>
                    <a:pt x="64" y="127"/>
                  </a:lnTo>
                  <a:lnTo>
                    <a:pt x="54" y="133"/>
                  </a:lnTo>
                  <a:lnTo>
                    <a:pt x="51" y="138"/>
                  </a:lnTo>
                  <a:lnTo>
                    <a:pt x="49" y="149"/>
                  </a:lnTo>
                  <a:lnTo>
                    <a:pt x="52" y="150"/>
                  </a:lnTo>
                  <a:lnTo>
                    <a:pt x="59" y="150"/>
                  </a:lnTo>
                  <a:lnTo>
                    <a:pt x="60" y="153"/>
                  </a:lnTo>
                  <a:lnTo>
                    <a:pt x="61" y="154"/>
                  </a:lnTo>
                  <a:lnTo>
                    <a:pt x="72" y="156"/>
                  </a:lnTo>
                  <a:lnTo>
                    <a:pt x="76" y="156"/>
                  </a:lnTo>
                  <a:lnTo>
                    <a:pt x="79" y="159"/>
                  </a:lnTo>
                  <a:lnTo>
                    <a:pt x="84" y="160"/>
                  </a:lnTo>
                  <a:lnTo>
                    <a:pt x="135" y="163"/>
                  </a:lnTo>
                  <a:lnTo>
                    <a:pt x="144" y="161"/>
                  </a:lnTo>
                  <a:lnTo>
                    <a:pt x="156" y="156"/>
                  </a:lnTo>
                  <a:lnTo>
                    <a:pt x="165" y="156"/>
                  </a:lnTo>
                  <a:lnTo>
                    <a:pt x="171" y="154"/>
                  </a:lnTo>
                  <a:lnTo>
                    <a:pt x="174" y="154"/>
                  </a:lnTo>
                  <a:lnTo>
                    <a:pt x="183" y="153"/>
                  </a:lnTo>
                  <a:lnTo>
                    <a:pt x="185" y="150"/>
                  </a:lnTo>
                  <a:lnTo>
                    <a:pt x="196" y="150"/>
                  </a:lnTo>
                  <a:lnTo>
                    <a:pt x="206" y="149"/>
                  </a:lnTo>
                  <a:lnTo>
                    <a:pt x="208" y="145"/>
                  </a:lnTo>
                  <a:lnTo>
                    <a:pt x="215" y="145"/>
                  </a:lnTo>
                  <a:lnTo>
                    <a:pt x="224" y="143"/>
                  </a:lnTo>
                  <a:lnTo>
                    <a:pt x="224" y="138"/>
                  </a:lnTo>
                  <a:lnTo>
                    <a:pt x="237" y="138"/>
                  </a:lnTo>
                  <a:lnTo>
                    <a:pt x="240" y="135"/>
                  </a:lnTo>
                  <a:lnTo>
                    <a:pt x="261" y="135"/>
                  </a:lnTo>
                  <a:lnTo>
                    <a:pt x="262" y="133"/>
                  </a:lnTo>
                  <a:lnTo>
                    <a:pt x="282" y="133"/>
                  </a:lnTo>
                  <a:lnTo>
                    <a:pt x="290" y="131"/>
                  </a:lnTo>
                  <a:lnTo>
                    <a:pt x="304" y="131"/>
                  </a:lnTo>
                  <a:lnTo>
                    <a:pt x="316" y="131"/>
                  </a:lnTo>
                  <a:lnTo>
                    <a:pt x="333" y="133"/>
                  </a:lnTo>
                  <a:lnTo>
                    <a:pt x="333" y="135"/>
                  </a:lnTo>
                  <a:lnTo>
                    <a:pt x="341" y="135"/>
                  </a:lnTo>
                  <a:lnTo>
                    <a:pt x="341" y="199"/>
                  </a:lnTo>
                  <a:lnTo>
                    <a:pt x="326" y="199"/>
                  </a:lnTo>
                  <a:lnTo>
                    <a:pt x="305" y="199"/>
                  </a:lnTo>
                  <a:lnTo>
                    <a:pt x="231" y="199"/>
                  </a:lnTo>
                  <a:lnTo>
                    <a:pt x="227" y="204"/>
                  </a:lnTo>
                  <a:lnTo>
                    <a:pt x="219" y="205"/>
                  </a:lnTo>
                  <a:lnTo>
                    <a:pt x="213" y="207"/>
                  </a:lnTo>
                  <a:lnTo>
                    <a:pt x="201" y="209"/>
                  </a:lnTo>
                  <a:lnTo>
                    <a:pt x="195" y="211"/>
                  </a:lnTo>
                  <a:lnTo>
                    <a:pt x="191" y="211"/>
                  </a:lnTo>
                  <a:lnTo>
                    <a:pt x="179" y="215"/>
                  </a:lnTo>
                  <a:lnTo>
                    <a:pt x="167" y="215"/>
                  </a:lnTo>
                  <a:lnTo>
                    <a:pt x="166" y="217"/>
                  </a:lnTo>
                  <a:lnTo>
                    <a:pt x="155" y="219"/>
                  </a:lnTo>
                  <a:lnTo>
                    <a:pt x="150" y="220"/>
                  </a:lnTo>
                  <a:lnTo>
                    <a:pt x="140" y="221"/>
                  </a:lnTo>
                  <a:lnTo>
                    <a:pt x="131" y="222"/>
                  </a:lnTo>
                  <a:lnTo>
                    <a:pt x="120" y="223"/>
                  </a:lnTo>
                  <a:lnTo>
                    <a:pt x="116" y="223"/>
                  </a:lnTo>
                  <a:lnTo>
                    <a:pt x="95" y="225"/>
                  </a:lnTo>
                  <a:lnTo>
                    <a:pt x="79" y="223"/>
                  </a:lnTo>
                  <a:lnTo>
                    <a:pt x="76" y="223"/>
                  </a:lnTo>
                  <a:lnTo>
                    <a:pt x="70" y="222"/>
                  </a:lnTo>
                  <a:lnTo>
                    <a:pt x="57" y="221"/>
                  </a:lnTo>
                  <a:lnTo>
                    <a:pt x="43" y="217"/>
                  </a:lnTo>
                  <a:lnTo>
                    <a:pt x="34" y="203"/>
                  </a:lnTo>
                  <a:lnTo>
                    <a:pt x="33" y="199"/>
                  </a:lnTo>
                  <a:lnTo>
                    <a:pt x="29" y="196"/>
                  </a:lnTo>
                  <a:lnTo>
                    <a:pt x="23" y="184"/>
                  </a:lnTo>
                  <a:lnTo>
                    <a:pt x="21" y="183"/>
                  </a:lnTo>
                  <a:lnTo>
                    <a:pt x="18" y="178"/>
                  </a:lnTo>
                  <a:lnTo>
                    <a:pt x="12" y="166"/>
                  </a:lnTo>
                  <a:lnTo>
                    <a:pt x="11" y="162"/>
                  </a:lnTo>
                  <a:lnTo>
                    <a:pt x="5" y="150"/>
                  </a:lnTo>
                  <a:lnTo>
                    <a:pt x="3" y="145"/>
                  </a:lnTo>
                  <a:lnTo>
                    <a:pt x="1" y="141"/>
                  </a:lnTo>
                  <a:lnTo>
                    <a:pt x="0" y="135"/>
                  </a:lnTo>
                  <a:lnTo>
                    <a:pt x="3" y="133"/>
                  </a:lnTo>
                  <a:lnTo>
                    <a:pt x="13" y="133"/>
                  </a:lnTo>
                  <a:lnTo>
                    <a:pt x="19" y="131"/>
                  </a:lnTo>
                  <a:lnTo>
                    <a:pt x="29" y="127"/>
                  </a:lnTo>
                  <a:lnTo>
                    <a:pt x="36" y="127"/>
                  </a:lnTo>
                  <a:lnTo>
                    <a:pt x="40" y="124"/>
                  </a:lnTo>
                  <a:lnTo>
                    <a:pt x="43" y="124"/>
                  </a:lnTo>
                  <a:lnTo>
                    <a:pt x="47" y="121"/>
                  </a:lnTo>
                  <a:lnTo>
                    <a:pt x="49" y="119"/>
                  </a:lnTo>
                  <a:lnTo>
                    <a:pt x="53" y="119"/>
                  </a:lnTo>
                  <a:lnTo>
                    <a:pt x="66" y="113"/>
                  </a:lnTo>
                  <a:lnTo>
                    <a:pt x="70" y="109"/>
                  </a:lnTo>
                  <a:lnTo>
                    <a:pt x="70" y="108"/>
                  </a:lnTo>
                  <a:lnTo>
                    <a:pt x="76" y="108"/>
                  </a:lnTo>
                  <a:lnTo>
                    <a:pt x="79" y="103"/>
                  </a:lnTo>
                  <a:lnTo>
                    <a:pt x="85" y="101"/>
                  </a:lnTo>
                  <a:lnTo>
                    <a:pt x="90" y="100"/>
                  </a:lnTo>
                  <a:lnTo>
                    <a:pt x="90" y="95"/>
                  </a:lnTo>
                  <a:lnTo>
                    <a:pt x="95" y="95"/>
                  </a:lnTo>
                  <a:lnTo>
                    <a:pt x="103" y="89"/>
                  </a:lnTo>
                  <a:lnTo>
                    <a:pt x="108" y="88"/>
                  </a:lnTo>
                  <a:lnTo>
                    <a:pt x="112" y="84"/>
                  </a:lnTo>
                  <a:lnTo>
                    <a:pt x="118" y="83"/>
                  </a:lnTo>
                  <a:lnTo>
                    <a:pt x="119" y="80"/>
                  </a:lnTo>
                  <a:lnTo>
                    <a:pt x="122" y="79"/>
                  </a:lnTo>
                  <a:lnTo>
                    <a:pt x="134" y="72"/>
                  </a:lnTo>
                  <a:lnTo>
                    <a:pt x="137" y="71"/>
                  </a:lnTo>
                  <a:lnTo>
                    <a:pt x="137" y="68"/>
                  </a:lnTo>
                  <a:lnTo>
                    <a:pt x="142" y="68"/>
                  </a:lnTo>
                  <a:lnTo>
                    <a:pt x="147" y="64"/>
                  </a:lnTo>
                  <a:lnTo>
                    <a:pt x="158" y="58"/>
                  </a:lnTo>
                  <a:lnTo>
                    <a:pt x="161" y="55"/>
                  </a:lnTo>
                  <a:lnTo>
                    <a:pt x="173" y="50"/>
                  </a:lnTo>
                  <a:lnTo>
                    <a:pt x="174" y="48"/>
                  </a:lnTo>
                  <a:lnTo>
                    <a:pt x="179" y="46"/>
                  </a:lnTo>
                  <a:lnTo>
                    <a:pt x="184" y="40"/>
                  </a:lnTo>
                  <a:lnTo>
                    <a:pt x="188" y="40"/>
                  </a:lnTo>
                  <a:lnTo>
                    <a:pt x="191" y="36"/>
                  </a:lnTo>
                  <a:lnTo>
                    <a:pt x="208" y="28"/>
                  </a:lnTo>
                  <a:lnTo>
                    <a:pt x="207" y="23"/>
                  </a:lnTo>
                  <a:lnTo>
                    <a:pt x="202" y="11"/>
                  </a:lnTo>
                  <a:lnTo>
                    <a:pt x="202" y="4"/>
                  </a:lnTo>
                  <a:lnTo>
                    <a:pt x="206" y="0"/>
                  </a:lnTo>
                  <a:lnTo>
                    <a:pt x="210" y="2"/>
                  </a:lnTo>
                  <a:lnTo>
                    <a:pt x="227" y="7"/>
                  </a:lnTo>
                  <a:lnTo>
                    <a:pt x="232" y="8"/>
                  </a:lnTo>
                  <a:lnTo>
                    <a:pt x="236" y="11"/>
                  </a:lnTo>
                  <a:lnTo>
                    <a:pt x="248" y="16"/>
                  </a:lnTo>
                  <a:lnTo>
                    <a:pt x="251" y="17"/>
                  </a:lnTo>
                  <a:lnTo>
                    <a:pt x="264" y="22"/>
                  </a:lnTo>
                  <a:lnTo>
                    <a:pt x="268" y="22"/>
                  </a:lnTo>
                  <a:lnTo>
                    <a:pt x="290" y="28"/>
                  </a:lnTo>
                  <a:lnTo>
                    <a:pt x="297" y="29"/>
                  </a:lnTo>
                  <a:lnTo>
                    <a:pt x="299" y="32"/>
                  </a:lnTo>
                  <a:lnTo>
                    <a:pt x="304" y="32"/>
                  </a:lnTo>
                  <a:lnTo>
                    <a:pt x="314" y="32"/>
                  </a:lnTo>
                  <a:lnTo>
                    <a:pt x="341" y="38"/>
                  </a:lnTo>
                  <a:lnTo>
                    <a:pt x="341" y="61"/>
                  </a:lnTo>
                  <a:close/>
                </a:path>
              </a:pathLst>
            </a:custGeom>
            <a:solidFill>
              <a:srgbClr val="FFD90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2128" name="Freeform 79"/>
            <p:cNvSpPr>
              <a:spLocks/>
            </p:cNvSpPr>
            <p:nvPr/>
          </p:nvSpPr>
          <p:spPr bwMode="auto">
            <a:xfrm>
              <a:off x="318" y="498"/>
              <a:ext cx="114" cy="12"/>
            </a:xfrm>
            <a:custGeom>
              <a:avLst/>
              <a:gdLst>
                <a:gd name="T0" fmla="*/ 0 w 342"/>
                <a:gd name="T1" fmla="*/ 23 h 35"/>
                <a:gd name="T2" fmla="*/ 6 w 342"/>
                <a:gd name="T3" fmla="*/ 23 h 35"/>
                <a:gd name="T4" fmla="*/ 11 w 342"/>
                <a:gd name="T5" fmla="*/ 26 h 35"/>
                <a:gd name="T6" fmla="*/ 61 w 342"/>
                <a:gd name="T7" fmla="*/ 29 h 35"/>
                <a:gd name="T8" fmla="*/ 64 w 342"/>
                <a:gd name="T9" fmla="*/ 32 h 35"/>
                <a:gd name="T10" fmla="*/ 79 w 342"/>
                <a:gd name="T11" fmla="*/ 33 h 35"/>
                <a:gd name="T12" fmla="*/ 96 w 342"/>
                <a:gd name="T13" fmla="*/ 34 h 35"/>
                <a:gd name="T14" fmla="*/ 132 w 342"/>
                <a:gd name="T15" fmla="*/ 35 h 35"/>
                <a:gd name="T16" fmla="*/ 137 w 342"/>
                <a:gd name="T17" fmla="*/ 35 h 35"/>
                <a:gd name="T18" fmla="*/ 144 w 342"/>
                <a:gd name="T19" fmla="*/ 35 h 35"/>
                <a:gd name="T20" fmla="*/ 202 w 342"/>
                <a:gd name="T21" fmla="*/ 34 h 35"/>
                <a:gd name="T22" fmla="*/ 220 w 342"/>
                <a:gd name="T23" fmla="*/ 33 h 35"/>
                <a:gd name="T24" fmla="*/ 246 w 342"/>
                <a:gd name="T25" fmla="*/ 32 h 35"/>
                <a:gd name="T26" fmla="*/ 257 w 342"/>
                <a:gd name="T27" fmla="*/ 30 h 35"/>
                <a:gd name="T28" fmla="*/ 260 w 342"/>
                <a:gd name="T29" fmla="*/ 29 h 35"/>
                <a:gd name="T30" fmla="*/ 299 w 342"/>
                <a:gd name="T31" fmla="*/ 26 h 35"/>
                <a:gd name="T32" fmla="*/ 334 w 342"/>
                <a:gd name="T33" fmla="*/ 22 h 35"/>
                <a:gd name="T34" fmla="*/ 334 w 342"/>
                <a:gd name="T35" fmla="*/ 22 h 35"/>
                <a:gd name="T36" fmla="*/ 342 w 342"/>
                <a:gd name="T37" fmla="*/ 21 h 35"/>
                <a:gd name="T38" fmla="*/ 342 w 342"/>
                <a:gd name="T39" fmla="*/ 0 h 35"/>
                <a:gd name="T40" fmla="*/ 336 w 342"/>
                <a:gd name="T41" fmla="*/ 0 h 35"/>
                <a:gd name="T42" fmla="*/ 299 w 342"/>
                <a:gd name="T43" fmla="*/ 3 h 35"/>
                <a:gd name="T44" fmla="*/ 296 w 342"/>
                <a:gd name="T45" fmla="*/ 8 h 35"/>
                <a:gd name="T46" fmla="*/ 292 w 342"/>
                <a:gd name="T47" fmla="*/ 8 h 35"/>
                <a:gd name="T48" fmla="*/ 269 w 342"/>
                <a:gd name="T49" fmla="*/ 11 h 35"/>
                <a:gd name="T50" fmla="*/ 262 w 342"/>
                <a:gd name="T51" fmla="*/ 11 h 35"/>
                <a:gd name="T52" fmla="*/ 250 w 342"/>
                <a:gd name="T53" fmla="*/ 12 h 35"/>
                <a:gd name="T54" fmla="*/ 236 w 342"/>
                <a:gd name="T55" fmla="*/ 12 h 35"/>
                <a:gd name="T56" fmla="*/ 226 w 342"/>
                <a:gd name="T57" fmla="*/ 12 h 35"/>
                <a:gd name="T58" fmla="*/ 222 w 342"/>
                <a:gd name="T59" fmla="*/ 12 h 35"/>
                <a:gd name="T60" fmla="*/ 200 w 342"/>
                <a:gd name="T61" fmla="*/ 14 h 35"/>
                <a:gd name="T62" fmla="*/ 182 w 342"/>
                <a:gd name="T63" fmla="*/ 15 h 35"/>
                <a:gd name="T64" fmla="*/ 177 w 342"/>
                <a:gd name="T65" fmla="*/ 14 h 35"/>
                <a:gd name="T66" fmla="*/ 167 w 342"/>
                <a:gd name="T67" fmla="*/ 14 h 35"/>
                <a:gd name="T68" fmla="*/ 162 w 342"/>
                <a:gd name="T69" fmla="*/ 15 h 35"/>
                <a:gd name="T70" fmla="*/ 156 w 342"/>
                <a:gd name="T71" fmla="*/ 15 h 35"/>
                <a:gd name="T72" fmla="*/ 145 w 342"/>
                <a:gd name="T73" fmla="*/ 14 h 35"/>
                <a:gd name="T74" fmla="*/ 136 w 342"/>
                <a:gd name="T75" fmla="*/ 14 h 35"/>
                <a:gd name="T76" fmla="*/ 108 w 342"/>
                <a:gd name="T77" fmla="*/ 14 h 35"/>
                <a:gd name="T78" fmla="*/ 96 w 342"/>
                <a:gd name="T79" fmla="*/ 12 h 35"/>
                <a:gd name="T80" fmla="*/ 70 w 342"/>
                <a:gd name="T81" fmla="*/ 11 h 35"/>
                <a:gd name="T82" fmla="*/ 47 w 342"/>
                <a:gd name="T83" fmla="*/ 8 h 35"/>
                <a:gd name="T84" fmla="*/ 37 w 342"/>
                <a:gd name="T85" fmla="*/ 8 h 35"/>
                <a:gd name="T86" fmla="*/ 33 w 342"/>
                <a:gd name="T87" fmla="*/ 5 h 35"/>
                <a:gd name="T88" fmla="*/ 31 w 342"/>
                <a:gd name="T89" fmla="*/ 3 h 35"/>
                <a:gd name="T90" fmla="*/ 30 w 342"/>
                <a:gd name="T91" fmla="*/ 3 h 35"/>
                <a:gd name="T92" fmla="*/ 11 w 342"/>
                <a:gd name="T93" fmla="*/ 2 h 35"/>
                <a:gd name="T94" fmla="*/ 0 w 342"/>
                <a:gd name="T95" fmla="*/ 0 h 35"/>
                <a:gd name="T96" fmla="*/ 0 w 342"/>
                <a:gd name="T97" fmla="*/ 23 h 35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342"/>
                <a:gd name="T148" fmla="*/ 0 h 35"/>
                <a:gd name="T149" fmla="*/ 342 w 342"/>
                <a:gd name="T150" fmla="*/ 35 h 35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342" h="35">
                  <a:moveTo>
                    <a:pt x="0" y="23"/>
                  </a:moveTo>
                  <a:lnTo>
                    <a:pt x="6" y="23"/>
                  </a:lnTo>
                  <a:lnTo>
                    <a:pt x="11" y="26"/>
                  </a:lnTo>
                  <a:lnTo>
                    <a:pt x="61" y="29"/>
                  </a:lnTo>
                  <a:lnTo>
                    <a:pt x="64" y="32"/>
                  </a:lnTo>
                  <a:lnTo>
                    <a:pt x="79" y="33"/>
                  </a:lnTo>
                  <a:lnTo>
                    <a:pt x="96" y="34"/>
                  </a:lnTo>
                  <a:lnTo>
                    <a:pt x="132" y="35"/>
                  </a:lnTo>
                  <a:lnTo>
                    <a:pt x="137" y="35"/>
                  </a:lnTo>
                  <a:lnTo>
                    <a:pt x="144" y="35"/>
                  </a:lnTo>
                  <a:lnTo>
                    <a:pt x="202" y="34"/>
                  </a:lnTo>
                  <a:lnTo>
                    <a:pt x="220" y="33"/>
                  </a:lnTo>
                  <a:lnTo>
                    <a:pt x="246" y="32"/>
                  </a:lnTo>
                  <a:lnTo>
                    <a:pt x="257" y="30"/>
                  </a:lnTo>
                  <a:lnTo>
                    <a:pt x="260" y="29"/>
                  </a:lnTo>
                  <a:lnTo>
                    <a:pt x="299" y="26"/>
                  </a:lnTo>
                  <a:lnTo>
                    <a:pt x="334" y="22"/>
                  </a:lnTo>
                  <a:lnTo>
                    <a:pt x="342" y="21"/>
                  </a:lnTo>
                  <a:lnTo>
                    <a:pt x="342" y="0"/>
                  </a:lnTo>
                  <a:lnTo>
                    <a:pt x="336" y="0"/>
                  </a:lnTo>
                  <a:lnTo>
                    <a:pt x="299" y="3"/>
                  </a:lnTo>
                  <a:lnTo>
                    <a:pt x="296" y="8"/>
                  </a:lnTo>
                  <a:lnTo>
                    <a:pt x="292" y="8"/>
                  </a:lnTo>
                  <a:lnTo>
                    <a:pt x="269" y="11"/>
                  </a:lnTo>
                  <a:lnTo>
                    <a:pt x="262" y="11"/>
                  </a:lnTo>
                  <a:lnTo>
                    <a:pt x="250" y="12"/>
                  </a:lnTo>
                  <a:lnTo>
                    <a:pt x="236" y="12"/>
                  </a:lnTo>
                  <a:lnTo>
                    <a:pt x="226" y="12"/>
                  </a:lnTo>
                  <a:lnTo>
                    <a:pt x="222" y="12"/>
                  </a:lnTo>
                  <a:lnTo>
                    <a:pt x="200" y="14"/>
                  </a:lnTo>
                  <a:lnTo>
                    <a:pt x="182" y="15"/>
                  </a:lnTo>
                  <a:lnTo>
                    <a:pt x="177" y="14"/>
                  </a:lnTo>
                  <a:lnTo>
                    <a:pt x="167" y="14"/>
                  </a:lnTo>
                  <a:lnTo>
                    <a:pt x="162" y="15"/>
                  </a:lnTo>
                  <a:lnTo>
                    <a:pt x="156" y="15"/>
                  </a:lnTo>
                  <a:lnTo>
                    <a:pt x="145" y="14"/>
                  </a:lnTo>
                  <a:lnTo>
                    <a:pt x="136" y="14"/>
                  </a:lnTo>
                  <a:lnTo>
                    <a:pt x="108" y="14"/>
                  </a:lnTo>
                  <a:lnTo>
                    <a:pt x="96" y="12"/>
                  </a:lnTo>
                  <a:lnTo>
                    <a:pt x="70" y="11"/>
                  </a:lnTo>
                  <a:lnTo>
                    <a:pt x="47" y="8"/>
                  </a:lnTo>
                  <a:lnTo>
                    <a:pt x="37" y="8"/>
                  </a:lnTo>
                  <a:lnTo>
                    <a:pt x="33" y="5"/>
                  </a:lnTo>
                  <a:lnTo>
                    <a:pt x="31" y="3"/>
                  </a:lnTo>
                  <a:lnTo>
                    <a:pt x="30" y="3"/>
                  </a:lnTo>
                  <a:lnTo>
                    <a:pt x="11" y="2"/>
                  </a:lnTo>
                  <a:lnTo>
                    <a:pt x="0" y="0"/>
                  </a:lnTo>
                  <a:lnTo>
                    <a:pt x="0" y="23"/>
                  </a:lnTo>
                  <a:close/>
                </a:path>
              </a:pathLst>
            </a:custGeom>
            <a:solidFill>
              <a:srgbClr val="FFD90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2129" name="Freeform 80"/>
            <p:cNvSpPr>
              <a:spLocks/>
            </p:cNvSpPr>
            <p:nvPr/>
          </p:nvSpPr>
          <p:spPr bwMode="auto">
            <a:xfrm>
              <a:off x="318" y="508"/>
              <a:ext cx="114" cy="12"/>
            </a:xfrm>
            <a:custGeom>
              <a:avLst/>
              <a:gdLst>
                <a:gd name="T0" fmla="*/ 0 w 342"/>
                <a:gd name="T1" fmla="*/ 2 h 35"/>
                <a:gd name="T2" fmla="*/ 3 w 342"/>
                <a:gd name="T3" fmla="*/ 3 h 35"/>
                <a:gd name="T4" fmla="*/ 24 w 342"/>
                <a:gd name="T5" fmla="*/ 5 h 35"/>
                <a:gd name="T6" fmla="*/ 30 w 342"/>
                <a:gd name="T7" fmla="*/ 5 h 35"/>
                <a:gd name="T8" fmla="*/ 43 w 342"/>
                <a:gd name="T9" fmla="*/ 8 h 35"/>
                <a:gd name="T10" fmla="*/ 51 w 342"/>
                <a:gd name="T11" fmla="*/ 9 h 35"/>
                <a:gd name="T12" fmla="*/ 54 w 342"/>
                <a:gd name="T13" fmla="*/ 9 h 35"/>
                <a:gd name="T14" fmla="*/ 65 w 342"/>
                <a:gd name="T15" fmla="*/ 10 h 35"/>
                <a:gd name="T16" fmla="*/ 70 w 342"/>
                <a:gd name="T17" fmla="*/ 11 h 35"/>
                <a:gd name="T18" fmla="*/ 118 w 342"/>
                <a:gd name="T19" fmla="*/ 11 h 35"/>
                <a:gd name="T20" fmla="*/ 120 w 342"/>
                <a:gd name="T21" fmla="*/ 14 h 35"/>
                <a:gd name="T22" fmla="*/ 121 w 342"/>
                <a:gd name="T23" fmla="*/ 16 h 35"/>
                <a:gd name="T24" fmla="*/ 194 w 342"/>
                <a:gd name="T25" fmla="*/ 15 h 35"/>
                <a:gd name="T26" fmla="*/ 196 w 342"/>
                <a:gd name="T27" fmla="*/ 16 h 35"/>
                <a:gd name="T28" fmla="*/ 202 w 342"/>
                <a:gd name="T29" fmla="*/ 16 h 35"/>
                <a:gd name="T30" fmla="*/ 206 w 342"/>
                <a:gd name="T31" fmla="*/ 15 h 35"/>
                <a:gd name="T32" fmla="*/ 207 w 342"/>
                <a:gd name="T33" fmla="*/ 12 h 35"/>
                <a:gd name="T34" fmla="*/ 208 w 342"/>
                <a:gd name="T35" fmla="*/ 14 h 35"/>
                <a:gd name="T36" fmla="*/ 210 w 342"/>
                <a:gd name="T37" fmla="*/ 16 h 35"/>
                <a:gd name="T38" fmla="*/ 212 w 342"/>
                <a:gd name="T39" fmla="*/ 15 h 35"/>
                <a:gd name="T40" fmla="*/ 212 w 342"/>
                <a:gd name="T41" fmla="*/ 11 h 35"/>
                <a:gd name="T42" fmla="*/ 276 w 342"/>
                <a:gd name="T43" fmla="*/ 10 h 35"/>
                <a:gd name="T44" fmla="*/ 287 w 342"/>
                <a:gd name="T45" fmla="*/ 9 h 35"/>
                <a:gd name="T46" fmla="*/ 296 w 342"/>
                <a:gd name="T47" fmla="*/ 8 h 35"/>
                <a:gd name="T48" fmla="*/ 304 w 342"/>
                <a:gd name="T49" fmla="*/ 6 h 35"/>
                <a:gd name="T50" fmla="*/ 306 w 342"/>
                <a:gd name="T51" fmla="*/ 5 h 35"/>
                <a:gd name="T52" fmla="*/ 326 w 342"/>
                <a:gd name="T53" fmla="*/ 4 h 35"/>
                <a:gd name="T54" fmla="*/ 328 w 342"/>
                <a:gd name="T55" fmla="*/ 4 h 35"/>
                <a:gd name="T56" fmla="*/ 333 w 342"/>
                <a:gd name="T57" fmla="*/ 3 h 35"/>
                <a:gd name="T58" fmla="*/ 339 w 342"/>
                <a:gd name="T59" fmla="*/ 0 h 35"/>
                <a:gd name="T60" fmla="*/ 342 w 342"/>
                <a:gd name="T61" fmla="*/ 0 h 35"/>
                <a:gd name="T62" fmla="*/ 342 w 342"/>
                <a:gd name="T63" fmla="*/ 18 h 35"/>
                <a:gd name="T64" fmla="*/ 340 w 342"/>
                <a:gd name="T65" fmla="*/ 20 h 35"/>
                <a:gd name="T66" fmla="*/ 338 w 342"/>
                <a:gd name="T67" fmla="*/ 22 h 35"/>
                <a:gd name="T68" fmla="*/ 322 w 342"/>
                <a:gd name="T69" fmla="*/ 23 h 35"/>
                <a:gd name="T70" fmla="*/ 315 w 342"/>
                <a:gd name="T71" fmla="*/ 23 h 35"/>
                <a:gd name="T72" fmla="*/ 310 w 342"/>
                <a:gd name="T73" fmla="*/ 26 h 35"/>
                <a:gd name="T74" fmla="*/ 285 w 342"/>
                <a:gd name="T75" fmla="*/ 27 h 35"/>
                <a:gd name="T76" fmla="*/ 280 w 342"/>
                <a:gd name="T77" fmla="*/ 30 h 35"/>
                <a:gd name="T78" fmla="*/ 273 w 342"/>
                <a:gd name="T79" fmla="*/ 30 h 35"/>
                <a:gd name="T80" fmla="*/ 214 w 342"/>
                <a:gd name="T81" fmla="*/ 33 h 35"/>
                <a:gd name="T82" fmla="*/ 137 w 342"/>
                <a:gd name="T83" fmla="*/ 35 h 35"/>
                <a:gd name="T84" fmla="*/ 135 w 342"/>
                <a:gd name="T85" fmla="*/ 35 h 35"/>
                <a:gd name="T86" fmla="*/ 129 w 342"/>
                <a:gd name="T87" fmla="*/ 35 h 35"/>
                <a:gd name="T88" fmla="*/ 100 w 342"/>
                <a:gd name="T89" fmla="*/ 33 h 35"/>
                <a:gd name="T90" fmla="*/ 96 w 342"/>
                <a:gd name="T91" fmla="*/ 33 h 35"/>
                <a:gd name="T92" fmla="*/ 85 w 342"/>
                <a:gd name="T93" fmla="*/ 33 h 35"/>
                <a:gd name="T94" fmla="*/ 61 w 342"/>
                <a:gd name="T95" fmla="*/ 30 h 35"/>
                <a:gd name="T96" fmla="*/ 59 w 342"/>
                <a:gd name="T97" fmla="*/ 29 h 35"/>
                <a:gd name="T98" fmla="*/ 57 w 342"/>
                <a:gd name="T99" fmla="*/ 27 h 35"/>
                <a:gd name="T100" fmla="*/ 30 w 342"/>
                <a:gd name="T101" fmla="*/ 27 h 35"/>
                <a:gd name="T102" fmla="*/ 7 w 342"/>
                <a:gd name="T103" fmla="*/ 22 h 35"/>
                <a:gd name="T104" fmla="*/ 5 w 342"/>
                <a:gd name="T105" fmla="*/ 20 h 35"/>
                <a:gd name="T106" fmla="*/ 0 w 342"/>
                <a:gd name="T107" fmla="*/ 20 h 35"/>
                <a:gd name="T108" fmla="*/ 0 w 342"/>
                <a:gd name="T109" fmla="*/ 2 h 35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342"/>
                <a:gd name="T166" fmla="*/ 0 h 35"/>
                <a:gd name="T167" fmla="*/ 342 w 342"/>
                <a:gd name="T168" fmla="*/ 35 h 35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342" h="35">
                  <a:moveTo>
                    <a:pt x="0" y="2"/>
                  </a:moveTo>
                  <a:lnTo>
                    <a:pt x="3" y="3"/>
                  </a:lnTo>
                  <a:lnTo>
                    <a:pt x="24" y="5"/>
                  </a:lnTo>
                  <a:lnTo>
                    <a:pt x="30" y="5"/>
                  </a:lnTo>
                  <a:lnTo>
                    <a:pt x="43" y="8"/>
                  </a:lnTo>
                  <a:lnTo>
                    <a:pt x="51" y="9"/>
                  </a:lnTo>
                  <a:lnTo>
                    <a:pt x="54" y="9"/>
                  </a:lnTo>
                  <a:lnTo>
                    <a:pt x="65" y="10"/>
                  </a:lnTo>
                  <a:lnTo>
                    <a:pt x="70" y="11"/>
                  </a:lnTo>
                  <a:lnTo>
                    <a:pt x="118" y="11"/>
                  </a:lnTo>
                  <a:lnTo>
                    <a:pt x="120" y="14"/>
                  </a:lnTo>
                  <a:lnTo>
                    <a:pt x="121" y="16"/>
                  </a:lnTo>
                  <a:lnTo>
                    <a:pt x="194" y="15"/>
                  </a:lnTo>
                  <a:lnTo>
                    <a:pt x="196" y="16"/>
                  </a:lnTo>
                  <a:lnTo>
                    <a:pt x="202" y="16"/>
                  </a:lnTo>
                  <a:lnTo>
                    <a:pt x="206" y="15"/>
                  </a:lnTo>
                  <a:lnTo>
                    <a:pt x="207" y="12"/>
                  </a:lnTo>
                  <a:lnTo>
                    <a:pt x="208" y="14"/>
                  </a:lnTo>
                  <a:lnTo>
                    <a:pt x="210" y="16"/>
                  </a:lnTo>
                  <a:lnTo>
                    <a:pt x="212" y="15"/>
                  </a:lnTo>
                  <a:lnTo>
                    <a:pt x="212" y="11"/>
                  </a:lnTo>
                  <a:lnTo>
                    <a:pt x="276" y="10"/>
                  </a:lnTo>
                  <a:lnTo>
                    <a:pt x="287" y="9"/>
                  </a:lnTo>
                  <a:lnTo>
                    <a:pt x="296" y="8"/>
                  </a:lnTo>
                  <a:lnTo>
                    <a:pt x="304" y="6"/>
                  </a:lnTo>
                  <a:lnTo>
                    <a:pt x="306" y="5"/>
                  </a:lnTo>
                  <a:lnTo>
                    <a:pt x="326" y="4"/>
                  </a:lnTo>
                  <a:lnTo>
                    <a:pt x="328" y="4"/>
                  </a:lnTo>
                  <a:lnTo>
                    <a:pt x="333" y="3"/>
                  </a:lnTo>
                  <a:lnTo>
                    <a:pt x="339" y="0"/>
                  </a:lnTo>
                  <a:lnTo>
                    <a:pt x="342" y="0"/>
                  </a:lnTo>
                  <a:lnTo>
                    <a:pt x="342" y="18"/>
                  </a:lnTo>
                  <a:lnTo>
                    <a:pt x="340" y="20"/>
                  </a:lnTo>
                  <a:lnTo>
                    <a:pt x="338" y="22"/>
                  </a:lnTo>
                  <a:lnTo>
                    <a:pt x="322" y="23"/>
                  </a:lnTo>
                  <a:lnTo>
                    <a:pt x="315" y="23"/>
                  </a:lnTo>
                  <a:lnTo>
                    <a:pt x="310" y="26"/>
                  </a:lnTo>
                  <a:lnTo>
                    <a:pt x="285" y="27"/>
                  </a:lnTo>
                  <a:lnTo>
                    <a:pt x="280" y="30"/>
                  </a:lnTo>
                  <a:lnTo>
                    <a:pt x="273" y="30"/>
                  </a:lnTo>
                  <a:lnTo>
                    <a:pt x="214" y="33"/>
                  </a:lnTo>
                  <a:lnTo>
                    <a:pt x="137" y="35"/>
                  </a:lnTo>
                  <a:lnTo>
                    <a:pt x="135" y="35"/>
                  </a:lnTo>
                  <a:lnTo>
                    <a:pt x="129" y="35"/>
                  </a:lnTo>
                  <a:lnTo>
                    <a:pt x="100" y="33"/>
                  </a:lnTo>
                  <a:lnTo>
                    <a:pt x="96" y="33"/>
                  </a:lnTo>
                  <a:lnTo>
                    <a:pt x="85" y="33"/>
                  </a:lnTo>
                  <a:lnTo>
                    <a:pt x="61" y="30"/>
                  </a:lnTo>
                  <a:lnTo>
                    <a:pt x="59" y="29"/>
                  </a:lnTo>
                  <a:lnTo>
                    <a:pt x="57" y="27"/>
                  </a:lnTo>
                  <a:lnTo>
                    <a:pt x="30" y="27"/>
                  </a:lnTo>
                  <a:lnTo>
                    <a:pt x="7" y="22"/>
                  </a:lnTo>
                  <a:lnTo>
                    <a:pt x="5" y="20"/>
                  </a:lnTo>
                  <a:lnTo>
                    <a:pt x="0" y="2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FFD90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2130" name="Freeform 81"/>
            <p:cNvSpPr>
              <a:spLocks/>
            </p:cNvSpPr>
            <p:nvPr/>
          </p:nvSpPr>
          <p:spPr bwMode="auto">
            <a:xfrm>
              <a:off x="318" y="528"/>
              <a:ext cx="114" cy="31"/>
            </a:xfrm>
            <a:custGeom>
              <a:avLst/>
              <a:gdLst>
                <a:gd name="T0" fmla="*/ 5 w 342"/>
                <a:gd name="T1" fmla="*/ 8 h 94"/>
                <a:gd name="T2" fmla="*/ 16 w 342"/>
                <a:gd name="T3" fmla="*/ 11 h 94"/>
                <a:gd name="T4" fmla="*/ 23 w 342"/>
                <a:gd name="T5" fmla="*/ 16 h 94"/>
                <a:gd name="T6" fmla="*/ 34 w 342"/>
                <a:gd name="T7" fmla="*/ 21 h 94"/>
                <a:gd name="T8" fmla="*/ 47 w 342"/>
                <a:gd name="T9" fmla="*/ 26 h 94"/>
                <a:gd name="T10" fmla="*/ 84 w 342"/>
                <a:gd name="T11" fmla="*/ 29 h 94"/>
                <a:gd name="T12" fmla="*/ 117 w 342"/>
                <a:gd name="T13" fmla="*/ 34 h 94"/>
                <a:gd name="T14" fmla="*/ 149 w 342"/>
                <a:gd name="T15" fmla="*/ 32 h 94"/>
                <a:gd name="T16" fmla="*/ 167 w 342"/>
                <a:gd name="T17" fmla="*/ 29 h 94"/>
                <a:gd name="T18" fmla="*/ 182 w 342"/>
                <a:gd name="T19" fmla="*/ 26 h 94"/>
                <a:gd name="T20" fmla="*/ 208 w 342"/>
                <a:gd name="T21" fmla="*/ 18 h 94"/>
                <a:gd name="T22" fmla="*/ 219 w 342"/>
                <a:gd name="T23" fmla="*/ 16 h 94"/>
                <a:gd name="T24" fmla="*/ 225 w 342"/>
                <a:gd name="T25" fmla="*/ 14 h 94"/>
                <a:gd name="T26" fmla="*/ 233 w 342"/>
                <a:gd name="T27" fmla="*/ 11 h 94"/>
                <a:gd name="T28" fmla="*/ 249 w 342"/>
                <a:gd name="T29" fmla="*/ 8 h 94"/>
                <a:gd name="T30" fmla="*/ 276 w 342"/>
                <a:gd name="T31" fmla="*/ 4 h 94"/>
                <a:gd name="T32" fmla="*/ 287 w 342"/>
                <a:gd name="T33" fmla="*/ 2 h 94"/>
                <a:gd name="T34" fmla="*/ 305 w 342"/>
                <a:gd name="T35" fmla="*/ 2 h 94"/>
                <a:gd name="T36" fmla="*/ 342 w 342"/>
                <a:gd name="T37" fmla="*/ 5 h 94"/>
                <a:gd name="T38" fmla="*/ 314 w 342"/>
                <a:gd name="T39" fmla="*/ 59 h 94"/>
                <a:gd name="T40" fmla="*/ 267 w 342"/>
                <a:gd name="T41" fmla="*/ 62 h 94"/>
                <a:gd name="T42" fmla="*/ 246 w 342"/>
                <a:gd name="T43" fmla="*/ 65 h 94"/>
                <a:gd name="T44" fmla="*/ 227 w 342"/>
                <a:gd name="T45" fmla="*/ 71 h 94"/>
                <a:gd name="T46" fmla="*/ 206 w 342"/>
                <a:gd name="T47" fmla="*/ 72 h 94"/>
                <a:gd name="T48" fmla="*/ 200 w 342"/>
                <a:gd name="T49" fmla="*/ 78 h 94"/>
                <a:gd name="T50" fmla="*/ 186 w 342"/>
                <a:gd name="T51" fmla="*/ 82 h 94"/>
                <a:gd name="T52" fmla="*/ 176 w 342"/>
                <a:gd name="T53" fmla="*/ 86 h 94"/>
                <a:gd name="T54" fmla="*/ 159 w 342"/>
                <a:gd name="T55" fmla="*/ 88 h 94"/>
                <a:gd name="T56" fmla="*/ 143 w 342"/>
                <a:gd name="T57" fmla="*/ 92 h 94"/>
                <a:gd name="T58" fmla="*/ 129 w 342"/>
                <a:gd name="T59" fmla="*/ 94 h 94"/>
                <a:gd name="T60" fmla="*/ 77 w 342"/>
                <a:gd name="T61" fmla="*/ 92 h 94"/>
                <a:gd name="T62" fmla="*/ 69 w 342"/>
                <a:gd name="T63" fmla="*/ 88 h 94"/>
                <a:gd name="T64" fmla="*/ 52 w 342"/>
                <a:gd name="T65" fmla="*/ 86 h 94"/>
                <a:gd name="T66" fmla="*/ 36 w 342"/>
                <a:gd name="T67" fmla="*/ 82 h 94"/>
                <a:gd name="T68" fmla="*/ 18 w 342"/>
                <a:gd name="T69" fmla="*/ 78 h 94"/>
                <a:gd name="T70" fmla="*/ 11 w 342"/>
                <a:gd name="T71" fmla="*/ 72 h 94"/>
                <a:gd name="T72" fmla="*/ 0 w 342"/>
                <a:gd name="T73" fmla="*/ 8 h 94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342"/>
                <a:gd name="T112" fmla="*/ 0 h 94"/>
                <a:gd name="T113" fmla="*/ 342 w 342"/>
                <a:gd name="T114" fmla="*/ 94 h 94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342" h="94">
                  <a:moveTo>
                    <a:pt x="0" y="8"/>
                  </a:moveTo>
                  <a:lnTo>
                    <a:pt x="5" y="8"/>
                  </a:lnTo>
                  <a:lnTo>
                    <a:pt x="5" y="11"/>
                  </a:lnTo>
                  <a:lnTo>
                    <a:pt x="16" y="11"/>
                  </a:lnTo>
                  <a:lnTo>
                    <a:pt x="18" y="16"/>
                  </a:lnTo>
                  <a:lnTo>
                    <a:pt x="23" y="16"/>
                  </a:lnTo>
                  <a:lnTo>
                    <a:pt x="30" y="18"/>
                  </a:lnTo>
                  <a:lnTo>
                    <a:pt x="34" y="21"/>
                  </a:lnTo>
                  <a:lnTo>
                    <a:pt x="47" y="23"/>
                  </a:lnTo>
                  <a:lnTo>
                    <a:pt x="47" y="26"/>
                  </a:lnTo>
                  <a:lnTo>
                    <a:pt x="78" y="29"/>
                  </a:lnTo>
                  <a:lnTo>
                    <a:pt x="84" y="29"/>
                  </a:lnTo>
                  <a:lnTo>
                    <a:pt x="113" y="33"/>
                  </a:lnTo>
                  <a:lnTo>
                    <a:pt x="117" y="34"/>
                  </a:lnTo>
                  <a:lnTo>
                    <a:pt x="144" y="32"/>
                  </a:lnTo>
                  <a:lnTo>
                    <a:pt x="149" y="32"/>
                  </a:lnTo>
                  <a:lnTo>
                    <a:pt x="158" y="29"/>
                  </a:lnTo>
                  <a:lnTo>
                    <a:pt x="167" y="29"/>
                  </a:lnTo>
                  <a:lnTo>
                    <a:pt x="177" y="27"/>
                  </a:lnTo>
                  <a:lnTo>
                    <a:pt x="182" y="26"/>
                  </a:lnTo>
                  <a:lnTo>
                    <a:pt x="184" y="23"/>
                  </a:lnTo>
                  <a:lnTo>
                    <a:pt x="208" y="18"/>
                  </a:lnTo>
                  <a:lnTo>
                    <a:pt x="212" y="16"/>
                  </a:lnTo>
                  <a:lnTo>
                    <a:pt x="219" y="16"/>
                  </a:lnTo>
                  <a:lnTo>
                    <a:pt x="221" y="11"/>
                  </a:lnTo>
                  <a:lnTo>
                    <a:pt x="225" y="14"/>
                  </a:lnTo>
                  <a:lnTo>
                    <a:pt x="226" y="11"/>
                  </a:lnTo>
                  <a:lnTo>
                    <a:pt x="233" y="11"/>
                  </a:lnTo>
                  <a:lnTo>
                    <a:pt x="238" y="8"/>
                  </a:lnTo>
                  <a:lnTo>
                    <a:pt x="249" y="8"/>
                  </a:lnTo>
                  <a:lnTo>
                    <a:pt x="250" y="6"/>
                  </a:lnTo>
                  <a:lnTo>
                    <a:pt x="276" y="4"/>
                  </a:lnTo>
                  <a:lnTo>
                    <a:pt x="285" y="4"/>
                  </a:lnTo>
                  <a:lnTo>
                    <a:pt x="287" y="2"/>
                  </a:lnTo>
                  <a:lnTo>
                    <a:pt x="303" y="0"/>
                  </a:lnTo>
                  <a:lnTo>
                    <a:pt x="305" y="2"/>
                  </a:lnTo>
                  <a:lnTo>
                    <a:pt x="310" y="2"/>
                  </a:lnTo>
                  <a:lnTo>
                    <a:pt x="342" y="5"/>
                  </a:lnTo>
                  <a:lnTo>
                    <a:pt x="342" y="63"/>
                  </a:lnTo>
                  <a:lnTo>
                    <a:pt x="314" y="59"/>
                  </a:lnTo>
                  <a:lnTo>
                    <a:pt x="310" y="60"/>
                  </a:lnTo>
                  <a:lnTo>
                    <a:pt x="267" y="62"/>
                  </a:lnTo>
                  <a:lnTo>
                    <a:pt x="255" y="63"/>
                  </a:lnTo>
                  <a:lnTo>
                    <a:pt x="246" y="65"/>
                  </a:lnTo>
                  <a:lnTo>
                    <a:pt x="230" y="68"/>
                  </a:lnTo>
                  <a:lnTo>
                    <a:pt x="227" y="71"/>
                  </a:lnTo>
                  <a:lnTo>
                    <a:pt x="216" y="72"/>
                  </a:lnTo>
                  <a:lnTo>
                    <a:pt x="206" y="72"/>
                  </a:lnTo>
                  <a:lnTo>
                    <a:pt x="203" y="77"/>
                  </a:lnTo>
                  <a:lnTo>
                    <a:pt x="200" y="78"/>
                  </a:lnTo>
                  <a:lnTo>
                    <a:pt x="195" y="80"/>
                  </a:lnTo>
                  <a:lnTo>
                    <a:pt x="186" y="82"/>
                  </a:lnTo>
                  <a:lnTo>
                    <a:pt x="182" y="83"/>
                  </a:lnTo>
                  <a:lnTo>
                    <a:pt x="176" y="86"/>
                  </a:lnTo>
                  <a:lnTo>
                    <a:pt x="168" y="88"/>
                  </a:lnTo>
                  <a:lnTo>
                    <a:pt x="159" y="88"/>
                  </a:lnTo>
                  <a:lnTo>
                    <a:pt x="156" y="90"/>
                  </a:lnTo>
                  <a:lnTo>
                    <a:pt x="143" y="92"/>
                  </a:lnTo>
                  <a:lnTo>
                    <a:pt x="139" y="93"/>
                  </a:lnTo>
                  <a:lnTo>
                    <a:pt x="129" y="94"/>
                  </a:lnTo>
                  <a:lnTo>
                    <a:pt x="94" y="94"/>
                  </a:lnTo>
                  <a:lnTo>
                    <a:pt x="77" y="92"/>
                  </a:lnTo>
                  <a:lnTo>
                    <a:pt x="70" y="89"/>
                  </a:lnTo>
                  <a:lnTo>
                    <a:pt x="69" y="88"/>
                  </a:lnTo>
                  <a:lnTo>
                    <a:pt x="61" y="88"/>
                  </a:lnTo>
                  <a:lnTo>
                    <a:pt x="52" y="86"/>
                  </a:lnTo>
                  <a:lnTo>
                    <a:pt x="41" y="83"/>
                  </a:lnTo>
                  <a:lnTo>
                    <a:pt x="36" y="82"/>
                  </a:lnTo>
                  <a:lnTo>
                    <a:pt x="30" y="81"/>
                  </a:lnTo>
                  <a:lnTo>
                    <a:pt x="18" y="78"/>
                  </a:lnTo>
                  <a:lnTo>
                    <a:pt x="12" y="77"/>
                  </a:lnTo>
                  <a:lnTo>
                    <a:pt x="11" y="72"/>
                  </a:lnTo>
                  <a:lnTo>
                    <a:pt x="0" y="72"/>
                  </a:lnTo>
                  <a:lnTo>
                    <a:pt x="0" y="8"/>
                  </a:lnTo>
                  <a:close/>
                </a:path>
              </a:pathLst>
            </a:custGeom>
            <a:solidFill>
              <a:srgbClr val="FFD90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2131" name="Freeform 82"/>
            <p:cNvSpPr>
              <a:spLocks/>
            </p:cNvSpPr>
            <p:nvPr/>
          </p:nvSpPr>
          <p:spPr bwMode="auto">
            <a:xfrm>
              <a:off x="432" y="464"/>
              <a:ext cx="106" cy="41"/>
            </a:xfrm>
            <a:custGeom>
              <a:avLst/>
              <a:gdLst>
                <a:gd name="T0" fmla="*/ 8 w 319"/>
                <a:gd name="T1" fmla="*/ 119 h 123"/>
                <a:gd name="T2" fmla="*/ 50 w 319"/>
                <a:gd name="T3" fmla="*/ 113 h 123"/>
                <a:gd name="T4" fmla="*/ 62 w 319"/>
                <a:gd name="T5" fmla="*/ 110 h 123"/>
                <a:gd name="T6" fmla="*/ 75 w 319"/>
                <a:gd name="T7" fmla="*/ 104 h 123"/>
                <a:gd name="T8" fmla="*/ 149 w 319"/>
                <a:gd name="T9" fmla="*/ 87 h 123"/>
                <a:gd name="T10" fmla="*/ 177 w 319"/>
                <a:gd name="T11" fmla="*/ 78 h 123"/>
                <a:gd name="T12" fmla="*/ 185 w 319"/>
                <a:gd name="T13" fmla="*/ 75 h 123"/>
                <a:gd name="T14" fmla="*/ 194 w 319"/>
                <a:gd name="T15" fmla="*/ 72 h 123"/>
                <a:gd name="T16" fmla="*/ 221 w 319"/>
                <a:gd name="T17" fmla="*/ 63 h 123"/>
                <a:gd name="T18" fmla="*/ 230 w 319"/>
                <a:gd name="T19" fmla="*/ 59 h 123"/>
                <a:gd name="T20" fmla="*/ 237 w 319"/>
                <a:gd name="T21" fmla="*/ 57 h 123"/>
                <a:gd name="T22" fmla="*/ 249 w 319"/>
                <a:gd name="T23" fmla="*/ 51 h 123"/>
                <a:gd name="T24" fmla="*/ 266 w 319"/>
                <a:gd name="T25" fmla="*/ 45 h 123"/>
                <a:gd name="T26" fmla="*/ 269 w 319"/>
                <a:gd name="T27" fmla="*/ 42 h 123"/>
                <a:gd name="T28" fmla="*/ 272 w 319"/>
                <a:gd name="T29" fmla="*/ 42 h 123"/>
                <a:gd name="T30" fmla="*/ 284 w 319"/>
                <a:gd name="T31" fmla="*/ 39 h 123"/>
                <a:gd name="T32" fmla="*/ 292 w 319"/>
                <a:gd name="T33" fmla="*/ 34 h 123"/>
                <a:gd name="T34" fmla="*/ 302 w 319"/>
                <a:gd name="T35" fmla="*/ 32 h 123"/>
                <a:gd name="T36" fmla="*/ 313 w 319"/>
                <a:gd name="T37" fmla="*/ 18 h 123"/>
                <a:gd name="T38" fmla="*/ 313 w 319"/>
                <a:gd name="T39" fmla="*/ 11 h 123"/>
                <a:gd name="T40" fmla="*/ 317 w 319"/>
                <a:gd name="T41" fmla="*/ 0 h 123"/>
                <a:gd name="T42" fmla="*/ 301 w 319"/>
                <a:gd name="T43" fmla="*/ 8 h 123"/>
                <a:gd name="T44" fmla="*/ 291 w 319"/>
                <a:gd name="T45" fmla="*/ 11 h 123"/>
                <a:gd name="T46" fmla="*/ 286 w 319"/>
                <a:gd name="T47" fmla="*/ 16 h 123"/>
                <a:gd name="T48" fmla="*/ 273 w 319"/>
                <a:gd name="T49" fmla="*/ 20 h 123"/>
                <a:gd name="T50" fmla="*/ 255 w 319"/>
                <a:gd name="T51" fmla="*/ 27 h 123"/>
                <a:gd name="T52" fmla="*/ 245 w 319"/>
                <a:gd name="T53" fmla="*/ 33 h 123"/>
                <a:gd name="T54" fmla="*/ 241 w 319"/>
                <a:gd name="T55" fmla="*/ 34 h 123"/>
                <a:gd name="T56" fmla="*/ 224 w 319"/>
                <a:gd name="T57" fmla="*/ 41 h 123"/>
                <a:gd name="T58" fmla="*/ 212 w 319"/>
                <a:gd name="T59" fmla="*/ 46 h 123"/>
                <a:gd name="T60" fmla="*/ 180 w 319"/>
                <a:gd name="T61" fmla="*/ 54 h 123"/>
                <a:gd name="T62" fmla="*/ 172 w 319"/>
                <a:gd name="T63" fmla="*/ 58 h 123"/>
                <a:gd name="T64" fmla="*/ 166 w 319"/>
                <a:gd name="T65" fmla="*/ 59 h 123"/>
                <a:gd name="T66" fmla="*/ 144 w 319"/>
                <a:gd name="T67" fmla="*/ 66 h 123"/>
                <a:gd name="T68" fmla="*/ 120 w 319"/>
                <a:gd name="T69" fmla="*/ 74 h 123"/>
                <a:gd name="T70" fmla="*/ 116 w 319"/>
                <a:gd name="T71" fmla="*/ 75 h 123"/>
                <a:gd name="T72" fmla="*/ 77 w 319"/>
                <a:gd name="T73" fmla="*/ 87 h 123"/>
                <a:gd name="T74" fmla="*/ 60 w 319"/>
                <a:gd name="T75" fmla="*/ 90 h 123"/>
                <a:gd name="T76" fmla="*/ 48 w 319"/>
                <a:gd name="T77" fmla="*/ 92 h 123"/>
                <a:gd name="T78" fmla="*/ 20 w 319"/>
                <a:gd name="T79" fmla="*/ 99 h 123"/>
                <a:gd name="T80" fmla="*/ 0 w 319"/>
                <a:gd name="T81" fmla="*/ 123 h 123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319"/>
                <a:gd name="T124" fmla="*/ 0 h 123"/>
                <a:gd name="T125" fmla="*/ 319 w 319"/>
                <a:gd name="T126" fmla="*/ 123 h 123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319" h="123">
                  <a:moveTo>
                    <a:pt x="5" y="123"/>
                  </a:moveTo>
                  <a:lnTo>
                    <a:pt x="8" y="119"/>
                  </a:lnTo>
                  <a:lnTo>
                    <a:pt x="46" y="114"/>
                  </a:lnTo>
                  <a:lnTo>
                    <a:pt x="50" y="113"/>
                  </a:lnTo>
                  <a:lnTo>
                    <a:pt x="54" y="113"/>
                  </a:lnTo>
                  <a:lnTo>
                    <a:pt x="62" y="110"/>
                  </a:lnTo>
                  <a:lnTo>
                    <a:pt x="71" y="107"/>
                  </a:lnTo>
                  <a:lnTo>
                    <a:pt x="75" y="104"/>
                  </a:lnTo>
                  <a:lnTo>
                    <a:pt x="134" y="92"/>
                  </a:lnTo>
                  <a:lnTo>
                    <a:pt x="149" y="87"/>
                  </a:lnTo>
                  <a:lnTo>
                    <a:pt x="173" y="80"/>
                  </a:lnTo>
                  <a:lnTo>
                    <a:pt x="177" y="78"/>
                  </a:lnTo>
                  <a:lnTo>
                    <a:pt x="182" y="77"/>
                  </a:lnTo>
                  <a:lnTo>
                    <a:pt x="185" y="75"/>
                  </a:lnTo>
                  <a:lnTo>
                    <a:pt x="190" y="74"/>
                  </a:lnTo>
                  <a:lnTo>
                    <a:pt x="194" y="72"/>
                  </a:lnTo>
                  <a:lnTo>
                    <a:pt x="218" y="65"/>
                  </a:lnTo>
                  <a:lnTo>
                    <a:pt x="221" y="63"/>
                  </a:lnTo>
                  <a:lnTo>
                    <a:pt x="226" y="62"/>
                  </a:lnTo>
                  <a:lnTo>
                    <a:pt x="230" y="59"/>
                  </a:lnTo>
                  <a:lnTo>
                    <a:pt x="230" y="57"/>
                  </a:lnTo>
                  <a:lnTo>
                    <a:pt x="237" y="57"/>
                  </a:lnTo>
                  <a:lnTo>
                    <a:pt x="242" y="53"/>
                  </a:lnTo>
                  <a:lnTo>
                    <a:pt x="249" y="51"/>
                  </a:lnTo>
                  <a:lnTo>
                    <a:pt x="263" y="46"/>
                  </a:lnTo>
                  <a:lnTo>
                    <a:pt x="266" y="45"/>
                  </a:lnTo>
                  <a:lnTo>
                    <a:pt x="268" y="45"/>
                  </a:lnTo>
                  <a:lnTo>
                    <a:pt x="269" y="42"/>
                  </a:lnTo>
                  <a:lnTo>
                    <a:pt x="269" y="45"/>
                  </a:lnTo>
                  <a:lnTo>
                    <a:pt x="272" y="42"/>
                  </a:lnTo>
                  <a:lnTo>
                    <a:pt x="281" y="38"/>
                  </a:lnTo>
                  <a:lnTo>
                    <a:pt x="284" y="39"/>
                  </a:lnTo>
                  <a:lnTo>
                    <a:pt x="285" y="36"/>
                  </a:lnTo>
                  <a:lnTo>
                    <a:pt x="292" y="34"/>
                  </a:lnTo>
                  <a:lnTo>
                    <a:pt x="298" y="33"/>
                  </a:lnTo>
                  <a:lnTo>
                    <a:pt x="302" y="32"/>
                  </a:lnTo>
                  <a:lnTo>
                    <a:pt x="307" y="23"/>
                  </a:lnTo>
                  <a:lnTo>
                    <a:pt x="313" y="18"/>
                  </a:lnTo>
                  <a:lnTo>
                    <a:pt x="313" y="15"/>
                  </a:lnTo>
                  <a:lnTo>
                    <a:pt x="313" y="11"/>
                  </a:lnTo>
                  <a:lnTo>
                    <a:pt x="319" y="0"/>
                  </a:lnTo>
                  <a:lnTo>
                    <a:pt x="317" y="0"/>
                  </a:lnTo>
                  <a:lnTo>
                    <a:pt x="305" y="6"/>
                  </a:lnTo>
                  <a:lnTo>
                    <a:pt x="301" y="8"/>
                  </a:lnTo>
                  <a:lnTo>
                    <a:pt x="296" y="11"/>
                  </a:lnTo>
                  <a:lnTo>
                    <a:pt x="291" y="11"/>
                  </a:lnTo>
                  <a:lnTo>
                    <a:pt x="289" y="14"/>
                  </a:lnTo>
                  <a:lnTo>
                    <a:pt x="286" y="16"/>
                  </a:lnTo>
                  <a:lnTo>
                    <a:pt x="279" y="18"/>
                  </a:lnTo>
                  <a:lnTo>
                    <a:pt x="273" y="20"/>
                  </a:lnTo>
                  <a:lnTo>
                    <a:pt x="266" y="22"/>
                  </a:lnTo>
                  <a:lnTo>
                    <a:pt x="255" y="27"/>
                  </a:lnTo>
                  <a:lnTo>
                    <a:pt x="250" y="29"/>
                  </a:lnTo>
                  <a:lnTo>
                    <a:pt x="245" y="33"/>
                  </a:lnTo>
                  <a:lnTo>
                    <a:pt x="243" y="32"/>
                  </a:lnTo>
                  <a:lnTo>
                    <a:pt x="241" y="34"/>
                  </a:lnTo>
                  <a:lnTo>
                    <a:pt x="230" y="38"/>
                  </a:lnTo>
                  <a:lnTo>
                    <a:pt x="224" y="41"/>
                  </a:lnTo>
                  <a:lnTo>
                    <a:pt x="219" y="42"/>
                  </a:lnTo>
                  <a:lnTo>
                    <a:pt x="212" y="46"/>
                  </a:lnTo>
                  <a:lnTo>
                    <a:pt x="188" y="52"/>
                  </a:lnTo>
                  <a:lnTo>
                    <a:pt x="180" y="54"/>
                  </a:lnTo>
                  <a:lnTo>
                    <a:pt x="179" y="56"/>
                  </a:lnTo>
                  <a:lnTo>
                    <a:pt x="172" y="58"/>
                  </a:lnTo>
                  <a:lnTo>
                    <a:pt x="165" y="58"/>
                  </a:lnTo>
                  <a:lnTo>
                    <a:pt x="166" y="59"/>
                  </a:lnTo>
                  <a:lnTo>
                    <a:pt x="165" y="62"/>
                  </a:lnTo>
                  <a:lnTo>
                    <a:pt x="144" y="66"/>
                  </a:lnTo>
                  <a:lnTo>
                    <a:pt x="131" y="71"/>
                  </a:lnTo>
                  <a:lnTo>
                    <a:pt x="120" y="74"/>
                  </a:lnTo>
                  <a:lnTo>
                    <a:pt x="118" y="75"/>
                  </a:lnTo>
                  <a:lnTo>
                    <a:pt x="116" y="75"/>
                  </a:lnTo>
                  <a:lnTo>
                    <a:pt x="96" y="81"/>
                  </a:lnTo>
                  <a:lnTo>
                    <a:pt x="77" y="87"/>
                  </a:lnTo>
                  <a:lnTo>
                    <a:pt x="68" y="88"/>
                  </a:lnTo>
                  <a:lnTo>
                    <a:pt x="60" y="90"/>
                  </a:lnTo>
                  <a:lnTo>
                    <a:pt x="51" y="92"/>
                  </a:lnTo>
                  <a:lnTo>
                    <a:pt x="48" y="92"/>
                  </a:lnTo>
                  <a:lnTo>
                    <a:pt x="23" y="99"/>
                  </a:lnTo>
                  <a:lnTo>
                    <a:pt x="20" y="99"/>
                  </a:lnTo>
                  <a:lnTo>
                    <a:pt x="0" y="102"/>
                  </a:lnTo>
                  <a:lnTo>
                    <a:pt x="0" y="123"/>
                  </a:lnTo>
                  <a:lnTo>
                    <a:pt x="5" y="123"/>
                  </a:lnTo>
                  <a:close/>
                </a:path>
              </a:pathLst>
            </a:custGeom>
            <a:solidFill>
              <a:srgbClr val="FFD90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2132" name="Freeform 83"/>
            <p:cNvSpPr>
              <a:spLocks/>
            </p:cNvSpPr>
            <p:nvPr/>
          </p:nvSpPr>
          <p:spPr bwMode="auto">
            <a:xfrm>
              <a:off x="432" y="475"/>
              <a:ext cx="107" cy="40"/>
            </a:xfrm>
            <a:custGeom>
              <a:avLst/>
              <a:gdLst>
                <a:gd name="T0" fmla="*/ 38 w 323"/>
                <a:gd name="T1" fmla="*/ 95 h 119"/>
                <a:gd name="T2" fmla="*/ 59 w 323"/>
                <a:gd name="T3" fmla="*/ 90 h 119"/>
                <a:gd name="T4" fmla="*/ 70 w 323"/>
                <a:gd name="T5" fmla="*/ 86 h 119"/>
                <a:gd name="T6" fmla="*/ 100 w 323"/>
                <a:gd name="T7" fmla="*/ 79 h 119"/>
                <a:gd name="T8" fmla="*/ 113 w 323"/>
                <a:gd name="T9" fmla="*/ 77 h 119"/>
                <a:gd name="T10" fmla="*/ 129 w 323"/>
                <a:gd name="T11" fmla="*/ 71 h 119"/>
                <a:gd name="T12" fmla="*/ 138 w 323"/>
                <a:gd name="T13" fmla="*/ 67 h 119"/>
                <a:gd name="T14" fmla="*/ 188 w 323"/>
                <a:gd name="T15" fmla="*/ 54 h 119"/>
                <a:gd name="T16" fmla="*/ 194 w 323"/>
                <a:gd name="T17" fmla="*/ 50 h 119"/>
                <a:gd name="T18" fmla="*/ 202 w 323"/>
                <a:gd name="T19" fmla="*/ 49 h 119"/>
                <a:gd name="T20" fmla="*/ 208 w 323"/>
                <a:gd name="T21" fmla="*/ 47 h 119"/>
                <a:gd name="T22" fmla="*/ 220 w 323"/>
                <a:gd name="T23" fmla="*/ 42 h 119"/>
                <a:gd name="T24" fmla="*/ 241 w 323"/>
                <a:gd name="T25" fmla="*/ 35 h 119"/>
                <a:gd name="T26" fmla="*/ 257 w 323"/>
                <a:gd name="T27" fmla="*/ 30 h 119"/>
                <a:gd name="T28" fmla="*/ 263 w 323"/>
                <a:gd name="T29" fmla="*/ 25 h 119"/>
                <a:gd name="T30" fmla="*/ 279 w 323"/>
                <a:gd name="T31" fmla="*/ 19 h 119"/>
                <a:gd name="T32" fmla="*/ 291 w 323"/>
                <a:gd name="T33" fmla="*/ 15 h 119"/>
                <a:gd name="T34" fmla="*/ 301 w 323"/>
                <a:gd name="T35" fmla="*/ 11 h 119"/>
                <a:gd name="T36" fmla="*/ 313 w 323"/>
                <a:gd name="T37" fmla="*/ 6 h 119"/>
                <a:gd name="T38" fmla="*/ 321 w 323"/>
                <a:gd name="T39" fmla="*/ 6 h 119"/>
                <a:gd name="T40" fmla="*/ 307 w 323"/>
                <a:gd name="T41" fmla="*/ 25 h 119"/>
                <a:gd name="T42" fmla="*/ 297 w 323"/>
                <a:gd name="T43" fmla="*/ 32 h 119"/>
                <a:gd name="T44" fmla="*/ 281 w 323"/>
                <a:gd name="T45" fmla="*/ 38 h 119"/>
                <a:gd name="T46" fmla="*/ 278 w 323"/>
                <a:gd name="T47" fmla="*/ 41 h 119"/>
                <a:gd name="T48" fmla="*/ 235 w 323"/>
                <a:gd name="T49" fmla="*/ 56 h 119"/>
                <a:gd name="T50" fmla="*/ 221 w 323"/>
                <a:gd name="T51" fmla="*/ 60 h 119"/>
                <a:gd name="T52" fmla="*/ 215 w 323"/>
                <a:gd name="T53" fmla="*/ 63 h 119"/>
                <a:gd name="T54" fmla="*/ 212 w 323"/>
                <a:gd name="T55" fmla="*/ 66 h 119"/>
                <a:gd name="T56" fmla="*/ 205 w 323"/>
                <a:gd name="T57" fmla="*/ 66 h 119"/>
                <a:gd name="T58" fmla="*/ 186 w 323"/>
                <a:gd name="T59" fmla="*/ 71 h 119"/>
                <a:gd name="T60" fmla="*/ 183 w 323"/>
                <a:gd name="T61" fmla="*/ 74 h 119"/>
                <a:gd name="T62" fmla="*/ 159 w 323"/>
                <a:gd name="T63" fmla="*/ 83 h 119"/>
                <a:gd name="T64" fmla="*/ 141 w 323"/>
                <a:gd name="T65" fmla="*/ 86 h 119"/>
                <a:gd name="T66" fmla="*/ 126 w 323"/>
                <a:gd name="T67" fmla="*/ 91 h 119"/>
                <a:gd name="T68" fmla="*/ 117 w 323"/>
                <a:gd name="T69" fmla="*/ 95 h 119"/>
                <a:gd name="T70" fmla="*/ 93 w 323"/>
                <a:gd name="T71" fmla="*/ 101 h 119"/>
                <a:gd name="T72" fmla="*/ 80 w 323"/>
                <a:gd name="T73" fmla="*/ 103 h 119"/>
                <a:gd name="T74" fmla="*/ 44 w 323"/>
                <a:gd name="T75" fmla="*/ 110 h 119"/>
                <a:gd name="T76" fmla="*/ 27 w 323"/>
                <a:gd name="T77" fmla="*/ 115 h 119"/>
                <a:gd name="T78" fmla="*/ 0 w 323"/>
                <a:gd name="T79" fmla="*/ 119 h 119"/>
                <a:gd name="T80" fmla="*/ 12 w 323"/>
                <a:gd name="T81" fmla="*/ 99 h 119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323"/>
                <a:gd name="T124" fmla="*/ 0 h 119"/>
                <a:gd name="T125" fmla="*/ 323 w 323"/>
                <a:gd name="T126" fmla="*/ 119 h 119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323" h="119">
                  <a:moveTo>
                    <a:pt x="12" y="99"/>
                  </a:moveTo>
                  <a:lnTo>
                    <a:pt x="38" y="95"/>
                  </a:lnTo>
                  <a:lnTo>
                    <a:pt x="56" y="91"/>
                  </a:lnTo>
                  <a:lnTo>
                    <a:pt x="59" y="90"/>
                  </a:lnTo>
                  <a:lnTo>
                    <a:pt x="60" y="86"/>
                  </a:lnTo>
                  <a:lnTo>
                    <a:pt x="70" y="86"/>
                  </a:lnTo>
                  <a:lnTo>
                    <a:pt x="98" y="80"/>
                  </a:lnTo>
                  <a:lnTo>
                    <a:pt x="100" y="79"/>
                  </a:lnTo>
                  <a:lnTo>
                    <a:pt x="105" y="77"/>
                  </a:lnTo>
                  <a:lnTo>
                    <a:pt x="113" y="77"/>
                  </a:lnTo>
                  <a:lnTo>
                    <a:pt x="118" y="71"/>
                  </a:lnTo>
                  <a:lnTo>
                    <a:pt x="129" y="71"/>
                  </a:lnTo>
                  <a:lnTo>
                    <a:pt x="135" y="69"/>
                  </a:lnTo>
                  <a:lnTo>
                    <a:pt x="138" y="67"/>
                  </a:lnTo>
                  <a:lnTo>
                    <a:pt x="177" y="57"/>
                  </a:lnTo>
                  <a:lnTo>
                    <a:pt x="188" y="54"/>
                  </a:lnTo>
                  <a:lnTo>
                    <a:pt x="191" y="53"/>
                  </a:lnTo>
                  <a:lnTo>
                    <a:pt x="194" y="50"/>
                  </a:lnTo>
                  <a:lnTo>
                    <a:pt x="200" y="50"/>
                  </a:lnTo>
                  <a:lnTo>
                    <a:pt x="202" y="49"/>
                  </a:lnTo>
                  <a:lnTo>
                    <a:pt x="205" y="48"/>
                  </a:lnTo>
                  <a:lnTo>
                    <a:pt x="208" y="47"/>
                  </a:lnTo>
                  <a:lnTo>
                    <a:pt x="212" y="45"/>
                  </a:lnTo>
                  <a:lnTo>
                    <a:pt x="220" y="42"/>
                  </a:lnTo>
                  <a:lnTo>
                    <a:pt x="232" y="38"/>
                  </a:lnTo>
                  <a:lnTo>
                    <a:pt x="241" y="35"/>
                  </a:lnTo>
                  <a:lnTo>
                    <a:pt x="251" y="30"/>
                  </a:lnTo>
                  <a:lnTo>
                    <a:pt x="257" y="30"/>
                  </a:lnTo>
                  <a:lnTo>
                    <a:pt x="257" y="25"/>
                  </a:lnTo>
                  <a:lnTo>
                    <a:pt x="263" y="25"/>
                  </a:lnTo>
                  <a:lnTo>
                    <a:pt x="273" y="20"/>
                  </a:lnTo>
                  <a:lnTo>
                    <a:pt x="279" y="19"/>
                  </a:lnTo>
                  <a:lnTo>
                    <a:pt x="287" y="17"/>
                  </a:lnTo>
                  <a:lnTo>
                    <a:pt x="291" y="15"/>
                  </a:lnTo>
                  <a:lnTo>
                    <a:pt x="296" y="13"/>
                  </a:lnTo>
                  <a:lnTo>
                    <a:pt x="301" y="11"/>
                  </a:lnTo>
                  <a:lnTo>
                    <a:pt x="304" y="8"/>
                  </a:lnTo>
                  <a:lnTo>
                    <a:pt x="313" y="6"/>
                  </a:lnTo>
                  <a:lnTo>
                    <a:pt x="323" y="0"/>
                  </a:lnTo>
                  <a:lnTo>
                    <a:pt x="321" y="6"/>
                  </a:lnTo>
                  <a:lnTo>
                    <a:pt x="310" y="21"/>
                  </a:lnTo>
                  <a:lnTo>
                    <a:pt x="307" y="25"/>
                  </a:lnTo>
                  <a:lnTo>
                    <a:pt x="307" y="29"/>
                  </a:lnTo>
                  <a:lnTo>
                    <a:pt x="297" y="32"/>
                  </a:lnTo>
                  <a:lnTo>
                    <a:pt x="291" y="35"/>
                  </a:lnTo>
                  <a:lnTo>
                    <a:pt x="281" y="38"/>
                  </a:lnTo>
                  <a:lnTo>
                    <a:pt x="279" y="39"/>
                  </a:lnTo>
                  <a:lnTo>
                    <a:pt x="278" y="41"/>
                  </a:lnTo>
                  <a:lnTo>
                    <a:pt x="263" y="45"/>
                  </a:lnTo>
                  <a:lnTo>
                    <a:pt x="235" y="56"/>
                  </a:lnTo>
                  <a:lnTo>
                    <a:pt x="232" y="57"/>
                  </a:lnTo>
                  <a:lnTo>
                    <a:pt x="221" y="60"/>
                  </a:lnTo>
                  <a:lnTo>
                    <a:pt x="219" y="63"/>
                  </a:lnTo>
                  <a:lnTo>
                    <a:pt x="215" y="63"/>
                  </a:lnTo>
                  <a:lnTo>
                    <a:pt x="214" y="66"/>
                  </a:lnTo>
                  <a:lnTo>
                    <a:pt x="212" y="66"/>
                  </a:lnTo>
                  <a:lnTo>
                    <a:pt x="208" y="66"/>
                  </a:lnTo>
                  <a:lnTo>
                    <a:pt x="205" y="66"/>
                  </a:lnTo>
                  <a:lnTo>
                    <a:pt x="196" y="71"/>
                  </a:lnTo>
                  <a:lnTo>
                    <a:pt x="186" y="71"/>
                  </a:lnTo>
                  <a:lnTo>
                    <a:pt x="184" y="71"/>
                  </a:lnTo>
                  <a:lnTo>
                    <a:pt x="183" y="74"/>
                  </a:lnTo>
                  <a:lnTo>
                    <a:pt x="179" y="77"/>
                  </a:lnTo>
                  <a:lnTo>
                    <a:pt x="159" y="83"/>
                  </a:lnTo>
                  <a:lnTo>
                    <a:pt x="149" y="86"/>
                  </a:lnTo>
                  <a:lnTo>
                    <a:pt x="141" y="86"/>
                  </a:lnTo>
                  <a:lnTo>
                    <a:pt x="138" y="90"/>
                  </a:lnTo>
                  <a:lnTo>
                    <a:pt x="126" y="91"/>
                  </a:lnTo>
                  <a:lnTo>
                    <a:pt x="120" y="92"/>
                  </a:lnTo>
                  <a:lnTo>
                    <a:pt x="117" y="95"/>
                  </a:lnTo>
                  <a:lnTo>
                    <a:pt x="95" y="98"/>
                  </a:lnTo>
                  <a:lnTo>
                    <a:pt x="93" y="101"/>
                  </a:lnTo>
                  <a:lnTo>
                    <a:pt x="83" y="102"/>
                  </a:lnTo>
                  <a:lnTo>
                    <a:pt x="80" y="103"/>
                  </a:lnTo>
                  <a:lnTo>
                    <a:pt x="63" y="108"/>
                  </a:lnTo>
                  <a:lnTo>
                    <a:pt x="44" y="110"/>
                  </a:lnTo>
                  <a:lnTo>
                    <a:pt x="40" y="114"/>
                  </a:lnTo>
                  <a:lnTo>
                    <a:pt x="27" y="115"/>
                  </a:lnTo>
                  <a:lnTo>
                    <a:pt x="22" y="115"/>
                  </a:lnTo>
                  <a:lnTo>
                    <a:pt x="0" y="119"/>
                  </a:lnTo>
                  <a:lnTo>
                    <a:pt x="0" y="99"/>
                  </a:lnTo>
                  <a:lnTo>
                    <a:pt x="12" y="99"/>
                  </a:lnTo>
                  <a:close/>
                </a:path>
              </a:pathLst>
            </a:custGeom>
            <a:solidFill>
              <a:srgbClr val="FFD90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2133" name="Freeform 84"/>
            <p:cNvSpPr>
              <a:spLocks/>
            </p:cNvSpPr>
            <p:nvPr/>
          </p:nvSpPr>
          <p:spPr bwMode="auto">
            <a:xfrm>
              <a:off x="432" y="529"/>
              <a:ext cx="114" cy="27"/>
            </a:xfrm>
            <a:custGeom>
              <a:avLst/>
              <a:gdLst>
                <a:gd name="T0" fmla="*/ 332 w 343"/>
                <a:gd name="T1" fmla="*/ 0 h 80"/>
                <a:gd name="T2" fmla="*/ 322 w 343"/>
                <a:gd name="T3" fmla="*/ 0 h 80"/>
                <a:gd name="T4" fmla="*/ 298 w 343"/>
                <a:gd name="T5" fmla="*/ 2 h 80"/>
                <a:gd name="T6" fmla="*/ 286 w 343"/>
                <a:gd name="T7" fmla="*/ 4 h 80"/>
                <a:gd name="T8" fmla="*/ 284 w 343"/>
                <a:gd name="T9" fmla="*/ 7 h 80"/>
                <a:gd name="T10" fmla="*/ 269 w 343"/>
                <a:gd name="T11" fmla="*/ 12 h 80"/>
                <a:gd name="T12" fmla="*/ 247 w 343"/>
                <a:gd name="T13" fmla="*/ 18 h 80"/>
                <a:gd name="T14" fmla="*/ 236 w 343"/>
                <a:gd name="T15" fmla="*/ 19 h 80"/>
                <a:gd name="T16" fmla="*/ 225 w 343"/>
                <a:gd name="T17" fmla="*/ 23 h 80"/>
                <a:gd name="T18" fmla="*/ 220 w 343"/>
                <a:gd name="T19" fmla="*/ 25 h 80"/>
                <a:gd name="T20" fmla="*/ 197 w 343"/>
                <a:gd name="T21" fmla="*/ 31 h 80"/>
                <a:gd name="T22" fmla="*/ 119 w 343"/>
                <a:gd name="T23" fmla="*/ 29 h 80"/>
                <a:gd name="T24" fmla="*/ 110 w 343"/>
                <a:gd name="T25" fmla="*/ 25 h 80"/>
                <a:gd name="T26" fmla="*/ 90 w 343"/>
                <a:gd name="T27" fmla="*/ 22 h 80"/>
                <a:gd name="T28" fmla="*/ 82 w 343"/>
                <a:gd name="T29" fmla="*/ 19 h 80"/>
                <a:gd name="T30" fmla="*/ 51 w 343"/>
                <a:gd name="T31" fmla="*/ 12 h 80"/>
                <a:gd name="T32" fmla="*/ 44 w 343"/>
                <a:gd name="T33" fmla="*/ 12 h 80"/>
                <a:gd name="T34" fmla="*/ 23 w 343"/>
                <a:gd name="T35" fmla="*/ 7 h 80"/>
                <a:gd name="T36" fmla="*/ 11 w 343"/>
                <a:gd name="T37" fmla="*/ 4 h 80"/>
                <a:gd name="T38" fmla="*/ 10 w 343"/>
                <a:gd name="T39" fmla="*/ 2 h 80"/>
                <a:gd name="T40" fmla="*/ 0 w 343"/>
                <a:gd name="T41" fmla="*/ 59 h 80"/>
                <a:gd name="T42" fmla="*/ 16 w 343"/>
                <a:gd name="T43" fmla="*/ 61 h 80"/>
                <a:gd name="T44" fmla="*/ 30 w 343"/>
                <a:gd name="T45" fmla="*/ 62 h 80"/>
                <a:gd name="T46" fmla="*/ 47 w 343"/>
                <a:gd name="T47" fmla="*/ 67 h 80"/>
                <a:gd name="T48" fmla="*/ 63 w 343"/>
                <a:gd name="T49" fmla="*/ 68 h 80"/>
                <a:gd name="T50" fmla="*/ 72 w 343"/>
                <a:gd name="T51" fmla="*/ 71 h 80"/>
                <a:gd name="T52" fmla="*/ 88 w 343"/>
                <a:gd name="T53" fmla="*/ 77 h 80"/>
                <a:gd name="T54" fmla="*/ 100 w 343"/>
                <a:gd name="T55" fmla="*/ 79 h 80"/>
                <a:gd name="T56" fmla="*/ 212 w 343"/>
                <a:gd name="T57" fmla="*/ 80 h 80"/>
                <a:gd name="T58" fmla="*/ 237 w 343"/>
                <a:gd name="T59" fmla="*/ 73 h 80"/>
                <a:gd name="T60" fmla="*/ 245 w 343"/>
                <a:gd name="T61" fmla="*/ 73 h 80"/>
                <a:gd name="T62" fmla="*/ 257 w 343"/>
                <a:gd name="T63" fmla="*/ 68 h 80"/>
                <a:gd name="T64" fmla="*/ 267 w 343"/>
                <a:gd name="T65" fmla="*/ 62 h 80"/>
                <a:gd name="T66" fmla="*/ 286 w 343"/>
                <a:gd name="T67" fmla="*/ 61 h 80"/>
                <a:gd name="T68" fmla="*/ 296 w 343"/>
                <a:gd name="T69" fmla="*/ 59 h 80"/>
                <a:gd name="T70" fmla="*/ 326 w 343"/>
                <a:gd name="T71" fmla="*/ 58 h 80"/>
                <a:gd name="T72" fmla="*/ 343 w 343"/>
                <a:gd name="T73" fmla="*/ 0 h 80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343"/>
                <a:gd name="T112" fmla="*/ 0 h 80"/>
                <a:gd name="T113" fmla="*/ 343 w 343"/>
                <a:gd name="T114" fmla="*/ 80 h 80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343" h="80">
                  <a:moveTo>
                    <a:pt x="343" y="0"/>
                  </a:moveTo>
                  <a:lnTo>
                    <a:pt x="332" y="0"/>
                  </a:lnTo>
                  <a:lnTo>
                    <a:pt x="326" y="0"/>
                  </a:lnTo>
                  <a:lnTo>
                    <a:pt x="322" y="0"/>
                  </a:lnTo>
                  <a:lnTo>
                    <a:pt x="314" y="2"/>
                  </a:lnTo>
                  <a:lnTo>
                    <a:pt x="298" y="2"/>
                  </a:lnTo>
                  <a:lnTo>
                    <a:pt x="297" y="4"/>
                  </a:lnTo>
                  <a:lnTo>
                    <a:pt x="286" y="4"/>
                  </a:lnTo>
                  <a:lnTo>
                    <a:pt x="285" y="6"/>
                  </a:lnTo>
                  <a:lnTo>
                    <a:pt x="284" y="7"/>
                  </a:lnTo>
                  <a:lnTo>
                    <a:pt x="271" y="7"/>
                  </a:lnTo>
                  <a:lnTo>
                    <a:pt x="269" y="12"/>
                  </a:lnTo>
                  <a:lnTo>
                    <a:pt x="253" y="14"/>
                  </a:lnTo>
                  <a:lnTo>
                    <a:pt x="247" y="18"/>
                  </a:lnTo>
                  <a:lnTo>
                    <a:pt x="244" y="19"/>
                  </a:lnTo>
                  <a:lnTo>
                    <a:pt x="236" y="19"/>
                  </a:lnTo>
                  <a:lnTo>
                    <a:pt x="230" y="23"/>
                  </a:lnTo>
                  <a:lnTo>
                    <a:pt x="225" y="23"/>
                  </a:lnTo>
                  <a:lnTo>
                    <a:pt x="224" y="23"/>
                  </a:lnTo>
                  <a:lnTo>
                    <a:pt x="220" y="25"/>
                  </a:lnTo>
                  <a:lnTo>
                    <a:pt x="211" y="29"/>
                  </a:lnTo>
                  <a:lnTo>
                    <a:pt x="197" y="31"/>
                  </a:lnTo>
                  <a:lnTo>
                    <a:pt x="194" y="31"/>
                  </a:lnTo>
                  <a:lnTo>
                    <a:pt x="119" y="29"/>
                  </a:lnTo>
                  <a:lnTo>
                    <a:pt x="116" y="29"/>
                  </a:lnTo>
                  <a:lnTo>
                    <a:pt x="110" y="25"/>
                  </a:lnTo>
                  <a:lnTo>
                    <a:pt x="105" y="25"/>
                  </a:lnTo>
                  <a:lnTo>
                    <a:pt x="90" y="22"/>
                  </a:lnTo>
                  <a:lnTo>
                    <a:pt x="84" y="22"/>
                  </a:lnTo>
                  <a:lnTo>
                    <a:pt x="82" y="19"/>
                  </a:lnTo>
                  <a:lnTo>
                    <a:pt x="56" y="13"/>
                  </a:lnTo>
                  <a:lnTo>
                    <a:pt x="51" y="12"/>
                  </a:lnTo>
                  <a:lnTo>
                    <a:pt x="48" y="12"/>
                  </a:lnTo>
                  <a:lnTo>
                    <a:pt x="44" y="12"/>
                  </a:lnTo>
                  <a:lnTo>
                    <a:pt x="40" y="7"/>
                  </a:lnTo>
                  <a:lnTo>
                    <a:pt x="23" y="7"/>
                  </a:lnTo>
                  <a:lnTo>
                    <a:pt x="22" y="4"/>
                  </a:lnTo>
                  <a:lnTo>
                    <a:pt x="11" y="4"/>
                  </a:lnTo>
                  <a:lnTo>
                    <a:pt x="10" y="2"/>
                  </a:lnTo>
                  <a:lnTo>
                    <a:pt x="0" y="1"/>
                  </a:lnTo>
                  <a:lnTo>
                    <a:pt x="0" y="59"/>
                  </a:lnTo>
                  <a:lnTo>
                    <a:pt x="5" y="59"/>
                  </a:lnTo>
                  <a:lnTo>
                    <a:pt x="16" y="61"/>
                  </a:lnTo>
                  <a:lnTo>
                    <a:pt x="20" y="62"/>
                  </a:lnTo>
                  <a:lnTo>
                    <a:pt x="30" y="62"/>
                  </a:lnTo>
                  <a:lnTo>
                    <a:pt x="46" y="62"/>
                  </a:lnTo>
                  <a:lnTo>
                    <a:pt x="47" y="67"/>
                  </a:lnTo>
                  <a:lnTo>
                    <a:pt x="56" y="67"/>
                  </a:lnTo>
                  <a:lnTo>
                    <a:pt x="63" y="68"/>
                  </a:lnTo>
                  <a:lnTo>
                    <a:pt x="72" y="68"/>
                  </a:lnTo>
                  <a:lnTo>
                    <a:pt x="72" y="71"/>
                  </a:lnTo>
                  <a:lnTo>
                    <a:pt x="77" y="73"/>
                  </a:lnTo>
                  <a:lnTo>
                    <a:pt x="88" y="77"/>
                  </a:lnTo>
                  <a:lnTo>
                    <a:pt x="95" y="79"/>
                  </a:lnTo>
                  <a:lnTo>
                    <a:pt x="100" y="79"/>
                  </a:lnTo>
                  <a:lnTo>
                    <a:pt x="106" y="80"/>
                  </a:lnTo>
                  <a:lnTo>
                    <a:pt x="212" y="80"/>
                  </a:lnTo>
                  <a:lnTo>
                    <a:pt x="217" y="80"/>
                  </a:lnTo>
                  <a:lnTo>
                    <a:pt x="237" y="73"/>
                  </a:lnTo>
                  <a:lnTo>
                    <a:pt x="242" y="73"/>
                  </a:lnTo>
                  <a:lnTo>
                    <a:pt x="245" y="73"/>
                  </a:lnTo>
                  <a:lnTo>
                    <a:pt x="245" y="68"/>
                  </a:lnTo>
                  <a:lnTo>
                    <a:pt x="257" y="68"/>
                  </a:lnTo>
                  <a:lnTo>
                    <a:pt x="265" y="67"/>
                  </a:lnTo>
                  <a:lnTo>
                    <a:pt x="267" y="62"/>
                  </a:lnTo>
                  <a:lnTo>
                    <a:pt x="281" y="62"/>
                  </a:lnTo>
                  <a:lnTo>
                    <a:pt x="286" y="61"/>
                  </a:lnTo>
                  <a:lnTo>
                    <a:pt x="289" y="61"/>
                  </a:lnTo>
                  <a:lnTo>
                    <a:pt x="296" y="59"/>
                  </a:lnTo>
                  <a:lnTo>
                    <a:pt x="309" y="59"/>
                  </a:lnTo>
                  <a:lnTo>
                    <a:pt x="326" y="58"/>
                  </a:lnTo>
                  <a:lnTo>
                    <a:pt x="343" y="58"/>
                  </a:lnTo>
                  <a:lnTo>
                    <a:pt x="343" y="0"/>
                  </a:lnTo>
                  <a:close/>
                </a:path>
              </a:pathLst>
            </a:custGeom>
            <a:solidFill>
              <a:srgbClr val="FFD90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2134" name="Freeform 85"/>
            <p:cNvSpPr>
              <a:spLocks/>
            </p:cNvSpPr>
            <p:nvPr/>
          </p:nvSpPr>
          <p:spPr bwMode="auto">
            <a:xfrm>
              <a:off x="546" y="527"/>
              <a:ext cx="114" cy="32"/>
            </a:xfrm>
            <a:custGeom>
              <a:avLst/>
              <a:gdLst>
                <a:gd name="T0" fmla="*/ 12 w 341"/>
                <a:gd name="T1" fmla="*/ 7 h 97"/>
                <a:gd name="T2" fmla="*/ 34 w 341"/>
                <a:gd name="T3" fmla="*/ 9 h 97"/>
                <a:gd name="T4" fmla="*/ 54 w 341"/>
                <a:gd name="T5" fmla="*/ 11 h 97"/>
                <a:gd name="T6" fmla="*/ 73 w 341"/>
                <a:gd name="T7" fmla="*/ 19 h 97"/>
                <a:gd name="T8" fmla="*/ 85 w 341"/>
                <a:gd name="T9" fmla="*/ 21 h 97"/>
                <a:gd name="T10" fmla="*/ 108 w 341"/>
                <a:gd name="T11" fmla="*/ 26 h 97"/>
                <a:gd name="T12" fmla="*/ 118 w 341"/>
                <a:gd name="T13" fmla="*/ 30 h 97"/>
                <a:gd name="T14" fmla="*/ 128 w 341"/>
                <a:gd name="T15" fmla="*/ 32 h 97"/>
                <a:gd name="T16" fmla="*/ 142 w 341"/>
                <a:gd name="T17" fmla="*/ 36 h 97"/>
                <a:gd name="T18" fmla="*/ 159 w 341"/>
                <a:gd name="T19" fmla="*/ 38 h 97"/>
                <a:gd name="T20" fmla="*/ 182 w 341"/>
                <a:gd name="T21" fmla="*/ 42 h 97"/>
                <a:gd name="T22" fmla="*/ 194 w 341"/>
                <a:gd name="T23" fmla="*/ 42 h 97"/>
                <a:gd name="T24" fmla="*/ 199 w 341"/>
                <a:gd name="T25" fmla="*/ 39 h 97"/>
                <a:gd name="T26" fmla="*/ 254 w 341"/>
                <a:gd name="T27" fmla="*/ 32 h 97"/>
                <a:gd name="T28" fmla="*/ 270 w 341"/>
                <a:gd name="T29" fmla="*/ 29 h 97"/>
                <a:gd name="T30" fmla="*/ 279 w 341"/>
                <a:gd name="T31" fmla="*/ 26 h 97"/>
                <a:gd name="T32" fmla="*/ 297 w 341"/>
                <a:gd name="T33" fmla="*/ 19 h 97"/>
                <a:gd name="T34" fmla="*/ 305 w 341"/>
                <a:gd name="T35" fmla="*/ 15 h 97"/>
                <a:gd name="T36" fmla="*/ 312 w 341"/>
                <a:gd name="T37" fmla="*/ 11 h 97"/>
                <a:gd name="T38" fmla="*/ 318 w 341"/>
                <a:gd name="T39" fmla="*/ 9 h 97"/>
                <a:gd name="T40" fmla="*/ 330 w 341"/>
                <a:gd name="T41" fmla="*/ 5 h 97"/>
                <a:gd name="T42" fmla="*/ 341 w 341"/>
                <a:gd name="T43" fmla="*/ 0 h 97"/>
                <a:gd name="T44" fmla="*/ 335 w 341"/>
                <a:gd name="T45" fmla="*/ 14 h 97"/>
                <a:gd name="T46" fmla="*/ 332 w 341"/>
                <a:gd name="T47" fmla="*/ 21 h 97"/>
                <a:gd name="T48" fmla="*/ 326 w 341"/>
                <a:gd name="T49" fmla="*/ 37 h 97"/>
                <a:gd name="T50" fmla="*/ 317 w 341"/>
                <a:gd name="T51" fmla="*/ 51 h 97"/>
                <a:gd name="T52" fmla="*/ 311 w 341"/>
                <a:gd name="T53" fmla="*/ 63 h 97"/>
                <a:gd name="T54" fmla="*/ 302 w 341"/>
                <a:gd name="T55" fmla="*/ 71 h 97"/>
                <a:gd name="T56" fmla="*/ 295 w 341"/>
                <a:gd name="T57" fmla="*/ 74 h 97"/>
                <a:gd name="T58" fmla="*/ 279 w 341"/>
                <a:gd name="T59" fmla="*/ 75 h 97"/>
                <a:gd name="T60" fmla="*/ 276 w 341"/>
                <a:gd name="T61" fmla="*/ 81 h 97"/>
                <a:gd name="T62" fmla="*/ 265 w 341"/>
                <a:gd name="T63" fmla="*/ 84 h 97"/>
                <a:gd name="T64" fmla="*/ 246 w 341"/>
                <a:gd name="T65" fmla="*/ 89 h 97"/>
                <a:gd name="T66" fmla="*/ 229 w 341"/>
                <a:gd name="T67" fmla="*/ 91 h 97"/>
                <a:gd name="T68" fmla="*/ 217 w 341"/>
                <a:gd name="T69" fmla="*/ 93 h 97"/>
                <a:gd name="T70" fmla="*/ 181 w 341"/>
                <a:gd name="T71" fmla="*/ 96 h 97"/>
                <a:gd name="T72" fmla="*/ 160 w 341"/>
                <a:gd name="T73" fmla="*/ 96 h 97"/>
                <a:gd name="T74" fmla="*/ 144 w 341"/>
                <a:gd name="T75" fmla="*/ 91 h 97"/>
                <a:gd name="T76" fmla="*/ 111 w 341"/>
                <a:gd name="T77" fmla="*/ 86 h 97"/>
                <a:gd name="T78" fmla="*/ 96 w 341"/>
                <a:gd name="T79" fmla="*/ 81 h 97"/>
                <a:gd name="T80" fmla="*/ 84 w 341"/>
                <a:gd name="T81" fmla="*/ 75 h 97"/>
                <a:gd name="T82" fmla="*/ 55 w 341"/>
                <a:gd name="T83" fmla="*/ 74 h 97"/>
                <a:gd name="T84" fmla="*/ 28 w 341"/>
                <a:gd name="T85" fmla="*/ 69 h 97"/>
                <a:gd name="T86" fmla="*/ 0 w 341"/>
                <a:gd name="T87" fmla="*/ 65 h 97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341"/>
                <a:gd name="T133" fmla="*/ 0 h 97"/>
                <a:gd name="T134" fmla="*/ 341 w 341"/>
                <a:gd name="T135" fmla="*/ 97 h 97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341" h="97">
                  <a:moveTo>
                    <a:pt x="0" y="7"/>
                  </a:moveTo>
                  <a:lnTo>
                    <a:pt x="12" y="7"/>
                  </a:lnTo>
                  <a:lnTo>
                    <a:pt x="19" y="7"/>
                  </a:lnTo>
                  <a:lnTo>
                    <a:pt x="34" y="9"/>
                  </a:lnTo>
                  <a:lnTo>
                    <a:pt x="34" y="11"/>
                  </a:lnTo>
                  <a:lnTo>
                    <a:pt x="54" y="11"/>
                  </a:lnTo>
                  <a:lnTo>
                    <a:pt x="69" y="14"/>
                  </a:lnTo>
                  <a:lnTo>
                    <a:pt x="73" y="19"/>
                  </a:lnTo>
                  <a:lnTo>
                    <a:pt x="78" y="19"/>
                  </a:lnTo>
                  <a:lnTo>
                    <a:pt x="85" y="21"/>
                  </a:lnTo>
                  <a:lnTo>
                    <a:pt x="87" y="24"/>
                  </a:lnTo>
                  <a:lnTo>
                    <a:pt x="108" y="26"/>
                  </a:lnTo>
                  <a:lnTo>
                    <a:pt x="110" y="29"/>
                  </a:lnTo>
                  <a:lnTo>
                    <a:pt x="118" y="30"/>
                  </a:lnTo>
                  <a:lnTo>
                    <a:pt x="126" y="32"/>
                  </a:lnTo>
                  <a:lnTo>
                    <a:pt x="128" y="32"/>
                  </a:lnTo>
                  <a:lnTo>
                    <a:pt x="139" y="35"/>
                  </a:lnTo>
                  <a:lnTo>
                    <a:pt x="142" y="36"/>
                  </a:lnTo>
                  <a:lnTo>
                    <a:pt x="151" y="37"/>
                  </a:lnTo>
                  <a:lnTo>
                    <a:pt x="159" y="38"/>
                  </a:lnTo>
                  <a:lnTo>
                    <a:pt x="181" y="39"/>
                  </a:lnTo>
                  <a:lnTo>
                    <a:pt x="182" y="42"/>
                  </a:lnTo>
                  <a:lnTo>
                    <a:pt x="186" y="42"/>
                  </a:lnTo>
                  <a:lnTo>
                    <a:pt x="194" y="42"/>
                  </a:lnTo>
                  <a:lnTo>
                    <a:pt x="198" y="42"/>
                  </a:lnTo>
                  <a:lnTo>
                    <a:pt x="199" y="39"/>
                  </a:lnTo>
                  <a:lnTo>
                    <a:pt x="243" y="36"/>
                  </a:lnTo>
                  <a:lnTo>
                    <a:pt x="254" y="32"/>
                  </a:lnTo>
                  <a:lnTo>
                    <a:pt x="261" y="31"/>
                  </a:lnTo>
                  <a:lnTo>
                    <a:pt x="270" y="29"/>
                  </a:lnTo>
                  <a:lnTo>
                    <a:pt x="272" y="26"/>
                  </a:lnTo>
                  <a:lnTo>
                    <a:pt x="279" y="26"/>
                  </a:lnTo>
                  <a:lnTo>
                    <a:pt x="291" y="21"/>
                  </a:lnTo>
                  <a:lnTo>
                    <a:pt x="297" y="19"/>
                  </a:lnTo>
                  <a:lnTo>
                    <a:pt x="301" y="17"/>
                  </a:lnTo>
                  <a:lnTo>
                    <a:pt x="305" y="15"/>
                  </a:lnTo>
                  <a:lnTo>
                    <a:pt x="309" y="14"/>
                  </a:lnTo>
                  <a:lnTo>
                    <a:pt x="312" y="11"/>
                  </a:lnTo>
                  <a:lnTo>
                    <a:pt x="317" y="11"/>
                  </a:lnTo>
                  <a:lnTo>
                    <a:pt x="318" y="9"/>
                  </a:lnTo>
                  <a:lnTo>
                    <a:pt x="323" y="9"/>
                  </a:lnTo>
                  <a:lnTo>
                    <a:pt x="330" y="5"/>
                  </a:lnTo>
                  <a:lnTo>
                    <a:pt x="337" y="0"/>
                  </a:lnTo>
                  <a:lnTo>
                    <a:pt x="341" y="0"/>
                  </a:lnTo>
                  <a:lnTo>
                    <a:pt x="336" y="11"/>
                  </a:lnTo>
                  <a:lnTo>
                    <a:pt x="335" y="14"/>
                  </a:lnTo>
                  <a:lnTo>
                    <a:pt x="335" y="17"/>
                  </a:lnTo>
                  <a:lnTo>
                    <a:pt x="332" y="21"/>
                  </a:lnTo>
                  <a:lnTo>
                    <a:pt x="330" y="26"/>
                  </a:lnTo>
                  <a:lnTo>
                    <a:pt x="326" y="37"/>
                  </a:lnTo>
                  <a:lnTo>
                    <a:pt x="323" y="39"/>
                  </a:lnTo>
                  <a:lnTo>
                    <a:pt x="317" y="51"/>
                  </a:lnTo>
                  <a:lnTo>
                    <a:pt x="313" y="59"/>
                  </a:lnTo>
                  <a:lnTo>
                    <a:pt x="311" y="63"/>
                  </a:lnTo>
                  <a:lnTo>
                    <a:pt x="308" y="68"/>
                  </a:lnTo>
                  <a:lnTo>
                    <a:pt x="302" y="71"/>
                  </a:lnTo>
                  <a:lnTo>
                    <a:pt x="296" y="71"/>
                  </a:lnTo>
                  <a:lnTo>
                    <a:pt x="295" y="74"/>
                  </a:lnTo>
                  <a:lnTo>
                    <a:pt x="287" y="75"/>
                  </a:lnTo>
                  <a:lnTo>
                    <a:pt x="279" y="75"/>
                  </a:lnTo>
                  <a:lnTo>
                    <a:pt x="278" y="80"/>
                  </a:lnTo>
                  <a:lnTo>
                    <a:pt x="276" y="81"/>
                  </a:lnTo>
                  <a:lnTo>
                    <a:pt x="271" y="81"/>
                  </a:lnTo>
                  <a:lnTo>
                    <a:pt x="265" y="84"/>
                  </a:lnTo>
                  <a:lnTo>
                    <a:pt x="251" y="89"/>
                  </a:lnTo>
                  <a:lnTo>
                    <a:pt x="246" y="89"/>
                  </a:lnTo>
                  <a:lnTo>
                    <a:pt x="237" y="91"/>
                  </a:lnTo>
                  <a:lnTo>
                    <a:pt x="229" y="91"/>
                  </a:lnTo>
                  <a:lnTo>
                    <a:pt x="224" y="93"/>
                  </a:lnTo>
                  <a:lnTo>
                    <a:pt x="217" y="93"/>
                  </a:lnTo>
                  <a:lnTo>
                    <a:pt x="189" y="97"/>
                  </a:lnTo>
                  <a:lnTo>
                    <a:pt x="181" y="96"/>
                  </a:lnTo>
                  <a:lnTo>
                    <a:pt x="177" y="96"/>
                  </a:lnTo>
                  <a:lnTo>
                    <a:pt x="160" y="96"/>
                  </a:lnTo>
                  <a:lnTo>
                    <a:pt x="147" y="93"/>
                  </a:lnTo>
                  <a:lnTo>
                    <a:pt x="144" y="91"/>
                  </a:lnTo>
                  <a:lnTo>
                    <a:pt x="126" y="91"/>
                  </a:lnTo>
                  <a:lnTo>
                    <a:pt x="111" y="86"/>
                  </a:lnTo>
                  <a:lnTo>
                    <a:pt x="100" y="84"/>
                  </a:lnTo>
                  <a:lnTo>
                    <a:pt x="96" y="81"/>
                  </a:lnTo>
                  <a:lnTo>
                    <a:pt x="85" y="80"/>
                  </a:lnTo>
                  <a:lnTo>
                    <a:pt x="84" y="75"/>
                  </a:lnTo>
                  <a:lnTo>
                    <a:pt x="73" y="75"/>
                  </a:lnTo>
                  <a:lnTo>
                    <a:pt x="55" y="74"/>
                  </a:lnTo>
                  <a:lnTo>
                    <a:pt x="54" y="71"/>
                  </a:lnTo>
                  <a:lnTo>
                    <a:pt x="28" y="69"/>
                  </a:lnTo>
                  <a:lnTo>
                    <a:pt x="3" y="65"/>
                  </a:lnTo>
                  <a:lnTo>
                    <a:pt x="0" y="65"/>
                  </a:lnTo>
                  <a:lnTo>
                    <a:pt x="0" y="7"/>
                  </a:lnTo>
                  <a:close/>
                </a:path>
              </a:pathLst>
            </a:custGeom>
            <a:solidFill>
              <a:srgbClr val="FFD90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2135" name="Freeform 86"/>
            <p:cNvSpPr>
              <a:spLocks/>
            </p:cNvSpPr>
            <p:nvPr/>
          </p:nvSpPr>
          <p:spPr bwMode="auto">
            <a:xfrm>
              <a:off x="559" y="469"/>
              <a:ext cx="20" cy="3"/>
            </a:xfrm>
            <a:custGeom>
              <a:avLst/>
              <a:gdLst>
                <a:gd name="T0" fmla="*/ 58 w 60"/>
                <a:gd name="T1" fmla="*/ 0 h 7"/>
                <a:gd name="T2" fmla="*/ 60 w 60"/>
                <a:gd name="T3" fmla="*/ 1 h 7"/>
                <a:gd name="T4" fmla="*/ 57 w 60"/>
                <a:gd name="T5" fmla="*/ 1 h 7"/>
                <a:gd name="T6" fmla="*/ 52 w 60"/>
                <a:gd name="T7" fmla="*/ 1 h 7"/>
                <a:gd name="T8" fmla="*/ 47 w 60"/>
                <a:gd name="T9" fmla="*/ 2 h 7"/>
                <a:gd name="T10" fmla="*/ 30 w 60"/>
                <a:gd name="T11" fmla="*/ 5 h 7"/>
                <a:gd name="T12" fmla="*/ 9 w 60"/>
                <a:gd name="T13" fmla="*/ 7 h 7"/>
                <a:gd name="T14" fmla="*/ 1 w 60"/>
                <a:gd name="T15" fmla="*/ 7 h 7"/>
                <a:gd name="T16" fmla="*/ 0 w 60"/>
                <a:gd name="T17" fmla="*/ 1 h 7"/>
                <a:gd name="T18" fmla="*/ 23 w 60"/>
                <a:gd name="T19" fmla="*/ 1 h 7"/>
                <a:gd name="T20" fmla="*/ 58 w 60"/>
                <a:gd name="T21" fmla="*/ 1 h 7"/>
                <a:gd name="T22" fmla="*/ 58 w 60"/>
                <a:gd name="T23" fmla="*/ 0 h 7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60"/>
                <a:gd name="T37" fmla="*/ 0 h 7"/>
                <a:gd name="T38" fmla="*/ 60 w 60"/>
                <a:gd name="T39" fmla="*/ 7 h 7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60" h="7">
                  <a:moveTo>
                    <a:pt x="58" y="0"/>
                  </a:moveTo>
                  <a:lnTo>
                    <a:pt x="60" y="1"/>
                  </a:lnTo>
                  <a:lnTo>
                    <a:pt x="57" y="1"/>
                  </a:lnTo>
                  <a:lnTo>
                    <a:pt x="52" y="1"/>
                  </a:lnTo>
                  <a:lnTo>
                    <a:pt x="47" y="2"/>
                  </a:lnTo>
                  <a:lnTo>
                    <a:pt x="30" y="5"/>
                  </a:lnTo>
                  <a:lnTo>
                    <a:pt x="9" y="7"/>
                  </a:lnTo>
                  <a:lnTo>
                    <a:pt x="1" y="7"/>
                  </a:lnTo>
                  <a:lnTo>
                    <a:pt x="0" y="1"/>
                  </a:lnTo>
                  <a:lnTo>
                    <a:pt x="23" y="1"/>
                  </a:lnTo>
                  <a:lnTo>
                    <a:pt x="58" y="1"/>
                  </a:lnTo>
                  <a:lnTo>
                    <a:pt x="58" y="0"/>
                  </a:lnTo>
                  <a:close/>
                </a:path>
              </a:pathLst>
            </a:custGeom>
            <a:solidFill>
              <a:srgbClr val="00009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2136" name="Freeform 87"/>
            <p:cNvSpPr>
              <a:spLocks/>
            </p:cNvSpPr>
            <p:nvPr/>
          </p:nvSpPr>
          <p:spPr bwMode="auto">
            <a:xfrm>
              <a:off x="323" y="476"/>
              <a:ext cx="4" cy="6"/>
            </a:xfrm>
            <a:custGeom>
              <a:avLst/>
              <a:gdLst>
                <a:gd name="T0" fmla="*/ 9 w 12"/>
                <a:gd name="T1" fmla="*/ 0 h 18"/>
                <a:gd name="T2" fmla="*/ 12 w 12"/>
                <a:gd name="T3" fmla="*/ 2 h 18"/>
                <a:gd name="T4" fmla="*/ 9 w 12"/>
                <a:gd name="T5" fmla="*/ 12 h 18"/>
                <a:gd name="T6" fmla="*/ 3 w 12"/>
                <a:gd name="T7" fmla="*/ 18 h 18"/>
                <a:gd name="T8" fmla="*/ 0 w 12"/>
                <a:gd name="T9" fmla="*/ 18 h 18"/>
                <a:gd name="T10" fmla="*/ 0 w 12"/>
                <a:gd name="T11" fmla="*/ 8 h 18"/>
                <a:gd name="T12" fmla="*/ 9 w 12"/>
                <a:gd name="T13" fmla="*/ 0 h 1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2"/>
                <a:gd name="T22" fmla="*/ 0 h 18"/>
                <a:gd name="T23" fmla="*/ 12 w 12"/>
                <a:gd name="T24" fmla="*/ 18 h 1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2" h="18">
                  <a:moveTo>
                    <a:pt x="9" y="0"/>
                  </a:moveTo>
                  <a:lnTo>
                    <a:pt x="12" y="2"/>
                  </a:lnTo>
                  <a:lnTo>
                    <a:pt x="9" y="12"/>
                  </a:lnTo>
                  <a:lnTo>
                    <a:pt x="3" y="18"/>
                  </a:lnTo>
                  <a:lnTo>
                    <a:pt x="0" y="18"/>
                  </a:lnTo>
                  <a:lnTo>
                    <a:pt x="0" y="8"/>
                  </a:lnTo>
                  <a:lnTo>
                    <a:pt x="9" y="0"/>
                  </a:lnTo>
                  <a:close/>
                </a:path>
              </a:pathLst>
            </a:custGeom>
            <a:solidFill>
              <a:srgbClr val="00009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2137" name="Freeform 88"/>
            <p:cNvSpPr>
              <a:spLocks/>
            </p:cNvSpPr>
            <p:nvPr/>
          </p:nvSpPr>
          <p:spPr bwMode="auto">
            <a:xfrm>
              <a:off x="559" y="483"/>
              <a:ext cx="13" cy="4"/>
            </a:xfrm>
            <a:custGeom>
              <a:avLst/>
              <a:gdLst>
                <a:gd name="T0" fmla="*/ 35 w 41"/>
                <a:gd name="T1" fmla="*/ 0 h 12"/>
                <a:gd name="T2" fmla="*/ 41 w 41"/>
                <a:gd name="T3" fmla="*/ 0 h 12"/>
                <a:gd name="T4" fmla="*/ 34 w 41"/>
                <a:gd name="T5" fmla="*/ 1 h 12"/>
                <a:gd name="T6" fmla="*/ 31 w 41"/>
                <a:gd name="T7" fmla="*/ 6 h 12"/>
                <a:gd name="T8" fmla="*/ 26 w 41"/>
                <a:gd name="T9" fmla="*/ 7 h 12"/>
                <a:gd name="T10" fmla="*/ 17 w 41"/>
                <a:gd name="T11" fmla="*/ 9 h 12"/>
                <a:gd name="T12" fmla="*/ 13 w 41"/>
                <a:gd name="T13" fmla="*/ 10 h 12"/>
                <a:gd name="T14" fmla="*/ 1 w 41"/>
                <a:gd name="T15" fmla="*/ 12 h 12"/>
                <a:gd name="T16" fmla="*/ 0 w 41"/>
                <a:gd name="T17" fmla="*/ 2 h 12"/>
                <a:gd name="T18" fmla="*/ 30 w 41"/>
                <a:gd name="T19" fmla="*/ 2 h 12"/>
                <a:gd name="T20" fmla="*/ 34 w 41"/>
                <a:gd name="T21" fmla="*/ 1 h 12"/>
                <a:gd name="T22" fmla="*/ 35 w 41"/>
                <a:gd name="T23" fmla="*/ 0 h 12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41"/>
                <a:gd name="T37" fmla="*/ 0 h 12"/>
                <a:gd name="T38" fmla="*/ 41 w 41"/>
                <a:gd name="T39" fmla="*/ 12 h 12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41" h="12">
                  <a:moveTo>
                    <a:pt x="35" y="0"/>
                  </a:moveTo>
                  <a:lnTo>
                    <a:pt x="41" y="0"/>
                  </a:lnTo>
                  <a:lnTo>
                    <a:pt x="34" y="1"/>
                  </a:lnTo>
                  <a:lnTo>
                    <a:pt x="31" y="6"/>
                  </a:lnTo>
                  <a:lnTo>
                    <a:pt x="26" y="7"/>
                  </a:lnTo>
                  <a:lnTo>
                    <a:pt x="17" y="9"/>
                  </a:lnTo>
                  <a:lnTo>
                    <a:pt x="13" y="10"/>
                  </a:lnTo>
                  <a:lnTo>
                    <a:pt x="1" y="12"/>
                  </a:lnTo>
                  <a:lnTo>
                    <a:pt x="0" y="2"/>
                  </a:lnTo>
                  <a:lnTo>
                    <a:pt x="30" y="2"/>
                  </a:lnTo>
                  <a:lnTo>
                    <a:pt x="34" y="1"/>
                  </a:lnTo>
                  <a:lnTo>
                    <a:pt x="35" y="0"/>
                  </a:lnTo>
                  <a:close/>
                </a:path>
              </a:pathLst>
            </a:custGeom>
            <a:solidFill>
              <a:srgbClr val="00009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2138" name="Freeform 89"/>
            <p:cNvSpPr>
              <a:spLocks/>
            </p:cNvSpPr>
            <p:nvPr/>
          </p:nvSpPr>
          <p:spPr bwMode="auto">
            <a:xfrm>
              <a:off x="273" y="486"/>
              <a:ext cx="269" cy="45"/>
            </a:xfrm>
            <a:custGeom>
              <a:avLst/>
              <a:gdLst>
                <a:gd name="T0" fmla="*/ 793 w 808"/>
                <a:gd name="T1" fmla="*/ 26 h 133"/>
                <a:gd name="T2" fmla="*/ 778 w 808"/>
                <a:gd name="T3" fmla="*/ 33 h 133"/>
                <a:gd name="T4" fmla="*/ 763 w 808"/>
                <a:gd name="T5" fmla="*/ 38 h 133"/>
                <a:gd name="T6" fmla="*/ 749 w 808"/>
                <a:gd name="T7" fmla="*/ 44 h 133"/>
                <a:gd name="T8" fmla="*/ 727 w 808"/>
                <a:gd name="T9" fmla="*/ 51 h 133"/>
                <a:gd name="T10" fmla="*/ 714 w 808"/>
                <a:gd name="T11" fmla="*/ 57 h 133"/>
                <a:gd name="T12" fmla="*/ 691 w 808"/>
                <a:gd name="T13" fmla="*/ 65 h 133"/>
                <a:gd name="T14" fmla="*/ 671 w 808"/>
                <a:gd name="T15" fmla="*/ 71 h 133"/>
                <a:gd name="T16" fmla="*/ 657 w 808"/>
                <a:gd name="T17" fmla="*/ 74 h 133"/>
                <a:gd name="T18" fmla="*/ 645 w 808"/>
                <a:gd name="T19" fmla="*/ 77 h 133"/>
                <a:gd name="T20" fmla="*/ 614 w 808"/>
                <a:gd name="T21" fmla="*/ 89 h 133"/>
                <a:gd name="T22" fmla="*/ 588 w 808"/>
                <a:gd name="T23" fmla="*/ 93 h 133"/>
                <a:gd name="T24" fmla="*/ 549 w 808"/>
                <a:gd name="T25" fmla="*/ 105 h 133"/>
                <a:gd name="T26" fmla="*/ 528 w 808"/>
                <a:gd name="T27" fmla="*/ 108 h 133"/>
                <a:gd name="T28" fmla="*/ 437 w 808"/>
                <a:gd name="T29" fmla="*/ 114 h 133"/>
                <a:gd name="T30" fmla="*/ 409 w 808"/>
                <a:gd name="T31" fmla="*/ 114 h 133"/>
                <a:gd name="T32" fmla="*/ 367 w 808"/>
                <a:gd name="T33" fmla="*/ 120 h 133"/>
                <a:gd name="T34" fmla="*/ 330 w 808"/>
                <a:gd name="T35" fmla="*/ 129 h 133"/>
                <a:gd name="T36" fmla="*/ 313 w 808"/>
                <a:gd name="T37" fmla="*/ 129 h 133"/>
                <a:gd name="T38" fmla="*/ 232 w 808"/>
                <a:gd name="T39" fmla="*/ 129 h 133"/>
                <a:gd name="T40" fmla="*/ 204 w 808"/>
                <a:gd name="T41" fmla="*/ 125 h 133"/>
                <a:gd name="T42" fmla="*/ 174 w 808"/>
                <a:gd name="T43" fmla="*/ 122 h 133"/>
                <a:gd name="T44" fmla="*/ 127 w 808"/>
                <a:gd name="T45" fmla="*/ 116 h 133"/>
                <a:gd name="T46" fmla="*/ 105 w 808"/>
                <a:gd name="T47" fmla="*/ 111 h 133"/>
                <a:gd name="T48" fmla="*/ 84 w 808"/>
                <a:gd name="T49" fmla="*/ 105 h 133"/>
                <a:gd name="T50" fmla="*/ 34 w 808"/>
                <a:gd name="T51" fmla="*/ 98 h 133"/>
                <a:gd name="T52" fmla="*/ 10 w 808"/>
                <a:gd name="T53" fmla="*/ 89 h 133"/>
                <a:gd name="T54" fmla="*/ 1 w 808"/>
                <a:gd name="T55" fmla="*/ 82 h 133"/>
                <a:gd name="T56" fmla="*/ 9 w 808"/>
                <a:gd name="T57" fmla="*/ 66 h 133"/>
                <a:gd name="T58" fmla="*/ 33 w 808"/>
                <a:gd name="T59" fmla="*/ 72 h 133"/>
                <a:gd name="T60" fmla="*/ 55 w 808"/>
                <a:gd name="T61" fmla="*/ 78 h 133"/>
                <a:gd name="T62" fmla="*/ 78 w 808"/>
                <a:gd name="T63" fmla="*/ 82 h 133"/>
                <a:gd name="T64" fmla="*/ 106 w 808"/>
                <a:gd name="T65" fmla="*/ 86 h 133"/>
                <a:gd name="T66" fmla="*/ 156 w 808"/>
                <a:gd name="T67" fmla="*/ 98 h 133"/>
                <a:gd name="T68" fmla="*/ 195 w 808"/>
                <a:gd name="T69" fmla="*/ 101 h 133"/>
                <a:gd name="T70" fmla="*/ 297 w 808"/>
                <a:gd name="T71" fmla="*/ 110 h 133"/>
                <a:gd name="T72" fmla="*/ 385 w 808"/>
                <a:gd name="T73" fmla="*/ 106 h 133"/>
                <a:gd name="T74" fmla="*/ 461 w 808"/>
                <a:gd name="T75" fmla="*/ 99 h 133"/>
                <a:gd name="T76" fmla="*/ 503 w 808"/>
                <a:gd name="T77" fmla="*/ 93 h 133"/>
                <a:gd name="T78" fmla="*/ 518 w 808"/>
                <a:gd name="T79" fmla="*/ 92 h 133"/>
                <a:gd name="T80" fmla="*/ 542 w 808"/>
                <a:gd name="T81" fmla="*/ 86 h 133"/>
                <a:gd name="T82" fmla="*/ 560 w 808"/>
                <a:gd name="T83" fmla="*/ 82 h 133"/>
                <a:gd name="T84" fmla="*/ 577 w 808"/>
                <a:gd name="T85" fmla="*/ 77 h 133"/>
                <a:gd name="T86" fmla="*/ 601 w 808"/>
                <a:gd name="T87" fmla="*/ 71 h 133"/>
                <a:gd name="T88" fmla="*/ 620 w 808"/>
                <a:gd name="T89" fmla="*/ 66 h 133"/>
                <a:gd name="T90" fmla="*/ 642 w 808"/>
                <a:gd name="T91" fmla="*/ 58 h 133"/>
                <a:gd name="T92" fmla="*/ 653 w 808"/>
                <a:gd name="T93" fmla="*/ 53 h 133"/>
                <a:gd name="T94" fmla="*/ 674 w 808"/>
                <a:gd name="T95" fmla="*/ 50 h 133"/>
                <a:gd name="T96" fmla="*/ 688 w 808"/>
                <a:gd name="T97" fmla="*/ 46 h 133"/>
                <a:gd name="T98" fmla="*/ 700 w 808"/>
                <a:gd name="T99" fmla="*/ 39 h 133"/>
                <a:gd name="T100" fmla="*/ 714 w 808"/>
                <a:gd name="T101" fmla="*/ 34 h 133"/>
                <a:gd name="T102" fmla="*/ 726 w 808"/>
                <a:gd name="T103" fmla="*/ 30 h 133"/>
                <a:gd name="T104" fmla="*/ 746 w 808"/>
                <a:gd name="T105" fmla="*/ 24 h 133"/>
                <a:gd name="T106" fmla="*/ 751 w 808"/>
                <a:gd name="T107" fmla="*/ 22 h 133"/>
                <a:gd name="T108" fmla="*/ 757 w 808"/>
                <a:gd name="T109" fmla="*/ 21 h 133"/>
                <a:gd name="T110" fmla="*/ 773 w 808"/>
                <a:gd name="T111" fmla="*/ 15 h 133"/>
                <a:gd name="T112" fmla="*/ 794 w 808"/>
                <a:gd name="T113" fmla="*/ 6 h 133"/>
                <a:gd name="T114" fmla="*/ 805 w 808"/>
                <a:gd name="T115" fmla="*/ 0 h 133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808"/>
                <a:gd name="T175" fmla="*/ 0 h 133"/>
                <a:gd name="T176" fmla="*/ 808 w 808"/>
                <a:gd name="T177" fmla="*/ 133 h 133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808" h="133">
                  <a:moveTo>
                    <a:pt x="805" y="0"/>
                  </a:moveTo>
                  <a:lnTo>
                    <a:pt x="808" y="0"/>
                  </a:lnTo>
                  <a:lnTo>
                    <a:pt x="793" y="26"/>
                  </a:lnTo>
                  <a:lnTo>
                    <a:pt x="790" y="29"/>
                  </a:lnTo>
                  <a:lnTo>
                    <a:pt x="787" y="29"/>
                  </a:lnTo>
                  <a:lnTo>
                    <a:pt x="778" y="33"/>
                  </a:lnTo>
                  <a:lnTo>
                    <a:pt x="770" y="33"/>
                  </a:lnTo>
                  <a:lnTo>
                    <a:pt x="766" y="36"/>
                  </a:lnTo>
                  <a:lnTo>
                    <a:pt x="763" y="38"/>
                  </a:lnTo>
                  <a:lnTo>
                    <a:pt x="757" y="38"/>
                  </a:lnTo>
                  <a:lnTo>
                    <a:pt x="755" y="41"/>
                  </a:lnTo>
                  <a:lnTo>
                    <a:pt x="749" y="44"/>
                  </a:lnTo>
                  <a:lnTo>
                    <a:pt x="739" y="47"/>
                  </a:lnTo>
                  <a:lnTo>
                    <a:pt x="738" y="48"/>
                  </a:lnTo>
                  <a:lnTo>
                    <a:pt x="727" y="51"/>
                  </a:lnTo>
                  <a:lnTo>
                    <a:pt x="724" y="53"/>
                  </a:lnTo>
                  <a:lnTo>
                    <a:pt x="718" y="53"/>
                  </a:lnTo>
                  <a:lnTo>
                    <a:pt x="714" y="57"/>
                  </a:lnTo>
                  <a:lnTo>
                    <a:pt x="697" y="62"/>
                  </a:lnTo>
                  <a:lnTo>
                    <a:pt x="692" y="65"/>
                  </a:lnTo>
                  <a:lnTo>
                    <a:pt x="691" y="65"/>
                  </a:lnTo>
                  <a:lnTo>
                    <a:pt x="680" y="65"/>
                  </a:lnTo>
                  <a:lnTo>
                    <a:pt x="679" y="69"/>
                  </a:lnTo>
                  <a:lnTo>
                    <a:pt x="671" y="71"/>
                  </a:lnTo>
                  <a:lnTo>
                    <a:pt x="665" y="74"/>
                  </a:lnTo>
                  <a:lnTo>
                    <a:pt x="663" y="74"/>
                  </a:lnTo>
                  <a:lnTo>
                    <a:pt x="657" y="74"/>
                  </a:lnTo>
                  <a:lnTo>
                    <a:pt x="656" y="76"/>
                  </a:lnTo>
                  <a:lnTo>
                    <a:pt x="654" y="77"/>
                  </a:lnTo>
                  <a:lnTo>
                    <a:pt x="645" y="77"/>
                  </a:lnTo>
                  <a:lnTo>
                    <a:pt x="642" y="81"/>
                  </a:lnTo>
                  <a:lnTo>
                    <a:pt x="617" y="86"/>
                  </a:lnTo>
                  <a:lnTo>
                    <a:pt x="614" y="89"/>
                  </a:lnTo>
                  <a:lnTo>
                    <a:pt x="605" y="89"/>
                  </a:lnTo>
                  <a:lnTo>
                    <a:pt x="597" y="93"/>
                  </a:lnTo>
                  <a:lnTo>
                    <a:pt x="588" y="93"/>
                  </a:lnTo>
                  <a:lnTo>
                    <a:pt x="585" y="98"/>
                  </a:lnTo>
                  <a:lnTo>
                    <a:pt x="572" y="99"/>
                  </a:lnTo>
                  <a:lnTo>
                    <a:pt x="549" y="105"/>
                  </a:lnTo>
                  <a:lnTo>
                    <a:pt x="536" y="105"/>
                  </a:lnTo>
                  <a:lnTo>
                    <a:pt x="533" y="108"/>
                  </a:lnTo>
                  <a:lnTo>
                    <a:pt x="528" y="108"/>
                  </a:lnTo>
                  <a:lnTo>
                    <a:pt x="512" y="113"/>
                  </a:lnTo>
                  <a:lnTo>
                    <a:pt x="459" y="117"/>
                  </a:lnTo>
                  <a:lnTo>
                    <a:pt x="437" y="114"/>
                  </a:lnTo>
                  <a:lnTo>
                    <a:pt x="429" y="114"/>
                  </a:lnTo>
                  <a:lnTo>
                    <a:pt x="421" y="113"/>
                  </a:lnTo>
                  <a:lnTo>
                    <a:pt x="409" y="114"/>
                  </a:lnTo>
                  <a:lnTo>
                    <a:pt x="378" y="117"/>
                  </a:lnTo>
                  <a:lnTo>
                    <a:pt x="377" y="120"/>
                  </a:lnTo>
                  <a:lnTo>
                    <a:pt x="367" y="120"/>
                  </a:lnTo>
                  <a:lnTo>
                    <a:pt x="357" y="124"/>
                  </a:lnTo>
                  <a:lnTo>
                    <a:pt x="337" y="129"/>
                  </a:lnTo>
                  <a:lnTo>
                    <a:pt x="330" y="129"/>
                  </a:lnTo>
                  <a:lnTo>
                    <a:pt x="327" y="133"/>
                  </a:lnTo>
                  <a:lnTo>
                    <a:pt x="313" y="133"/>
                  </a:lnTo>
                  <a:lnTo>
                    <a:pt x="313" y="129"/>
                  </a:lnTo>
                  <a:lnTo>
                    <a:pt x="254" y="129"/>
                  </a:lnTo>
                  <a:lnTo>
                    <a:pt x="241" y="129"/>
                  </a:lnTo>
                  <a:lnTo>
                    <a:pt x="232" y="129"/>
                  </a:lnTo>
                  <a:lnTo>
                    <a:pt x="222" y="127"/>
                  </a:lnTo>
                  <a:lnTo>
                    <a:pt x="212" y="125"/>
                  </a:lnTo>
                  <a:lnTo>
                    <a:pt x="204" y="125"/>
                  </a:lnTo>
                  <a:lnTo>
                    <a:pt x="189" y="124"/>
                  </a:lnTo>
                  <a:lnTo>
                    <a:pt x="182" y="123"/>
                  </a:lnTo>
                  <a:lnTo>
                    <a:pt x="174" y="122"/>
                  </a:lnTo>
                  <a:lnTo>
                    <a:pt x="156" y="119"/>
                  </a:lnTo>
                  <a:lnTo>
                    <a:pt x="153" y="117"/>
                  </a:lnTo>
                  <a:lnTo>
                    <a:pt x="127" y="116"/>
                  </a:lnTo>
                  <a:lnTo>
                    <a:pt x="120" y="114"/>
                  </a:lnTo>
                  <a:lnTo>
                    <a:pt x="109" y="113"/>
                  </a:lnTo>
                  <a:lnTo>
                    <a:pt x="105" y="111"/>
                  </a:lnTo>
                  <a:lnTo>
                    <a:pt x="91" y="110"/>
                  </a:lnTo>
                  <a:lnTo>
                    <a:pt x="85" y="108"/>
                  </a:lnTo>
                  <a:lnTo>
                    <a:pt x="84" y="105"/>
                  </a:lnTo>
                  <a:lnTo>
                    <a:pt x="69" y="105"/>
                  </a:lnTo>
                  <a:lnTo>
                    <a:pt x="63" y="104"/>
                  </a:lnTo>
                  <a:lnTo>
                    <a:pt x="34" y="98"/>
                  </a:lnTo>
                  <a:lnTo>
                    <a:pt x="34" y="93"/>
                  </a:lnTo>
                  <a:lnTo>
                    <a:pt x="24" y="93"/>
                  </a:lnTo>
                  <a:lnTo>
                    <a:pt x="10" y="89"/>
                  </a:lnTo>
                  <a:lnTo>
                    <a:pt x="9" y="86"/>
                  </a:lnTo>
                  <a:lnTo>
                    <a:pt x="2" y="86"/>
                  </a:lnTo>
                  <a:lnTo>
                    <a:pt x="1" y="82"/>
                  </a:lnTo>
                  <a:lnTo>
                    <a:pt x="0" y="63"/>
                  </a:lnTo>
                  <a:lnTo>
                    <a:pt x="4" y="65"/>
                  </a:lnTo>
                  <a:lnTo>
                    <a:pt x="9" y="66"/>
                  </a:lnTo>
                  <a:lnTo>
                    <a:pt x="18" y="66"/>
                  </a:lnTo>
                  <a:lnTo>
                    <a:pt x="18" y="69"/>
                  </a:lnTo>
                  <a:lnTo>
                    <a:pt x="33" y="72"/>
                  </a:lnTo>
                  <a:lnTo>
                    <a:pt x="39" y="74"/>
                  </a:lnTo>
                  <a:lnTo>
                    <a:pt x="49" y="76"/>
                  </a:lnTo>
                  <a:lnTo>
                    <a:pt x="55" y="78"/>
                  </a:lnTo>
                  <a:lnTo>
                    <a:pt x="64" y="77"/>
                  </a:lnTo>
                  <a:lnTo>
                    <a:pt x="66" y="82"/>
                  </a:lnTo>
                  <a:lnTo>
                    <a:pt x="78" y="82"/>
                  </a:lnTo>
                  <a:lnTo>
                    <a:pt x="81" y="82"/>
                  </a:lnTo>
                  <a:lnTo>
                    <a:pt x="84" y="84"/>
                  </a:lnTo>
                  <a:lnTo>
                    <a:pt x="106" y="86"/>
                  </a:lnTo>
                  <a:lnTo>
                    <a:pt x="128" y="92"/>
                  </a:lnTo>
                  <a:lnTo>
                    <a:pt x="153" y="93"/>
                  </a:lnTo>
                  <a:lnTo>
                    <a:pt x="156" y="98"/>
                  </a:lnTo>
                  <a:lnTo>
                    <a:pt x="163" y="98"/>
                  </a:lnTo>
                  <a:lnTo>
                    <a:pt x="181" y="99"/>
                  </a:lnTo>
                  <a:lnTo>
                    <a:pt x="195" y="101"/>
                  </a:lnTo>
                  <a:lnTo>
                    <a:pt x="214" y="104"/>
                  </a:lnTo>
                  <a:lnTo>
                    <a:pt x="271" y="106"/>
                  </a:lnTo>
                  <a:lnTo>
                    <a:pt x="297" y="110"/>
                  </a:lnTo>
                  <a:lnTo>
                    <a:pt x="357" y="111"/>
                  </a:lnTo>
                  <a:lnTo>
                    <a:pt x="384" y="108"/>
                  </a:lnTo>
                  <a:lnTo>
                    <a:pt x="385" y="106"/>
                  </a:lnTo>
                  <a:lnTo>
                    <a:pt x="416" y="106"/>
                  </a:lnTo>
                  <a:lnTo>
                    <a:pt x="423" y="105"/>
                  </a:lnTo>
                  <a:lnTo>
                    <a:pt x="461" y="99"/>
                  </a:lnTo>
                  <a:lnTo>
                    <a:pt x="485" y="98"/>
                  </a:lnTo>
                  <a:lnTo>
                    <a:pt x="487" y="93"/>
                  </a:lnTo>
                  <a:lnTo>
                    <a:pt x="503" y="93"/>
                  </a:lnTo>
                  <a:lnTo>
                    <a:pt x="510" y="93"/>
                  </a:lnTo>
                  <a:lnTo>
                    <a:pt x="513" y="92"/>
                  </a:lnTo>
                  <a:lnTo>
                    <a:pt x="518" y="92"/>
                  </a:lnTo>
                  <a:lnTo>
                    <a:pt x="522" y="90"/>
                  </a:lnTo>
                  <a:lnTo>
                    <a:pt x="525" y="87"/>
                  </a:lnTo>
                  <a:lnTo>
                    <a:pt x="542" y="86"/>
                  </a:lnTo>
                  <a:lnTo>
                    <a:pt x="543" y="84"/>
                  </a:lnTo>
                  <a:lnTo>
                    <a:pt x="546" y="82"/>
                  </a:lnTo>
                  <a:lnTo>
                    <a:pt x="560" y="82"/>
                  </a:lnTo>
                  <a:lnTo>
                    <a:pt x="563" y="81"/>
                  </a:lnTo>
                  <a:lnTo>
                    <a:pt x="563" y="77"/>
                  </a:lnTo>
                  <a:lnTo>
                    <a:pt x="577" y="77"/>
                  </a:lnTo>
                  <a:lnTo>
                    <a:pt x="588" y="74"/>
                  </a:lnTo>
                  <a:lnTo>
                    <a:pt x="591" y="74"/>
                  </a:lnTo>
                  <a:lnTo>
                    <a:pt x="601" y="71"/>
                  </a:lnTo>
                  <a:lnTo>
                    <a:pt x="608" y="69"/>
                  </a:lnTo>
                  <a:lnTo>
                    <a:pt x="612" y="66"/>
                  </a:lnTo>
                  <a:lnTo>
                    <a:pt x="620" y="66"/>
                  </a:lnTo>
                  <a:lnTo>
                    <a:pt x="629" y="63"/>
                  </a:lnTo>
                  <a:lnTo>
                    <a:pt x="641" y="59"/>
                  </a:lnTo>
                  <a:lnTo>
                    <a:pt x="642" y="58"/>
                  </a:lnTo>
                  <a:lnTo>
                    <a:pt x="645" y="58"/>
                  </a:lnTo>
                  <a:lnTo>
                    <a:pt x="649" y="58"/>
                  </a:lnTo>
                  <a:lnTo>
                    <a:pt x="653" y="53"/>
                  </a:lnTo>
                  <a:lnTo>
                    <a:pt x="660" y="53"/>
                  </a:lnTo>
                  <a:lnTo>
                    <a:pt x="668" y="51"/>
                  </a:lnTo>
                  <a:lnTo>
                    <a:pt x="674" y="50"/>
                  </a:lnTo>
                  <a:lnTo>
                    <a:pt x="677" y="48"/>
                  </a:lnTo>
                  <a:lnTo>
                    <a:pt x="685" y="47"/>
                  </a:lnTo>
                  <a:lnTo>
                    <a:pt x="688" y="46"/>
                  </a:lnTo>
                  <a:lnTo>
                    <a:pt x="691" y="44"/>
                  </a:lnTo>
                  <a:lnTo>
                    <a:pt x="697" y="41"/>
                  </a:lnTo>
                  <a:lnTo>
                    <a:pt x="700" y="39"/>
                  </a:lnTo>
                  <a:lnTo>
                    <a:pt x="706" y="39"/>
                  </a:lnTo>
                  <a:lnTo>
                    <a:pt x="712" y="36"/>
                  </a:lnTo>
                  <a:lnTo>
                    <a:pt x="714" y="34"/>
                  </a:lnTo>
                  <a:lnTo>
                    <a:pt x="720" y="33"/>
                  </a:lnTo>
                  <a:lnTo>
                    <a:pt x="724" y="33"/>
                  </a:lnTo>
                  <a:lnTo>
                    <a:pt x="726" y="30"/>
                  </a:lnTo>
                  <a:lnTo>
                    <a:pt x="728" y="30"/>
                  </a:lnTo>
                  <a:lnTo>
                    <a:pt x="739" y="27"/>
                  </a:lnTo>
                  <a:lnTo>
                    <a:pt x="746" y="24"/>
                  </a:lnTo>
                  <a:lnTo>
                    <a:pt x="749" y="23"/>
                  </a:lnTo>
                  <a:lnTo>
                    <a:pt x="750" y="21"/>
                  </a:lnTo>
                  <a:lnTo>
                    <a:pt x="751" y="22"/>
                  </a:lnTo>
                  <a:lnTo>
                    <a:pt x="755" y="21"/>
                  </a:lnTo>
                  <a:lnTo>
                    <a:pt x="756" y="20"/>
                  </a:lnTo>
                  <a:lnTo>
                    <a:pt x="757" y="21"/>
                  </a:lnTo>
                  <a:lnTo>
                    <a:pt x="758" y="20"/>
                  </a:lnTo>
                  <a:lnTo>
                    <a:pt x="763" y="17"/>
                  </a:lnTo>
                  <a:lnTo>
                    <a:pt x="773" y="15"/>
                  </a:lnTo>
                  <a:lnTo>
                    <a:pt x="779" y="12"/>
                  </a:lnTo>
                  <a:lnTo>
                    <a:pt x="787" y="9"/>
                  </a:lnTo>
                  <a:lnTo>
                    <a:pt x="794" y="6"/>
                  </a:lnTo>
                  <a:lnTo>
                    <a:pt x="797" y="4"/>
                  </a:lnTo>
                  <a:lnTo>
                    <a:pt x="799" y="4"/>
                  </a:lnTo>
                  <a:lnTo>
                    <a:pt x="805" y="0"/>
                  </a:lnTo>
                  <a:close/>
                </a:path>
              </a:pathLst>
            </a:custGeom>
            <a:solidFill>
              <a:srgbClr val="FFD90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2139" name="Freeform 90"/>
            <p:cNvSpPr>
              <a:spLocks/>
            </p:cNvSpPr>
            <p:nvPr/>
          </p:nvSpPr>
          <p:spPr bwMode="auto">
            <a:xfrm>
              <a:off x="447" y="496"/>
              <a:ext cx="96" cy="37"/>
            </a:xfrm>
            <a:custGeom>
              <a:avLst/>
              <a:gdLst>
                <a:gd name="T0" fmla="*/ 287 w 287"/>
                <a:gd name="T1" fmla="*/ 0 h 109"/>
                <a:gd name="T2" fmla="*/ 284 w 287"/>
                <a:gd name="T3" fmla="*/ 18 h 109"/>
                <a:gd name="T4" fmla="*/ 281 w 287"/>
                <a:gd name="T5" fmla="*/ 27 h 109"/>
                <a:gd name="T6" fmla="*/ 267 w 287"/>
                <a:gd name="T7" fmla="*/ 35 h 109"/>
                <a:gd name="T8" fmla="*/ 260 w 287"/>
                <a:gd name="T9" fmla="*/ 39 h 109"/>
                <a:gd name="T10" fmla="*/ 249 w 287"/>
                <a:gd name="T11" fmla="*/ 44 h 109"/>
                <a:gd name="T12" fmla="*/ 234 w 287"/>
                <a:gd name="T13" fmla="*/ 47 h 109"/>
                <a:gd name="T14" fmla="*/ 231 w 287"/>
                <a:gd name="T15" fmla="*/ 52 h 109"/>
                <a:gd name="T16" fmla="*/ 214 w 287"/>
                <a:gd name="T17" fmla="*/ 56 h 109"/>
                <a:gd name="T18" fmla="*/ 202 w 287"/>
                <a:gd name="T19" fmla="*/ 63 h 109"/>
                <a:gd name="T20" fmla="*/ 192 w 287"/>
                <a:gd name="T21" fmla="*/ 68 h 109"/>
                <a:gd name="T22" fmla="*/ 185 w 287"/>
                <a:gd name="T23" fmla="*/ 68 h 109"/>
                <a:gd name="T24" fmla="*/ 167 w 287"/>
                <a:gd name="T25" fmla="*/ 75 h 109"/>
                <a:gd name="T26" fmla="*/ 156 w 287"/>
                <a:gd name="T27" fmla="*/ 77 h 109"/>
                <a:gd name="T28" fmla="*/ 143 w 287"/>
                <a:gd name="T29" fmla="*/ 83 h 109"/>
                <a:gd name="T30" fmla="*/ 120 w 287"/>
                <a:gd name="T31" fmla="*/ 90 h 109"/>
                <a:gd name="T32" fmla="*/ 107 w 287"/>
                <a:gd name="T33" fmla="*/ 92 h 109"/>
                <a:gd name="T34" fmla="*/ 91 w 287"/>
                <a:gd name="T35" fmla="*/ 99 h 109"/>
                <a:gd name="T36" fmla="*/ 71 w 287"/>
                <a:gd name="T37" fmla="*/ 99 h 109"/>
                <a:gd name="T38" fmla="*/ 57 w 287"/>
                <a:gd name="T39" fmla="*/ 103 h 109"/>
                <a:gd name="T40" fmla="*/ 34 w 287"/>
                <a:gd name="T41" fmla="*/ 105 h 109"/>
                <a:gd name="T42" fmla="*/ 21 w 287"/>
                <a:gd name="T43" fmla="*/ 109 h 109"/>
                <a:gd name="T44" fmla="*/ 17 w 287"/>
                <a:gd name="T45" fmla="*/ 103 h 109"/>
                <a:gd name="T46" fmla="*/ 9 w 287"/>
                <a:gd name="T47" fmla="*/ 99 h 109"/>
                <a:gd name="T48" fmla="*/ 3 w 287"/>
                <a:gd name="T49" fmla="*/ 89 h 109"/>
                <a:gd name="T50" fmla="*/ 22 w 287"/>
                <a:gd name="T51" fmla="*/ 87 h 109"/>
                <a:gd name="T52" fmla="*/ 46 w 287"/>
                <a:gd name="T53" fmla="*/ 83 h 109"/>
                <a:gd name="T54" fmla="*/ 54 w 287"/>
                <a:gd name="T55" fmla="*/ 81 h 109"/>
                <a:gd name="T56" fmla="*/ 67 w 287"/>
                <a:gd name="T57" fmla="*/ 80 h 109"/>
                <a:gd name="T58" fmla="*/ 73 w 287"/>
                <a:gd name="T59" fmla="*/ 76 h 109"/>
                <a:gd name="T60" fmla="*/ 88 w 287"/>
                <a:gd name="T61" fmla="*/ 75 h 109"/>
                <a:gd name="T62" fmla="*/ 100 w 287"/>
                <a:gd name="T63" fmla="*/ 71 h 109"/>
                <a:gd name="T64" fmla="*/ 118 w 287"/>
                <a:gd name="T65" fmla="*/ 63 h 109"/>
                <a:gd name="T66" fmla="*/ 133 w 287"/>
                <a:gd name="T67" fmla="*/ 62 h 109"/>
                <a:gd name="T68" fmla="*/ 141 w 287"/>
                <a:gd name="T69" fmla="*/ 56 h 109"/>
                <a:gd name="T70" fmla="*/ 154 w 287"/>
                <a:gd name="T71" fmla="*/ 52 h 109"/>
                <a:gd name="T72" fmla="*/ 165 w 287"/>
                <a:gd name="T73" fmla="*/ 47 h 109"/>
                <a:gd name="T74" fmla="*/ 178 w 287"/>
                <a:gd name="T75" fmla="*/ 45 h 109"/>
                <a:gd name="T76" fmla="*/ 200 w 287"/>
                <a:gd name="T77" fmla="*/ 38 h 109"/>
                <a:gd name="T78" fmla="*/ 214 w 287"/>
                <a:gd name="T79" fmla="*/ 33 h 109"/>
                <a:gd name="T80" fmla="*/ 216 w 287"/>
                <a:gd name="T81" fmla="*/ 33 h 109"/>
                <a:gd name="T82" fmla="*/ 228 w 287"/>
                <a:gd name="T83" fmla="*/ 28 h 109"/>
                <a:gd name="T84" fmla="*/ 234 w 287"/>
                <a:gd name="T85" fmla="*/ 23 h 109"/>
                <a:gd name="T86" fmla="*/ 251 w 287"/>
                <a:gd name="T87" fmla="*/ 18 h 109"/>
                <a:gd name="T88" fmla="*/ 262 w 287"/>
                <a:gd name="T89" fmla="*/ 11 h 109"/>
                <a:gd name="T90" fmla="*/ 267 w 287"/>
                <a:gd name="T91" fmla="*/ 9 h 109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287"/>
                <a:gd name="T139" fmla="*/ 0 h 109"/>
                <a:gd name="T140" fmla="*/ 287 w 287"/>
                <a:gd name="T141" fmla="*/ 109 h 109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287" h="109">
                  <a:moveTo>
                    <a:pt x="285" y="0"/>
                  </a:moveTo>
                  <a:lnTo>
                    <a:pt x="287" y="0"/>
                  </a:lnTo>
                  <a:lnTo>
                    <a:pt x="286" y="11"/>
                  </a:lnTo>
                  <a:lnTo>
                    <a:pt x="284" y="18"/>
                  </a:lnTo>
                  <a:lnTo>
                    <a:pt x="284" y="21"/>
                  </a:lnTo>
                  <a:lnTo>
                    <a:pt x="281" y="27"/>
                  </a:lnTo>
                  <a:lnTo>
                    <a:pt x="275" y="29"/>
                  </a:lnTo>
                  <a:lnTo>
                    <a:pt x="267" y="35"/>
                  </a:lnTo>
                  <a:lnTo>
                    <a:pt x="262" y="35"/>
                  </a:lnTo>
                  <a:lnTo>
                    <a:pt x="260" y="39"/>
                  </a:lnTo>
                  <a:lnTo>
                    <a:pt x="255" y="39"/>
                  </a:lnTo>
                  <a:lnTo>
                    <a:pt x="249" y="44"/>
                  </a:lnTo>
                  <a:lnTo>
                    <a:pt x="242" y="47"/>
                  </a:lnTo>
                  <a:lnTo>
                    <a:pt x="234" y="47"/>
                  </a:lnTo>
                  <a:lnTo>
                    <a:pt x="233" y="51"/>
                  </a:lnTo>
                  <a:lnTo>
                    <a:pt x="231" y="52"/>
                  </a:lnTo>
                  <a:lnTo>
                    <a:pt x="220" y="56"/>
                  </a:lnTo>
                  <a:lnTo>
                    <a:pt x="214" y="56"/>
                  </a:lnTo>
                  <a:lnTo>
                    <a:pt x="213" y="59"/>
                  </a:lnTo>
                  <a:lnTo>
                    <a:pt x="202" y="63"/>
                  </a:lnTo>
                  <a:lnTo>
                    <a:pt x="195" y="63"/>
                  </a:lnTo>
                  <a:lnTo>
                    <a:pt x="192" y="68"/>
                  </a:lnTo>
                  <a:lnTo>
                    <a:pt x="189" y="68"/>
                  </a:lnTo>
                  <a:lnTo>
                    <a:pt x="185" y="68"/>
                  </a:lnTo>
                  <a:lnTo>
                    <a:pt x="180" y="69"/>
                  </a:lnTo>
                  <a:lnTo>
                    <a:pt x="167" y="75"/>
                  </a:lnTo>
                  <a:lnTo>
                    <a:pt x="159" y="75"/>
                  </a:lnTo>
                  <a:lnTo>
                    <a:pt x="156" y="77"/>
                  </a:lnTo>
                  <a:lnTo>
                    <a:pt x="147" y="81"/>
                  </a:lnTo>
                  <a:lnTo>
                    <a:pt x="143" y="83"/>
                  </a:lnTo>
                  <a:lnTo>
                    <a:pt x="121" y="87"/>
                  </a:lnTo>
                  <a:lnTo>
                    <a:pt x="120" y="90"/>
                  </a:lnTo>
                  <a:lnTo>
                    <a:pt x="112" y="90"/>
                  </a:lnTo>
                  <a:lnTo>
                    <a:pt x="107" y="92"/>
                  </a:lnTo>
                  <a:lnTo>
                    <a:pt x="100" y="95"/>
                  </a:lnTo>
                  <a:lnTo>
                    <a:pt x="91" y="99"/>
                  </a:lnTo>
                  <a:lnTo>
                    <a:pt x="84" y="99"/>
                  </a:lnTo>
                  <a:lnTo>
                    <a:pt x="71" y="99"/>
                  </a:lnTo>
                  <a:lnTo>
                    <a:pt x="70" y="103"/>
                  </a:lnTo>
                  <a:lnTo>
                    <a:pt x="57" y="103"/>
                  </a:lnTo>
                  <a:lnTo>
                    <a:pt x="53" y="105"/>
                  </a:lnTo>
                  <a:lnTo>
                    <a:pt x="34" y="105"/>
                  </a:lnTo>
                  <a:lnTo>
                    <a:pt x="30" y="109"/>
                  </a:lnTo>
                  <a:lnTo>
                    <a:pt x="21" y="109"/>
                  </a:lnTo>
                  <a:lnTo>
                    <a:pt x="17" y="105"/>
                  </a:lnTo>
                  <a:lnTo>
                    <a:pt x="17" y="103"/>
                  </a:lnTo>
                  <a:lnTo>
                    <a:pt x="12" y="103"/>
                  </a:lnTo>
                  <a:lnTo>
                    <a:pt x="9" y="99"/>
                  </a:lnTo>
                  <a:lnTo>
                    <a:pt x="0" y="90"/>
                  </a:lnTo>
                  <a:lnTo>
                    <a:pt x="3" y="89"/>
                  </a:lnTo>
                  <a:lnTo>
                    <a:pt x="3" y="87"/>
                  </a:lnTo>
                  <a:lnTo>
                    <a:pt x="22" y="87"/>
                  </a:lnTo>
                  <a:lnTo>
                    <a:pt x="30" y="87"/>
                  </a:lnTo>
                  <a:lnTo>
                    <a:pt x="46" y="83"/>
                  </a:lnTo>
                  <a:lnTo>
                    <a:pt x="52" y="83"/>
                  </a:lnTo>
                  <a:lnTo>
                    <a:pt x="54" y="81"/>
                  </a:lnTo>
                  <a:lnTo>
                    <a:pt x="58" y="81"/>
                  </a:lnTo>
                  <a:lnTo>
                    <a:pt x="67" y="80"/>
                  </a:lnTo>
                  <a:lnTo>
                    <a:pt x="71" y="80"/>
                  </a:lnTo>
                  <a:lnTo>
                    <a:pt x="73" y="76"/>
                  </a:lnTo>
                  <a:lnTo>
                    <a:pt x="84" y="76"/>
                  </a:lnTo>
                  <a:lnTo>
                    <a:pt x="88" y="75"/>
                  </a:lnTo>
                  <a:lnTo>
                    <a:pt x="96" y="71"/>
                  </a:lnTo>
                  <a:lnTo>
                    <a:pt x="100" y="71"/>
                  </a:lnTo>
                  <a:lnTo>
                    <a:pt x="117" y="68"/>
                  </a:lnTo>
                  <a:lnTo>
                    <a:pt x="118" y="63"/>
                  </a:lnTo>
                  <a:lnTo>
                    <a:pt x="126" y="63"/>
                  </a:lnTo>
                  <a:lnTo>
                    <a:pt x="133" y="62"/>
                  </a:lnTo>
                  <a:lnTo>
                    <a:pt x="141" y="59"/>
                  </a:lnTo>
                  <a:lnTo>
                    <a:pt x="141" y="56"/>
                  </a:lnTo>
                  <a:lnTo>
                    <a:pt x="150" y="56"/>
                  </a:lnTo>
                  <a:lnTo>
                    <a:pt x="154" y="52"/>
                  </a:lnTo>
                  <a:lnTo>
                    <a:pt x="165" y="51"/>
                  </a:lnTo>
                  <a:lnTo>
                    <a:pt x="165" y="47"/>
                  </a:lnTo>
                  <a:lnTo>
                    <a:pt x="174" y="47"/>
                  </a:lnTo>
                  <a:lnTo>
                    <a:pt x="178" y="45"/>
                  </a:lnTo>
                  <a:lnTo>
                    <a:pt x="195" y="40"/>
                  </a:lnTo>
                  <a:lnTo>
                    <a:pt x="200" y="38"/>
                  </a:lnTo>
                  <a:lnTo>
                    <a:pt x="206" y="36"/>
                  </a:lnTo>
                  <a:lnTo>
                    <a:pt x="214" y="33"/>
                  </a:lnTo>
                  <a:lnTo>
                    <a:pt x="215" y="32"/>
                  </a:lnTo>
                  <a:lnTo>
                    <a:pt x="216" y="33"/>
                  </a:lnTo>
                  <a:lnTo>
                    <a:pt x="220" y="29"/>
                  </a:lnTo>
                  <a:lnTo>
                    <a:pt x="228" y="28"/>
                  </a:lnTo>
                  <a:lnTo>
                    <a:pt x="232" y="24"/>
                  </a:lnTo>
                  <a:lnTo>
                    <a:pt x="234" y="23"/>
                  </a:lnTo>
                  <a:lnTo>
                    <a:pt x="240" y="22"/>
                  </a:lnTo>
                  <a:lnTo>
                    <a:pt x="251" y="18"/>
                  </a:lnTo>
                  <a:lnTo>
                    <a:pt x="255" y="15"/>
                  </a:lnTo>
                  <a:lnTo>
                    <a:pt x="262" y="11"/>
                  </a:lnTo>
                  <a:lnTo>
                    <a:pt x="263" y="9"/>
                  </a:lnTo>
                  <a:lnTo>
                    <a:pt x="267" y="9"/>
                  </a:lnTo>
                  <a:lnTo>
                    <a:pt x="285" y="0"/>
                  </a:lnTo>
                  <a:close/>
                </a:path>
              </a:pathLst>
            </a:custGeom>
            <a:solidFill>
              <a:srgbClr val="FFD90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2140" name="Freeform 91"/>
            <p:cNvSpPr>
              <a:spLocks/>
            </p:cNvSpPr>
            <p:nvPr/>
          </p:nvSpPr>
          <p:spPr bwMode="auto">
            <a:xfrm>
              <a:off x="556" y="499"/>
              <a:ext cx="7" cy="4"/>
            </a:xfrm>
            <a:custGeom>
              <a:avLst/>
              <a:gdLst>
                <a:gd name="T0" fmla="*/ 8 w 21"/>
                <a:gd name="T1" fmla="*/ 0 h 12"/>
                <a:gd name="T2" fmla="*/ 21 w 21"/>
                <a:gd name="T3" fmla="*/ 0 h 12"/>
                <a:gd name="T4" fmla="*/ 21 w 21"/>
                <a:gd name="T5" fmla="*/ 3 h 12"/>
                <a:gd name="T6" fmla="*/ 18 w 21"/>
                <a:gd name="T7" fmla="*/ 6 h 12"/>
                <a:gd name="T8" fmla="*/ 7 w 21"/>
                <a:gd name="T9" fmla="*/ 10 h 12"/>
                <a:gd name="T10" fmla="*/ 2 w 21"/>
                <a:gd name="T11" fmla="*/ 12 h 12"/>
                <a:gd name="T12" fmla="*/ 0 w 21"/>
                <a:gd name="T13" fmla="*/ 12 h 12"/>
                <a:gd name="T14" fmla="*/ 0 w 21"/>
                <a:gd name="T15" fmla="*/ 6 h 12"/>
                <a:gd name="T16" fmla="*/ 4 w 21"/>
                <a:gd name="T17" fmla="*/ 3 h 12"/>
                <a:gd name="T18" fmla="*/ 8 w 21"/>
                <a:gd name="T19" fmla="*/ 0 h 1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1"/>
                <a:gd name="T31" fmla="*/ 0 h 12"/>
                <a:gd name="T32" fmla="*/ 21 w 21"/>
                <a:gd name="T33" fmla="*/ 12 h 12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1" h="12">
                  <a:moveTo>
                    <a:pt x="8" y="0"/>
                  </a:moveTo>
                  <a:lnTo>
                    <a:pt x="21" y="0"/>
                  </a:lnTo>
                  <a:lnTo>
                    <a:pt x="21" y="3"/>
                  </a:lnTo>
                  <a:lnTo>
                    <a:pt x="18" y="6"/>
                  </a:lnTo>
                  <a:lnTo>
                    <a:pt x="7" y="10"/>
                  </a:lnTo>
                  <a:lnTo>
                    <a:pt x="2" y="12"/>
                  </a:lnTo>
                  <a:lnTo>
                    <a:pt x="0" y="12"/>
                  </a:lnTo>
                  <a:lnTo>
                    <a:pt x="0" y="6"/>
                  </a:lnTo>
                  <a:lnTo>
                    <a:pt x="4" y="3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00009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2141" name="Freeform 92"/>
            <p:cNvSpPr>
              <a:spLocks/>
            </p:cNvSpPr>
            <p:nvPr/>
          </p:nvSpPr>
          <p:spPr bwMode="auto">
            <a:xfrm>
              <a:off x="474" y="510"/>
              <a:ext cx="65" cy="25"/>
            </a:xfrm>
            <a:custGeom>
              <a:avLst/>
              <a:gdLst>
                <a:gd name="T0" fmla="*/ 192 w 194"/>
                <a:gd name="T1" fmla="*/ 0 h 75"/>
                <a:gd name="T2" fmla="*/ 194 w 194"/>
                <a:gd name="T3" fmla="*/ 0 h 75"/>
                <a:gd name="T4" fmla="*/ 194 w 194"/>
                <a:gd name="T5" fmla="*/ 5 h 75"/>
                <a:gd name="T6" fmla="*/ 194 w 194"/>
                <a:gd name="T7" fmla="*/ 10 h 75"/>
                <a:gd name="T8" fmla="*/ 191 w 194"/>
                <a:gd name="T9" fmla="*/ 14 h 75"/>
                <a:gd name="T10" fmla="*/ 186 w 194"/>
                <a:gd name="T11" fmla="*/ 21 h 75"/>
                <a:gd name="T12" fmla="*/ 182 w 194"/>
                <a:gd name="T13" fmla="*/ 32 h 75"/>
                <a:gd name="T14" fmla="*/ 177 w 194"/>
                <a:gd name="T15" fmla="*/ 32 h 75"/>
                <a:gd name="T16" fmla="*/ 174 w 194"/>
                <a:gd name="T17" fmla="*/ 35 h 75"/>
                <a:gd name="T18" fmla="*/ 170 w 194"/>
                <a:gd name="T19" fmla="*/ 38 h 75"/>
                <a:gd name="T20" fmla="*/ 165 w 194"/>
                <a:gd name="T21" fmla="*/ 41 h 75"/>
                <a:gd name="T22" fmla="*/ 159 w 194"/>
                <a:gd name="T23" fmla="*/ 44 h 75"/>
                <a:gd name="T24" fmla="*/ 157 w 194"/>
                <a:gd name="T25" fmla="*/ 45 h 75"/>
                <a:gd name="T26" fmla="*/ 152 w 194"/>
                <a:gd name="T27" fmla="*/ 45 h 75"/>
                <a:gd name="T28" fmla="*/ 147 w 194"/>
                <a:gd name="T29" fmla="*/ 48 h 75"/>
                <a:gd name="T30" fmla="*/ 145 w 194"/>
                <a:gd name="T31" fmla="*/ 48 h 75"/>
                <a:gd name="T32" fmla="*/ 139 w 194"/>
                <a:gd name="T33" fmla="*/ 52 h 75"/>
                <a:gd name="T34" fmla="*/ 138 w 194"/>
                <a:gd name="T35" fmla="*/ 53 h 75"/>
                <a:gd name="T36" fmla="*/ 123 w 194"/>
                <a:gd name="T37" fmla="*/ 57 h 75"/>
                <a:gd name="T38" fmla="*/ 117 w 194"/>
                <a:gd name="T39" fmla="*/ 57 h 75"/>
                <a:gd name="T40" fmla="*/ 115 w 194"/>
                <a:gd name="T41" fmla="*/ 61 h 75"/>
                <a:gd name="T42" fmla="*/ 105 w 194"/>
                <a:gd name="T43" fmla="*/ 61 h 75"/>
                <a:gd name="T44" fmla="*/ 104 w 194"/>
                <a:gd name="T45" fmla="*/ 63 h 75"/>
                <a:gd name="T46" fmla="*/ 93 w 194"/>
                <a:gd name="T47" fmla="*/ 63 h 75"/>
                <a:gd name="T48" fmla="*/ 90 w 194"/>
                <a:gd name="T49" fmla="*/ 67 h 75"/>
                <a:gd name="T50" fmla="*/ 80 w 194"/>
                <a:gd name="T51" fmla="*/ 69 h 75"/>
                <a:gd name="T52" fmla="*/ 63 w 194"/>
                <a:gd name="T53" fmla="*/ 71 h 75"/>
                <a:gd name="T54" fmla="*/ 49 w 194"/>
                <a:gd name="T55" fmla="*/ 75 h 75"/>
                <a:gd name="T56" fmla="*/ 7 w 194"/>
                <a:gd name="T57" fmla="*/ 75 h 75"/>
                <a:gd name="T58" fmla="*/ 0 w 194"/>
                <a:gd name="T59" fmla="*/ 67 h 75"/>
                <a:gd name="T60" fmla="*/ 0 w 194"/>
                <a:gd name="T61" fmla="*/ 64 h 75"/>
                <a:gd name="T62" fmla="*/ 3 w 194"/>
                <a:gd name="T63" fmla="*/ 64 h 75"/>
                <a:gd name="T64" fmla="*/ 9 w 194"/>
                <a:gd name="T65" fmla="*/ 61 h 75"/>
                <a:gd name="T66" fmla="*/ 21 w 194"/>
                <a:gd name="T67" fmla="*/ 61 h 75"/>
                <a:gd name="T68" fmla="*/ 24 w 194"/>
                <a:gd name="T69" fmla="*/ 59 h 75"/>
                <a:gd name="T70" fmla="*/ 40 w 194"/>
                <a:gd name="T71" fmla="*/ 57 h 75"/>
                <a:gd name="T72" fmla="*/ 49 w 194"/>
                <a:gd name="T73" fmla="*/ 57 h 75"/>
                <a:gd name="T74" fmla="*/ 52 w 194"/>
                <a:gd name="T75" fmla="*/ 55 h 75"/>
                <a:gd name="T76" fmla="*/ 74 w 194"/>
                <a:gd name="T77" fmla="*/ 48 h 75"/>
                <a:gd name="T78" fmla="*/ 77 w 194"/>
                <a:gd name="T79" fmla="*/ 45 h 75"/>
                <a:gd name="T80" fmla="*/ 86 w 194"/>
                <a:gd name="T81" fmla="*/ 45 h 75"/>
                <a:gd name="T82" fmla="*/ 92 w 194"/>
                <a:gd name="T83" fmla="*/ 42 h 75"/>
                <a:gd name="T84" fmla="*/ 97 w 194"/>
                <a:gd name="T85" fmla="*/ 41 h 75"/>
                <a:gd name="T86" fmla="*/ 114 w 194"/>
                <a:gd name="T87" fmla="*/ 35 h 75"/>
                <a:gd name="T88" fmla="*/ 116 w 194"/>
                <a:gd name="T89" fmla="*/ 34 h 75"/>
                <a:gd name="T90" fmla="*/ 120 w 194"/>
                <a:gd name="T91" fmla="*/ 34 h 75"/>
                <a:gd name="T92" fmla="*/ 123 w 194"/>
                <a:gd name="T93" fmla="*/ 30 h 75"/>
                <a:gd name="T94" fmla="*/ 127 w 194"/>
                <a:gd name="T95" fmla="*/ 29 h 75"/>
                <a:gd name="T96" fmla="*/ 133 w 194"/>
                <a:gd name="T97" fmla="*/ 29 h 75"/>
                <a:gd name="T98" fmla="*/ 138 w 194"/>
                <a:gd name="T99" fmla="*/ 27 h 75"/>
                <a:gd name="T100" fmla="*/ 143 w 194"/>
                <a:gd name="T101" fmla="*/ 23 h 75"/>
                <a:gd name="T102" fmla="*/ 150 w 194"/>
                <a:gd name="T103" fmla="*/ 21 h 75"/>
                <a:gd name="T104" fmla="*/ 153 w 194"/>
                <a:gd name="T105" fmla="*/ 17 h 75"/>
                <a:gd name="T106" fmla="*/ 156 w 194"/>
                <a:gd name="T107" fmla="*/ 17 h 75"/>
                <a:gd name="T108" fmla="*/ 158 w 194"/>
                <a:gd name="T109" fmla="*/ 17 h 75"/>
                <a:gd name="T110" fmla="*/ 161 w 194"/>
                <a:gd name="T111" fmla="*/ 14 h 75"/>
                <a:gd name="T112" fmla="*/ 167 w 194"/>
                <a:gd name="T113" fmla="*/ 14 h 75"/>
                <a:gd name="T114" fmla="*/ 171 w 194"/>
                <a:gd name="T115" fmla="*/ 10 h 75"/>
                <a:gd name="T116" fmla="*/ 177 w 194"/>
                <a:gd name="T117" fmla="*/ 10 h 75"/>
                <a:gd name="T118" fmla="*/ 179 w 194"/>
                <a:gd name="T119" fmla="*/ 5 h 75"/>
                <a:gd name="T120" fmla="*/ 185 w 194"/>
                <a:gd name="T121" fmla="*/ 5 h 75"/>
                <a:gd name="T122" fmla="*/ 189 w 194"/>
                <a:gd name="T123" fmla="*/ 2 h 75"/>
                <a:gd name="T124" fmla="*/ 192 w 194"/>
                <a:gd name="T125" fmla="*/ 0 h 75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194"/>
                <a:gd name="T190" fmla="*/ 0 h 75"/>
                <a:gd name="T191" fmla="*/ 194 w 194"/>
                <a:gd name="T192" fmla="*/ 75 h 75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194" h="75">
                  <a:moveTo>
                    <a:pt x="192" y="0"/>
                  </a:moveTo>
                  <a:lnTo>
                    <a:pt x="194" y="0"/>
                  </a:lnTo>
                  <a:lnTo>
                    <a:pt x="194" y="5"/>
                  </a:lnTo>
                  <a:lnTo>
                    <a:pt x="194" y="10"/>
                  </a:lnTo>
                  <a:lnTo>
                    <a:pt x="191" y="14"/>
                  </a:lnTo>
                  <a:lnTo>
                    <a:pt x="186" y="21"/>
                  </a:lnTo>
                  <a:lnTo>
                    <a:pt x="182" y="32"/>
                  </a:lnTo>
                  <a:lnTo>
                    <a:pt x="177" y="32"/>
                  </a:lnTo>
                  <a:lnTo>
                    <a:pt x="174" y="35"/>
                  </a:lnTo>
                  <a:lnTo>
                    <a:pt x="170" y="38"/>
                  </a:lnTo>
                  <a:lnTo>
                    <a:pt x="165" y="41"/>
                  </a:lnTo>
                  <a:lnTo>
                    <a:pt x="159" y="44"/>
                  </a:lnTo>
                  <a:lnTo>
                    <a:pt x="157" y="45"/>
                  </a:lnTo>
                  <a:lnTo>
                    <a:pt x="152" y="45"/>
                  </a:lnTo>
                  <a:lnTo>
                    <a:pt x="147" y="48"/>
                  </a:lnTo>
                  <a:lnTo>
                    <a:pt x="145" y="48"/>
                  </a:lnTo>
                  <a:lnTo>
                    <a:pt x="139" y="52"/>
                  </a:lnTo>
                  <a:lnTo>
                    <a:pt x="138" y="53"/>
                  </a:lnTo>
                  <a:lnTo>
                    <a:pt x="123" y="57"/>
                  </a:lnTo>
                  <a:lnTo>
                    <a:pt x="117" y="57"/>
                  </a:lnTo>
                  <a:lnTo>
                    <a:pt x="115" y="61"/>
                  </a:lnTo>
                  <a:lnTo>
                    <a:pt x="105" y="61"/>
                  </a:lnTo>
                  <a:lnTo>
                    <a:pt x="104" y="63"/>
                  </a:lnTo>
                  <a:lnTo>
                    <a:pt x="93" y="63"/>
                  </a:lnTo>
                  <a:lnTo>
                    <a:pt x="90" y="67"/>
                  </a:lnTo>
                  <a:lnTo>
                    <a:pt x="80" y="69"/>
                  </a:lnTo>
                  <a:lnTo>
                    <a:pt x="63" y="71"/>
                  </a:lnTo>
                  <a:lnTo>
                    <a:pt x="49" y="75"/>
                  </a:lnTo>
                  <a:lnTo>
                    <a:pt x="7" y="75"/>
                  </a:lnTo>
                  <a:lnTo>
                    <a:pt x="0" y="67"/>
                  </a:lnTo>
                  <a:lnTo>
                    <a:pt x="0" y="64"/>
                  </a:lnTo>
                  <a:lnTo>
                    <a:pt x="3" y="64"/>
                  </a:lnTo>
                  <a:lnTo>
                    <a:pt x="9" y="61"/>
                  </a:lnTo>
                  <a:lnTo>
                    <a:pt x="21" y="61"/>
                  </a:lnTo>
                  <a:lnTo>
                    <a:pt x="24" y="59"/>
                  </a:lnTo>
                  <a:lnTo>
                    <a:pt x="40" y="57"/>
                  </a:lnTo>
                  <a:lnTo>
                    <a:pt x="49" y="57"/>
                  </a:lnTo>
                  <a:lnTo>
                    <a:pt x="52" y="55"/>
                  </a:lnTo>
                  <a:lnTo>
                    <a:pt x="74" y="48"/>
                  </a:lnTo>
                  <a:lnTo>
                    <a:pt x="77" y="45"/>
                  </a:lnTo>
                  <a:lnTo>
                    <a:pt x="86" y="45"/>
                  </a:lnTo>
                  <a:lnTo>
                    <a:pt x="92" y="42"/>
                  </a:lnTo>
                  <a:lnTo>
                    <a:pt x="97" y="41"/>
                  </a:lnTo>
                  <a:lnTo>
                    <a:pt x="114" y="35"/>
                  </a:lnTo>
                  <a:lnTo>
                    <a:pt x="116" y="34"/>
                  </a:lnTo>
                  <a:lnTo>
                    <a:pt x="120" y="34"/>
                  </a:lnTo>
                  <a:lnTo>
                    <a:pt x="123" y="30"/>
                  </a:lnTo>
                  <a:lnTo>
                    <a:pt x="127" y="29"/>
                  </a:lnTo>
                  <a:lnTo>
                    <a:pt x="133" y="29"/>
                  </a:lnTo>
                  <a:lnTo>
                    <a:pt x="138" y="27"/>
                  </a:lnTo>
                  <a:lnTo>
                    <a:pt x="143" y="23"/>
                  </a:lnTo>
                  <a:lnTo>
                    <a:pt x="150" y="21"/>
                  </a:lnTo>
                  <a:lnTo>
                    <a:pt x="153" y="17"/>
                  </a:lnTo>
                  <a:lnTo>
                    <a:pt x="156" y="17"/>
                  </a:lnTo>
                  <a:lnTo>
                    <a:pt x="158" y="17"/>
                  </a:lnTo>
                  <a:lnTo>
                    <a:pt x="161" y="14"/>
                  </a:lnTo>
                  <a:lnTo>
                    <a:pt x="167" y="14"/>
                  </a:lnTo>
                  <a:lnTo>
                    <a:pt x="171" y="10"/>
                  </a:lnTo>
                  <a:lnTo>
                    <a:pt x="177" y="10"/>
                  </a:lnTo>
                  <a:lnTo>
                    <a:pt x="179" y="5"/>
                  </a:lnTo>
                  <a:lnTo>
                    <a:pt x="185" y="5"/>
                  </a:lnTo>
                  <a:lnTo>
                    <a:pt x="189" y="2"/>
                  </a:lnTo>
                  <a:lnTo>
                    <a:pt x="192" y="0"/>
                  </a:lnTo>
                  <a:close/>
                </a:path>
              </a:pathLst>
            </a:custGeom>
            <a:solidFill>
              <a:srgbClr val="FFD90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2142" name="Freeform 93"/>
            <p:cNvSpPr>
              <a:spLocks/>
            </p:cNvSpPr>
            <p:nvPr/>
          </p:nvSpPr>
          <p:spPr bwMode="auto">
            <a:xfrm>
              <a:off x="277" y="519"/>
              <a:ext cx="19" cy="6"/>
            </a:xfrm>
            <a:custGeom>
              <a:avLst/>
              <a:gdLst>
                <a:gd name="T0" fmla="*/ 6 w 57"/>
                <a:gd name="T1" fmla="*/ 0 h 18"/>
                <a:gd name="T2" fmla="*/ 22 w 57"/>
                <a:gd name="T3" fmla="*/ 0 h 18"/>
                <a:gd name="T4" fmla="*/ 25 w 57"/>
                <a:gd name="T5" fmla="*/ 2 h 18"/>
                <a:gd name="T6" fmla="*/ 28 w 57"/>
                <a:gd name="T7" fmla="*/ 2 h 18"/>
                <a:gd name="T8" fmla="*/ 33 w 57"/>
                <a:gd name="T9" fmla="*/ 5 h 18"/>
                <a:gd name="T10" fmla="*/ 37 w 57"/>
                <a:gd name="T11" fmla="*/ 7 h 18"/>
                <a:gd name="T12" fmla="*/ 43 w 57"/>
                <a:gd name="T13" fmla="*/ 7 h 18"/>
                <a:gd name="T14" fmla="*/ 46 w 57"/>
                <a:gd name="T15" fmla="*/ 11 h 18"/>
                <a:gd name="T16" fmla="*/ 51 w 57"/>
                <a:gd name="T17" fmla="*/ 11 h 18"/>
                <a:gd name="T18" fmla="*/ 54 w 57"/>
                <a:gd name="T19" fmla="*/ 7 h 18"/>
                <a:gd name="T20" fmla="*/ 55 w 57"/>
                <a:gd name="T21" fmla="*/ 8 h 18"/>
                <a:gd name="T22" fmla="*/ 57 w 57"/>
                <a:gd name="T23" fmla="*/ 11 h 18"/>
                <a:gd name="T24" fmla="*/ 56 w 57"/>
                <a:gd name="T25" fmla="*/ 17 h 18"/>
                <a:gd name="T26" fmla="*/ 10 w 57"/>
                <a:gd name="T27" fmla="*/ 18 h 18"/>
                <a:gd name="T28" fmla="*/ 0 w 57"/>
                <a:gd name="T29" fmla="*/ 8 h 18"/>
                <a:gd name="T30" fmla="*/ 6 w 57"/>
                <a:gd name="T31" fmla="*/ 0 h 18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57"/>
                <a:gd name="T49" fmla="*/ 0 h 18"/>
                <a:gd name="T50" fmla="*/ 57 w 57"/>
                <a:gd name="T51" fmla="*/ 18 h 18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57" h="18">
                  <a:moveTo>
                    <a:pt x="6" y="0"/>
                  </a:moveTo>
                  <a:lnTo>
                    <a:pt x="22" y="0"/>
                  </a:lnTo>
                  <a:lnTo>
                    <a:pt x="25" y="2"/>
                  </a:lnTo>
                  <a:lnTo>
                    <a:pt x="28" y="2"/>
                  </a:lnTo>
                  <a:lnTo>
                    <a:pt x="33" y="5"/>
                  </a:lnTo>
                  <a:lnTo>
                    <a:pt x="37" y="7"/>
                  </a:lnTo>
                  <a:lnTo>
                    <a:pt x="43" y="7"/>
                  </a:lnTo>
                  <a:lnTo>
                    <a:pt x="46" y="11"/>
                  </a:lnTo>
                  <a:lnTo>
                    <a:pt x="51" y="11"/>
                  </a:lnTo>
                  <a:lnTo>
                    <a:pt x="54" y="7"/>
                  </a:lnTo>
                  <a:lnTo>
                    <a:pt x="55" y="8"/>
                  </a:lnTo>
                  <a:lnTo>
                    <a:pt x="57" y="11"/>
                  </a:lnTo>
                  <a:lnTo>
                    <a:pt x="56" y="17"/>
                  </a:lnTo>
                  <a:lnTo>
                    <a:pt x="10" y="18"/>
                  </a:lnTo>
                  <a:lnTo>
                    <a:pt x="0" y="8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FFD90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2143" name="Freeform 94"/>
            <p:cNvSpPr>
              <a:spLocks/>
            </p:cNvSpPr>
            <p:nvPr/>
          </p:nvSpPr>
          <p:spPr bwMode="auto">
            <a:xfrm>
              <a:off x="336" y="530"/>
              <a:ext cx="19" cy="5"/>
            </a:xfrm>
            <a:custGeom>
              <a:avLst/>
              <a:gdLst>
                <a:gd name="T0" fmla="*/ 1 w 57"/>
                <a:gd name="T1" fmla="*/ 0 h 16"/>
                <a:gd name="T2" fmla="*/ 25 w 57"/>
                <a:gd name="T3" fmla="*/ 0 h 16"/>
                <a:gd name="T4" fmla="*/ 25 w 57"/>
                <a:gd name="T5" fmla="*/ 2 h 16"/>
                <a:gd name="T6" fmla="*/ 33 w 57"/>
                <a:gd name="T7" fmla="*/ 2 h 16"/>
                <a:gd name="T8" fmla="*/ 36 w 57"/>
                <a:gd name="T9" fmla="*/ 5 h 16"/>
                <a:gd name="T10" fmla="*/ 42 w 57"/>
                <a:gd name="T11" fmla="*/ 5 h 16"/>
                <a:gd name="T12" fmla="*/ 46 w 57"/>
                <a:gd name="T13" fmla="*/ 2 h 16"/>
                <a:gd name="T14" fmla="*/ 48 w 57"/>
                <a:gd name="T15" fmla="*/ 5 h 16"/>
                <a:gd name="T16" fmla="*/ 53 w 57"/>
                <a:gd name="T17" fmla="*/ 4 h 16"/>
                <a:gd name="T18" fmla="*/ 57 w 57"/>
                <a:gd name="T19" fmla="*/ 5 h 16"/>
                <a:gd name="T20" fmla="*/ 57 w 57"/>
                <a:gd name="T21" fmla="*/ 10 h 16"/>
                <a:gd name="T22" fmla="*/ 49 w 57"/>
                <a:gd name="T23" fmla="*/ 15 h 16"/>
                <a:gd name="T24" fmla="*/ 16 w 57"/>
                <a:gd name="T25" fmla="*/ 16 h 16"/>
                <a:gd name="T26" fmla="*/ 10 w 57"/>
                <a:gd name="T27" fmla="*/ 15 h 16"/>
                <a:gd name="T28" fmla="*/ 1 w 57"/>
                <a:gd name="T29" fmla="*/ 8 h 16"/>
                <a:gd name="T30" fmla="*/ 0 w 57"/>
                <a:gd name="T31" fmla="*/ 4 h 16"/>
                <a:gd name="T32" fmla="*/ 0 w 57"/>
                <a:gd name="T33" fmla="*/ 2 h 16"/>
                <a:gd name="T34" fmla="*/ 1 w 57"/>
                <a:gd name="T35" fmla="*/ 0 h 1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57"/>
                <a:gd name="T55" fmla="*/ 0 h 16"/>
                <a:gd name="T56" fmla="*/ 57 w 57"/>
                <a:gd name="T57" fmla="*/ 16 h 1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57" h="16">
                  <a:moveTo>
                    <a:pt x="1" y="0"/>
                  </a:moveTo>
                  <a:lnTo>
                    <a:pt x="25" y="0"/>
                  </a:lnTo>
                  <a:lnTo>
                    <a:pt x="25" y="2"/>
                  </a:lnTo>
                  <a:lnTo>
                    <a:pt x="33" y="2"/>
                  </a:lnTo>
                  <a:lnTo>
                    <a:pt x="36" y="5"/>
                  </a:lnTo>
                  <a:lnTo>
                    <a:pt x="42" y="5"/>
                  </a:lnTo>
                  <a:lnTo>
                    <a:pt x="46" y="2"/>
                  </a:lnTo>
                  <a:lnTo>
                    <a:pt x="48" y="5"/>
                  </a:lnTo>
                  <a:lnTo>
                    <a:pt x="53" y="4"/>
                  </a:lnTo>
                  <a:lnTo>
                    <a:pt x="57" y="5"/>
                  </a:lnTo>
                  <a:lnTo>
                    <a:pt x="57" y="10"/>
                  </a:lnTo>
                  <a:lnTo>
                    <a:pt x="49" y="15"/>
                  </a:lnTo>
                  <a:lnTo>
                    <a:pt x="16" y="16"/>
                  </a:lnTo>
                  <a:lnTo>
                    <a:pt x="10" y="15"/>
                  </a:lnTo>
                  <a:lnTo>
                    <a:pt x="1" y="8"/>
                  </a:lnTo>
                  <a:lnTo>
                    <a:pt x="0" y="4"/>
                  </a:lnTo>
                  <a:lnTo>
                    <a:pt x="0" y="2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FFD90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2144" name="Freeform 95"/>
            <p:cNvSpPr>
              <a:spLocks/>
            </p:cNvSpPr>
            <p:nvPr/>
          </p:nvSpPr>
          <p:spPr bwMode="auto">
            <a:xfrm>
              <a:off x="109" y="386"/>
              <a:ext cx="62" cy="40"/>
            </a:xfrm>
            <a:custGeom>
              <a:avLst/>
              <a:gdLst>
                <a:gd name="T0" fmla="*/ 23 w 187"/>
                <a:gd name="T1" fmla="*/ 1 h 120"/>
                <a:gd name="T2" fmla="*/ 43 w 187"/>
                <a:gd name="T3" fmla="*/ 5 h 120"/>
                <a:gd name="T4" fmla="*/ 55 w 187"/>
                <a:gd name="T5" fmla="*/ 7 h 120"/>
                <a:gd name="T6" fmla="*/ 55 w 187"/>
                <a:gd name="T7" fmla="*/ 17 h 120"/>
                <a:gd name="T8" fmla="*/ 34 w 187"/>
                <a:gd name="T9" fmla="*/ 19 h 120"/>
                <a:gd name="T10" fmla="*/ 15 w 187"/>
                <a:gd name="T11" fmla="*/ 41 h 120"/>
                <a:gd name="T12" fmla="*/ 17 w 187"/>
                <a:gd name="T13" fmla="*/ 72 h 120"/>
                <a:gd name="T14" fmla="*/ 41 w 187"/>
                <a:gd name="T15" fmla="*/ 87 h 120"/>
                <a:gd name="T16" fmla="*/ 61 w 187"/>
                <a:gd name="T17" fmla="*/ 70 h 120"/>
                <a:gd name="T18" fmla="*/ 82 w 187"/>
                <a:gd name="T19" fmla="*/ 30 h 120"/>
                <a:gd name="T20" fmla="*/ 101 w 187"/>
                <a:gd name="T21" fmla="*/ 13 h 120"/>
                <a:gd name="T22" fmla="*/ 130 w 187"/>
                <a:gd name="T23" fmla="*/ 7 h 120"/>
                <a:gd name="T24" fmla="*/ 155 w 187"/>
                <a:gd name="T25" fmla="*/ 14 h 120"/>
                <a:gd name="T26" fmla="*/ 183 w 187"/>
                <a:gd name="T27" fmla="*/ 46 h 120"/>
                <a:gd name="T28" fmla="*/ 187 w 187"/>
                <a:gd name="T29" fmla="*/ 71 h 120"/>
                <a:gd name="T30" fmla="*/ 183 w 187"/>
                <a:gd name="T31" fmla="*/ 93 h 120"/>
                <a:gd name="T32" fmla="*/ 181 w 187"/>
                <a:gd name="T33" fmla="*/ 99 h 120"/>
                <a:gd name="T34" fmla="*/ 170 w 187"/>
                <a:gd name="T35" fmla="*/ 120 h 120"/>
                <a:gd name="T36" fmla="*/ 121 w 187"/>
                <a:gd name="T37" fmla="*/ 119 h 120"/>
                <a:gd name="T38" fmla="*/ 121 w 187"/>
                <a:gd name="T39" fmla="*/ 108 h 120"/>
                <a:gd name="T40" fmla="*/ 147 w 187"/>
                <a:gd name="T41" fmla="*/ 103 h 120"/>
                <a:gd name="T42" fmla="*/ 172 w 187"/>
                <a:gd name="T43" fmla="*/ 78 h 120"/>
                <a:gd name="T44" fmla="*/ 172 w 187"/>
                <a:gd name="T45" fmla="*/ 63 h 120"/>
                <a:gd name="T46" fmla="*/ 137 w 187"/>
                <a:gd name="T47" fmla="*/ 40 h 120"/>
                <a:gd name="T48" fmla="*/ 117 w 187"/>
                <a:gd name="T49" fmla="*/ 59 h 120"/>
                <a:gd name="T50" fmla="*/ 92 w 187"/>
                <a:gd name="T51" fmla="*/ 97 h 120"/>
                <a:gd name="T52" fmla="*/ 70 w 187"/>
                <a:gd name="T53" fmla="*/ 114 h 120"/>
                <a:gd name="T54" fmla="*/ 46 w 187"/>
                <a:gd name="T55" fmla="*/ 118 h 120"/>
                <a:gd name="T56" fmla="*/ 6 w 187"/>
                <a:gd name="T57" fmla="*/ 95 h 120"/>
                <a:gd name="T58" fmla="*/ 2 w 187"/>
                <a:gd name="T59" fmla="*/ 82 h 120"/>
                <a:gd name="T60" fmla="*/ 0 w 187"/>
                <a:gd name="T61" fmla="*/ 53 h 120"/>
                <a:gd name="T62" fmla="*/ 2 w 187"/>
                <a:gd name="T63" fmla="*/ 37 h 120"/>
                <a:gd name="T64" fmla="*/ 3 w 187"/>
                <a:gd name="T65" fmla="*/ 23 h 120"/>
                <a:gd name="T66" fmla="*/ 10 w 187"/>
                <a:gd name="T67" fmla="*/ 0 h 120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187"/>
                <a:gd name="T103" fmla="*/ 0 h 120"/>
                <a:gd name="T104" fmla="*/ 187 w 187"/>
                <a:gd name="T105" fmla="*/ 120 h 120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187" h="120">
                  <a:moveTo>
                    <a:pt x="10" y="0"/>
                  </a:moveTo>
                  <a:lnTo>
                    <a:pt x="23" y="1"/>
                  </a:lnTo>
                  <a:lnTo>
                    <a:pt x="32" y="5"/>
                  </a:lnTo>
                  <a:lnTo>
                    <a:pt x="43" y="5"/>
                  </a:lnTo>
                  <a:lnTo>
                    <a:pt x="52" y="6"/>
                  </a:lnTo>
                  <a:lnTo>
                    <a:pt x="55" y="7"/>
                  </a:lnTo>
                  <a:lnTo>
                    <a:pt x="57" y="14"/>
                  </a:lnTo>
                  <a:lnTo>
                    <a:pt x="55" y="17"/>
                  </a:lnTo>
                  <a:lnTo>
                    <a:pt x="40" y="17"/>
                  </a:lnTo>
                  <a:lnTo>
                    <a:pt x="34" y="19"/>
                  </a:lnTo>
                  <a:lnTo>
                    <a:pt x="15" y="38"/>
                  </a:lnTo>
                  <a:lnTo>
                    <a:pt x="15" y="41"/>
                  </a:lnTo>
                  <a:lnTo>
                    <a:pt x="14" y="58"/>
                  </a:lnTo>
                  <a:lnTo>
                    <a:pt x="17" y="72"/>
                  </a:lnTo>
                  <a:lnTo>
                    <a:pt x="27" y="83"/>
                  </a:lnTo>
                  <a:lnTo>
                    <a:pt x="41" y="87"/>
                  </a:lnTo>
                  <a:lnTo>
                    <a:pt x="52" y="81"/>
                  </a:lnTo>
                  <a:lnTo>
                    <a:pt x="61" y="70"/>
                  </a:lnTo>
                  <a:lnTo>
                    <a:pt x="71" y="46"/>
                  </a:lnTo>
                  <a:lnTo>
                    <a:pt x="82" y="30"/>
                  </a:lnTo>
                  <a:lnTo>
                    <a:pt x="95" y="14"/>
                  </a:lnTo>
                  <a:lnTo>
                    <a:pt x="101" y="13"/>
                  </a:lnTo>
                  <a:lnTo>
                    <a:pt x="112" y="8"/>
                  </a:lnTo>
                  <a:lnTo>
                    <a:pt x="130" y="7"/>
                  </a:lnTo>
                  <a:lnTo>
                    <a:pt x="140" y="8"/>
                  </a:lnTo>
                  <a:lnTo>
                    <a:pt x="155" y="14"/>
                  </a:lnTo>
                  <a:lnTo>
                    <a:pt x="172" y="28"/>
                  </a:lnTo>
                  <a:lnTo>
                    <a:pt x="183" y="46"/>
                  </a:lnTo>
                  <a:lnTo>
                    <a:pt x="187" y="64"/>
                  </a:lnTo>
                  <a:lnTo>
                    <a:pt x="187" y="71"/>
                  </a:lnTo>
                  <a:lnTo>
                    <a:pt x="187" y="79"/>
                  </a:lnTo>
                  <a:lnTo>
                    <a:pt x="183" y="93"/>
                  </a:lnTo>
                  <a:lnTo>
                    <a:pt x="181" y="96"/>
                  </a:lnTo>
                  <a:lnTo>
                    <a:pt x="181" y="99"/>
                  </a:lnTo>
                  <a:lnTo>
                    <a:pt x="179" y="103"/>
                  </a:lnTo>
                  <a:lnTo>
                    <a:pt x="170" y="120"/>
                  </a:lnTo>
                  <a:lnTo>
                    <a:pt x="161" y="120"/>
                  </a:lnTo>
                  <a:lnTo>
                    <a:pt x="121" y="119"/>
                  </a:lnTo>
                  <a:lnTo>
                    <a:pt x="119" y="113"/>
                  </a:lnTo>
                  <a:lnTo>
                    <a:pt x="121" y="108"/>
                  </a:lnTo>
                  <a:lnTo>
                    <a:pt x="137" y="107"/>
                  </a:lnTo>
                  <a:lnTo>
                    <a:pt x="147" y="103"/>
                  </a:lnTo>
                  <a:lnTo>
                    <a:pt x="161" y="95"/>
                  </a:lnTo>
                  <a:lnTo>
                    <a:pt x="172" y="78"/>
                  </a:lnTo>
                  <a:lnTo>
                    <a:pt x="172" y="67"/>
                  </a:lnTo>
                  <a:lnTo>
                    <a:pt x="172" y="63"/>
                  </a:lnTo>
                  <a:lnTo>
                    <a:pt x="157" y="41"/>
                  </a:lnTo>
                  <a:lnTo>
                    <a:pt x="137" y="40"/>
                  </a:lnTo>
                  <a:lnTo>
                    <a:pt x="134" y="41"/>
                  </a:lnTo>
                  <a:lnTo>
                    <a:pt x="117" y="59"/>
                  </a:lnTo>
                  <a:lnTo>
                    <a:pt x="104" y="79"/>
                  </a:lnTo>
                  <a:lnTo>
                    <a:pt x="92" y="97"/>
                  </a:lnTo>
                  <a:lnTo>
                    <a:pt x="73" y="113"/>
                  </a:lnTo>
                  <a:lnTo>
                    <a:pt x="70" y="114"/>
                  </a:lnTo>
                  <a:lnTo>
                    <a:pt x="69" y="114"/>
                  </a:lnTo>
                  <a:lnTo>
                    <a:pt x="46" y="118"/>
                  </a:lnTo>
                  <a:lnTo>
                    <a:pt x="27" y="113"/>
                  </a:lnTo>
                  <a:lnTo>
                    <a:pt x="6" y="95"/>
                  </a:lnTo>
                  <a:lnTo>
                    <a:pt x="3" y="88"/>
                  </a:lnTo>
                  <a:lnTo>
                    <a:pt x="2" y="82"/>
                  </a:lnTo>
                  <a:lnTo>
                    <a:pt x="2" y="63"/>
                  </a:lnTo>
                  <a:lnTo>
                    <a:pt x="0" y="53"/>
                  </a:lnTo>
                  <a:lnTo>
                    <a:pt x="2" y="41"/>
                  </a:lnTo>
                  <a:lnTo>
                    <a:pt x="2" y="37"/>
                  </a:lnTo>
                  <a:lnTo>
                    <a:pt x="2" y="31"/>
                  </a:lnTo>
                  <a:lnTo>
                    <a:pt x="3" y="23"/>
                  </a:lnTo>
                  <a:lnTo>
                    <a:pt x="9" y="5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rgbClr val="FFD9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2145" name="Freeform 96"/>
            <p:cNvSpPr>
              <a:spLocks/>
            </p:cNvSpPr>
            <p:nvPr/>
          </p:nvSpPr>
          <p:spPr bwMode="auto">
            <a:xfrm>
              <a:off x="109" y="431"/>
              <a:ext cx="65" cy="64"/>
            </a:xfrm>
            <a:custGeom>
              <a:avLst/>
              <a:gdLst>
                <a:gd name="T0" fmla="*/ 6 w 195"/>
                <a:gd name="T1" fmla="*/ 2 h 193"/>
                <a:gd name="T2" fmla="*/ 13 w 195"/>
                <a:gd name="T3" fmla="*/ 14 h 193"/>
                <a:gd name="T4" fmla="*/ 181 w 195"/>
                <a:gd name="T5" fmla="*/ 18 h 193"/>
                <a:gd name="T6" fmla="*/ 143 w 195"/>
                <a:gd name="T7" fmla="*/ 58 h 193"/>
                <a:gd name="T8" fmla="*/ 70 w 195"/>
                <a:gd name="T9" fmla="*/ 124 h 193"/>
                <a:gd name="T10" fmla="*/ 50 w 195"/>
                <a:gd name="T11" fmla="*/ 149 h 193"/>
                <a:gd name="T12" fmla="*/ 55 w 195"/>
                <a:gd name="T13" fmla="*/ 151 h 193"/>
                <a:gd name="T14" fmla="*/ 75 w 195"/>
                <a:gd name="T15" fmla="*/ 149 h 193"/>
                <a:gd name="T16" fmla="*/ 91 w 195"/>
                <a:gd name="T17" fmla="*/ 146 h 193"/>
                <a:gd name="T18" fmla="*/ 119 w 195"/>
                <a:gd name="T19" fmla="*/ 140 h 193"/>
                <a:gd name="T20" fmla="*/ 142 w 195"/>
                <a:gd name="T21" fmla="*/ 137 h 193"/>
                <a:gd name="T22" fmla="*/ 165 w 195"/>
                <a:gd name="T23" fmla="*/ 134 h 193"/>
                <a:gd name="T24" fmla="*/ 173 w 195"/>
                <a:gd name="T25" fmla="*/ 130 h 193"/>
                <a:gd name="T26" fmla="*/ 179 w 195"/>
                <a:gd name="T27" fmla="*/ 122 h 193"/>
                <a:gd name="T28" fmla="*/ 182 w 195"/>
                <a:gd name="T29" fmla="*/ 111 h 193"/>
                <a:gd name="T30" fmla="*/ 187 w 195"/>
                <a:gd name="T31" fmla="*/ 121 h 193"/>
                <a:gd name="T32" fmla="*/ 189 w 195"/>
                <a:gd name="T33" fmla="*/ 134 h 193"/>
                <a:gd name="T34" fmla="*/ 193 w 195"/>
                <a:gd name="T35" fmla="*/ 152 h 193"/>
                <a:gd name="T36" fmla="*/ 193 w 195"/>
                <a:gd name="T37" fmla="*/ 159 h 193"/>
                <a:gd name="T38" fmla="*/ 189 w 195"/>
                <a:gd name="T39" fmla="*/ 158 h 193"/>
                <a:gd name="T40" fmla="*/ 185 w 195"/>
                <a:gd name="T41" fmla="*/ 158 h 193"/>
                <a:gd name="T42" fmla="*/ 185 w 195"/>
                <a:gd name="T43" fmla="*/ 154 h 193"/>
                <a:gd name="T44" fmla="*/ 167 w 195"/>
                <a:gd name="T45" fmla="*/ 146 h 193"/>
                <a:gd name="T46" fmla="*/ 151 w 195"/>
                <a:gd name="T47" fmla="*/ 149 h 193"/>
                <a:gd name="T48" fmla="*/ 133 w 195"/>
                <a:gd name="T49" fmla="*/ 151 h 193"/>
                <a:gd name="T50" fmla="*/ 122 w 195"/>
                <a:gd name="T51" fmla="*/ 152 h 193"/>
                <a:gd name="T52" fmla="*/ 104 w 195"/>
                <a:gd name="T53" fmla="*/ 154 h 193"/>
                <a:gd name="T54" fmla="*/ 95 w 195"/>
                <a:gd name="T55" fmla="*/ 157 h 193"/>
                <a:gd name="T56" fmla="*/ 81 w 195"/>
                <a:gd name="T57" fmla="*/ 159 h 193"/>
                <a:gd name="T58" fmla="*/ 64 w 195"/>
                <a:gd name="T59" fmla="*/ 163 h 193"/>
                <a:gd name="T60" fmla="*/ 51 w 195"/>
                <a:gd name="T61" fmla="*/ 165 h 193"/>
                <a:gd name="T62" fmla="*/ 27 w 195"/>
                <a:gd name="T63" fmla="*/ 176 h 193"/>
                <a:gd name="T64" fmla="*/ 25 w 195"/>
                <a:gd name="T65" fmla="*/ 193 h 193"/>
                <a:gd name="T66" fmla="*/ 19 w 195"/>
                <a:gd name="T67" fmla="*/ 189 h 193"/>
                <a:gd name="T68" fmla="*/ 15 w 195"/>
                <a:gd name="T69" fmla="*/ 159 h 193"/>
                <a:gd name="T70" fmla="*/ 10 w 195"/>
                <a:gd name="T71" fmla="*/ 147 h 193"/>
                <a:gd name="T72" fmla="*/ 9 w 195"/>
                <a:gd name="T73" fmla="*/ 130 h 193"/>
                <a:gd name="T74" fmla="*/ 68 w 195"/>
                <a:gd name="T75" fmla="*/ 70 h 193"/>
                <a:gd name="T76" fmla="*/ 104 w 195"/>
                <a:gd name="T77" fmla="*/ 40 h 193"/>
                <a:gd name="T78" fmla="*/ 113 w 195"/>
                <a:gd name="T79" fmla="*/ 29 h 193"/>
                <a:gd name="T80" fmla="*/ 34 w 195"/>
                <a:gd name="T81" fmla="*/ 33 h 193"/>
                <a:gd name="T82" fmla="*/ 19 w 195"/>
                <a:gd name="T83" fmla="*/ 34 h 193"/>
                <a:gd name="T84" fmla="*/ 10 w 195"/>
                <a:gd name="T85" fmla="*/ 42 h 193"/>
                <a:gd name="T86" fmla="*/ 8 w 195"/>
                <a:gd name="T87" fmla="*/ 58 h 193"/>
                <a:gd name="T88" fmla="*/ 2 w 195"/>
                <a:gd name="T89" fmla="*/ 6 h 193"/>
                <a:gd name="T90" fmla="*/ 2 w 195"/>
                <a:gd name="T91" fmla="*/ 0 h 193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195"/>
                <a:gd name="T139" fmla="*/ 0 h 193"/>
                <a:gd name="T140" fmla="*/ 195 w 195"/>
                <a:gd name="T141" fmla="*/ 193 h 193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195" h="193">
                  <a:moveTo>
                    <a:pt x="2" y="0"/>
                  </a:moveTo>
                  <a:lnTo>
                    <a:pt x="6" y="2"/>
                  </a:lnTo>
                  <a:lnTo>
                    <a:pt x="9" y="10"/>
                  </a:lnTo>
                  <a:lnTo>
                    <a:pt x="13" y="14"/>
                  </a:lnTo>
                  <a:lnTo>
                    <a:pt x="16" y="18"/>
                  </a:lnTo>
                  <a:lnTo>
                    <a:pt x="181" y="18"/>
                  </a:lnTo>
                  <a:lnTo>
                    <a:pt x="182" y="29"/>
                  </a:lnTo>
                  <a:lnTo>
                    <a:pt x="143" y="58"/>
                  </a:lnTo>
                  <a:lnTo>
                    <a:pt x="105" y="90"/>
                  </a:lnTo>
                  <a:lnTo>
                    <a:pt x="70" y="124"/>
                  </a:lnTo>
                  <a:lnTo>
                    <a:pt x="58" y="137"/>
                  </a:lnTo>
                  <a:lnTo>
                    <a:pt x="50" y="149"/>
                  </a:lnTo>
                  <a:lnTo>
                    <a:pt x="50" y="151"/>
                  </a:lnTo>
                  <a:lnTo>
                    <a:pt x="55" y="151"/>
                  </a:lnTo>
                  <a:lnTo>
                    <a:pt x="67" y="149"/>
                  </a:lnTo>
                  <a:lnTo>
                    <a:pt x="75" y="149"/>
                  </a:lnTo>
                  <a:lnTo>
                    <a:pt x="82" y="147"/>
                  </a:lnTo>
                  <a:lnTo>
                    <a:pt x="91" y="146"/>
                  </a:lnTo>
                  <a:lnTo>
                    <a:pt x="113" y="142"/>
                  </a:lnTo>
                  <a:lnTo>
                    <a:pt x="119" y="140"/>
                  </a:lnTo>
                  <a:lnTo>
                    <a:pt x="135" y="137"/>
                  </a:lnTo>
                  <a:lnTo>
                    <a:pt x="142" y="137"/>
                  </a:lnTo>
                  <a:lnTo>
                    <a:pt x="147" y="135"/>
                  </a:lnTo>
                  <a:lnTo>
                    <a:pt x="165" y="134"/>
                  </a:lnTo>
                  <a:lnTo>
                    <a:pt x="167" y="133"/>
                  </a:lnTo>
                  <a:lnTo>
                    <a:pt x="173" y="130"/>
                  </a:lnTo>
                  <a:lnTo>
                    <a:pt x="179" y="124"/>
                  </a:lnTo>
                  <a:lnTo>
                    <a:pt x="179" y="122"/>
                  </a:lnTo>
                  <a:lnTo>
                    <a:pt x="179" y="113"/>
                  </a:lnTo>
                  <a:lnTo>
                    <a:pt x="182" y="111"/>
                  </a:lnTo>
                  <a:lnTo>
                    <a:pt x="185" y="111"/>
                  </a:lnTo>
                  <a:lnTo>
                    <a:pt x="187" y="121"/>
                  </a:lnTo>
                  <a:lnTo>
                    <a:pt x="187" y="130"/>
                  </a:lnTo>
                  <a:lnTo>
                    <a:pt x="189" y="134"/>
                  </a:lnTo>
                  <a:lnTo>
                    <a:pt x="190" y="143"/>
                  </a:lnTo>
                  <a:lnTo>
                    <a:pt x="193" y="152"/>
                  </a:lnTo>
                  <a:lnTo>
                    <a:pt x="195" y="155"/>
                  </a:lnTo>
                  <a:lnTo>
                    <a:pt x="193" y="159"/>
                  </a:lnTo>
                  <a:lnTo>
                    <a:pt x="190" y="160"/>
                  </a:lnTo>
                  <a:lnTo>
                    <a:pt x="189" y="158"/>
                  </a:lnTo>
                  <a:lnTo>
                    <a:pt x="187" y="159"/>
                  </a:lnTo>
                  <a:lnTo>
                    <a:pt x="185" y="158"/>
                  </a:lnTo>
                  <a:lnTo>
                    <a:pt x="187" y="157"/>
                  </a:lnTo>
                  <a:lnTo>
                    <a:pt x="185" y="154"/>
                  </a:lnTo>
                  <a:lnTo>
                    <a:pt x="179" y="146"/>
                  </a:lnTo>
                  <a:lnTo>
                    <a:pt x="167" y="146"/>
                  </a:lnTo>
                  <a:lnTo>
                    <a:pt x="155" y="147"/>
                  </a:lnTo>
                  <a:lnTo>
                    <a:pt x="151" y="149"/>
                  </a:lnTo>
                  <a:lnTo>
                    <a:pt x="145" y="149"/>
                  </a:lnTo>
                  <a:lnTo>
                    <a:pt x="133" y="151"/>
                  </a:lnTo>
                  <a:lnTo>
                    <a:pt x="127" y="151"/>
                  </a:lnTo>
                  <a:lnTo>
                    <a:pt x="122" y="152"/>
                  </a:lnTo>
                  <a:lnTo>
                    <a:pt x="118" y="152"/>
                  </a:lnTo>
                  <a:lnTo>
                    <a:pt x="104" y="154"/>
                  </a:lnTo>
                  <a:lnTo>
                    <a:pt x="100" y="155"/>
                  </a:lnTo>
                  <a:lnTo>
                    <a:pt x="95" y="157"/>
                  </a:lnTo>
                  <a:lnTo>
                    <a:pt x="89" y="157"/>
                  </a:lnTo>
                  <a:lnTo>
                    <a:pt x="81" y="159"/>
                  </a:lnTo>
                  <a:lnTo>
                    <a:pt x="75" y="160"/>
                  </a:lnTo>
                  <a:lnTo>
                    <a:pt x="64" y="163"/>
                  </a:lnTo>
                  <a:lnTo>
                    <a:pt x="58" y="165"/>
                  </a:lnTo>
                  <a:lnTo>
                    <a:pt x="51" y="165"/>
                  </a:lnTo>
                  <a:lnTo>
                    <a:pt x="34" y="167"/>
                  </a:lnTo>
                  <a:lnTo>
                    <a:pt x="27" y="176"/>
                  </a:lnTo>
                  <a:lnTo>
                    <a:pt x="27" y="189"/>
                  </a:lnTo>
                  <a:lnTo>
                    <a:pt x="25" y="193"/>
                  </a:lnTo>
                  <a:lnTo>
                    <a:pt x="20" y="193"/>
                  </a:lnTo>
                  <a:lnTo>
                    <a:pt x="19" y="189"/>
                  </a:lnTo>
                  <a:lnTo>
                    <a:pt x="17" y="178"/>
                  </a:lnTo>
                  <a:lnTo>
                    <a:pt x="15" y="159"/>
                  </a:lnTo>
                  <a:lnTo>
                    <a:pt x="15" y="154"/>
                  </a:lnTo>
                  <a:lnTo>
                    <a:pt x="10" y="147"/>
                  </a:lnTo>
                  <a:lnTo>
                    <a:pt x="10" y="142"/>
                  </a:lnTo>
                  <a:lnTo>
                    <a:pt x="9" y="130"/>
                  </a:lnTo>
                  <a:lnTo>
                    <a:pt x="34" y="104"/>
                  </a:lnTo>
                  <a:lnTo>
                    <a:pt x="68" y="70"/>
                  </a:lnTo>
                  <a:lnTo>
                    <a:pt x="87" y="56"/>
                  </a:lnTo>
                  <a:lnTo>
                    <a:pt x="104" y="40"/>
                  </a:lnTo>
                  <a:lnTo>
                    <a:pt x="116" y="34"/>
                  </a:lnTo>
                  <a:lnTo>
                    <a:pt x="113" y="29"/>
                  </a:lnTo>
                  <a:lnTo>
                    <a:pt x="67" y="32"/>
                  </a:lnTo>
                  <a:lnTo>
                    <a:pt x="34" y="33"/>
                  </a:lnTo>
                  <a:lnTo>
                    <a:pt x="22" y="34"/>
                  </a:lnTo>
                  <a:lnTo>
                    <a:pt x="19" y="34"/>
                  </a:lnTo>
                  <a:lnTo>
                    <a:pt x="15" y="38"/>
                  </a:lnTo>
                  <a:lnTo>
                    <a:pt x="10" y="42"/>
                  </a:lnTo>
                  <a:lnTo>
                    <a:pt x="9" y="53"/>
                  </a:lnTo>
                  <a:lnTo>
                    <a:pt x="8" y="58"/>
                  </a:lnTo>
                  <a:lnTo>
                    <a:pt x="2" y="58"/>
                  </a:lnTo>
                  <a:lnTo>
                    <a:pt x="2" y="6"/>
                  </a:lnTo>
                  <a:lnTo>
                    <a:pt x="0" y="4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FFD9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2146" name="Freeform 97"/>
            <p:cNvSpPr>
              <a:spLocks/>
            </p:cNvSpPr>
            <p:nvPr/>
          </p:nvSpPr>
          <p:spPr bwMode="auto">
            <a:xfrm>
              <a:off x="118" y="490"/>
              <a:ext cx="69" cy="58"/>
            </a:xfrm>
            <a:custGeom>
              <a:avLst/>
              <a:gdLst>
                <a:gd name="T0" fmla="*/ 178 w 208"/>
                <a:gd name="T1" fmla="*/ 29 h 173"/>
                <a:gd name="T2" fmla="*/ 182 w 208"/>
                <a:gd name="T3" fmla="*/ 41 h 173"/>
                <a:gd name="T4" fmla="*/ 187 w 208"/>
                <a:gd name="T5" fmla="*/ 55 h 173"/>
                <a:gd name="T6" fmla="*/ 193 w 208"/>
                <a:gd name="T7" fmla="*/ 71 h 173"/>
                <a:gd name="T8" fmla="*/ 199 w 208"/>
                <a:gd name="T9" fmla="*/ 89 h 173"/>
                <a:gd name="T10" fmla="*/ 208 w 208"/>
                <a:gd name="T11" fmla="*/ 108 h 173"/>
                <a:gd name="T12" fmla="*/ 193 w 208"/>
                <a:gd name="T13" fmla="*/ 102 h 173"/>
                <a:gd name="T14" fmla="*/ 180 w 208"/>
                <a:gd name="T15" fmla="*/ 102 h 173"/>
                <a:gd name="T16" fmla="*/ 168 w 208"/>
                <a:gd name="T17" fmla="*/ 107 h 173"/>
                <a:gd name="T18" fmla="*/ 163 w 208"/>
                <a:gd name="T19" fmla="*/ 106 h 173"/>
                <a:gd name="T20" fmla="*/ 121 w 208"/>
                <a:gd name="T21" fmla="*/ 124 h 173"/>
                <a:gd name="T22" fmla="*/ 116 w 208"/>
                <a:gd name="T23" fmla="*/ 125 h 173"/>
                <a:gd name="T24" fmla="*/ 113 w 208"/>
                <a:gd name="T25" fmla="*/ 125 h 173"/>
                <a:gd name="T26" fmla="*/ 108 w 208"/>
                <a:gd name="T27" fmla="*/ 128 h 173"/>
                <a:gd name="T28" fmla="*/ 104 w 208"/>
                <a:gd name="T29" fmla="*/ 130 h 173"/>
                <a:gd name="T30" fmla="*/ 98 w 208"/>
                <a:gd name="T31" fmla="*/ 130 h 173"/>
                <a:gd name="T32" fmla="*/ 86 w 208"/>
                <a:gd name="T33" fmla="*/ 137 h 173"/>
                <a:gd name="T34" fmla="*/ 65 w 208"/>
                <a:gd name="T35" fmla="*/ 142 h 173"/>
                <a:gd name="T36" fmla="*/ 60 w 208"/>
                <a:gd name="T37" fmla="*/ 143 h 173"/>
                <a:gd name="T38" fmla="*/ 46 w 208"/>
                <a:gd name="T39" fmla="*/ 162 h 173"/>
                <a:gd name="T40" fmla="*/ 38 w 208"/>
                <a:gd name="T41" fmla="*/ 164 h 173"/>
                <a:gd name="T42" fmla="*/ 34 w 208"/>
                <a:gd name="T43" fmla="*/ 148 h 173"/>
                <a:gd name="T44" fmla="*/ 26 w 208"/>
                <a:gd name="T45" fmla="*/ 134 h 173"/>
                <a:gd name="T46" fmla="*/ 13 w 208"/>
                <a:gd name="T47" fmla="*/ 95 h 173"/>
                <a:gd name="T48" fmla="*/ 2 w 208"/>
                <a:gd name="T49" fmla="*/ 51 h 173"/>
                <a:gd name="T50" fmla="*/ 22 w 208"/>
                <a:gd name="T51" fmla="*/ 39 h 173"/>
                <a:gd name="T52" fmla="*/ 40 w 208"/>
                <a:gd name="T53" fmla="*/ 33 h 173"/>
                <a:gd name="T54" fmla="*/ 22 w 208"/>
                <a:gd name="T55" fmla="*/ 76 h 173"/>
                <a:gd name="T56" fmla="*/ 25 w 208"/>
                <a:gd name="T57" fmla="*/ 95 h 173"/>
                <a:gd name="T58" fmla="*/ 34 w 208"/>
                <a:gd name="T59" fmla="*/ 109 h 173"/>
                <a:gd name="T60" fmla="*/ 85 w 208"/>
                <a:gd name="T61" fmla="*/ 95 h 173"/>
                <a:gd name="T62" fmla="*/ 97 w 208"/>
                <a:gd name="T63" fmla="*/ 85 h 173"/>
                <a:gd name="T64" fmla="*/ 77 w 208"/>
                <a:gd name="T65" fmla="*/ 54 h 173"/>
                <a:gd name="T66" fmla="*/ 61 w 208"/>
                <a:gd name="T67" fmla="*/ 51 h 173"/>
                <a:gd name="T68" fmla="*/ 85 w 208"/>
                <a:gd name="T69" fmla="*/ 41 h 173"/>
                <a:gd name="T70" fmla="*/ 108 w 208"/>
                <a:gd name="T71" fmla="*/ 33 h 173"/>
                <a:gd name="T72" fmla="*/ 113 w 208"/>
                <a:gd name="T73" fmla="*/ 41 h 173"/>
                <a:gd name="T74" fmla="*/ 100 w 208"/>
                <a:gd name="T75" fmla="*/ 52 h 173"/>
                <a:gd name="T76" fmla="*/ 102 w 208"/>
                <a:gd name="T77" fmla="*/ 70 h 173"/>
                <a:gd name="T78" fmla="*/ 113 w 208"/>
                <a:gd name="T79" fmla="*/ 85 h 173"/>
                <a:gd name="T80" fmla="*/ 139 w 208"/>
                <a:gd name="T81" fmla="*/ 77 h 173"/>
                <a:gd name="T82" fmla="*/ 169 w 208"/>
                <a:gd name="T83" fmla="*/ 66 h 173"/>
                <a:gd name="T84" fmla="*/ 172 w 208"/>
                <a:gd name="T85" fmla="*/ 51 h 173"/>
                <a:gd name="T86" fmla="*/ 148 w 208"/>
                <a:gd name="T87" fmla="*/ 11 h 173"/>
                <a:gd name="T88" fmla="*/ 127 w 208"/>
                <a:gd name="T89" fmla="*/ 9 h 173"/>
                <a:gd name="T90" fmla="*/ 138 w 208"/>
                <a:gd name="T91" fmla="*/ 1 h 173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208"/>
                <a:gd name="T139" fmla="*/ 0 h 173"/>
                <a:gd name="T140" fmla="*/ 208 w 208"/>
                <a:gd name="T141" fmla="*/ 173 h 173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208" h="173">
                  <a:moveTo>
                    <a:pt x="154" y="0"/>
                  </a:moveTo>
                  <a:lnTo>
                    <a:pt x="172" y="0"/>
                  </a:lnTo>
                  <a:lnTo>
                    <a:pt x="178" y="29"/>
                  </a:lnTo>
                  <a:lnTo>
                    <a:pt x="181" y="39"/>
                  </a:lnTo>
                  <a:lnTo>
                    <a:pt x="184" y="40"/>
                  </a:lnTo>
                  <a:lnTo>
                    <a:pt x="182" y="41"/>
                  </a:lnTo>
                  <a:lnTo>
                    <a:pt x="184" y="45"/>
                  </a:lnTo>
                  <a:lnTo>
                    <a:pt x="186" y="51"/>
                  </a:lnTo>
                  <a:lnTo>
                    <a:pt x="187" y="55"/>
                  </a:lnTo>
                  <a:lnTo>
                    <a:pt x="190" y="64"/>
                  </a:lnTo>
                  <a:lnTo>
                    <a:pt x="191" y="66"/>
                  </a:lnTo>
                  <a:lnTo>
                    <a:pt x="193" y="71"/>
                  </a:lnTo>
                  <a:lnTo>
                    <a:pt x="193" y="77"/>
                  </a:lnTo>
                  <a:lnTo>
                    <a:pt x="198" y="88"/>
                  </a:lnTo>
                  <a:lnTo>
                    <a:pt x="199" y="89"/>
                  </a:lnTo>
                  <a:lnTo>
                    <a:pt x="200" y="91"/>
                  </a:lnTo>
                  <a:lnTo>
                    <a:pt x="204" y="99"/>
                  </a:lnTo>
                  <a:lnTo>
                    <a:pt x="208" y="108"/>
                  </a:lnTo>
                  <a:lnTo>
                    <a:pt x="203" y="113"/>
                  </a:lnTo>
                  <a:lnTo>
                    <a:pt x="198" y="109"/>
                  </a:lnTo>
                  <a:lnTo>
                    <a:pt x="193" y="102"/>
                  </a:lnTo>
                  <a:lnTo>
                    <a:pt x="187" y="99"/>
                  </a:lnTo>
                  <a:lnTo>
                    <a:pt x="182" y="101"/>
                  </a:lnTo>
                  <a:lnTo>
                    <a:pt x="180" y="102"/>
                  </a:lnTo>
                  <a:lnTo>
                    <a:pt x="174" y="102"/>
                  </a:lnTo>
                  <a:lnTo>
                    <a:pt x="169" y="105"/>
                  </a:lnTo>
                  <a:lnTo>
                    <a:pt x="168" y="107"/>
                  </a:lnTo>
                  <a:lnTo>
                    <a:pt x="166" y="106"/>
                  </a:lnTo>
                  <a:lnTo>
                    <a:pt x="164" y="107"/>
                  </a:lnTo>
                  <a:lnTo>
                    <a:pt x="163" y="106"/>
                  </a:lnTo>
                  <a:lnTo>
                    <a:pt x="157" y="109"/>
                  </a:lnTo>
                  <a:lnTo>
                    <a:pt x="122" y="122"/>
                  </a:lnTo>
                  <a:lnTo>
                    <a:pt x="121" y="124"/>
                  </a:lnTo>
                  <a:lnTo>
                    <a:pt x="121" y="122"/>
                  </a:lnTo>
                  <a:lnTo>
                    <a:pt x="119" y="124"/>
                  </a:lnTo>
                  <a:lnTo>
                    <a:pt x="116" y="125"/>
                  </a:lnTo>
                  <a:lnTo>
                    <a:pt x="115" y="124"/>
                  </a:lnTo>
                  <a:lnTo>
                    <a:pt x="114" y="126"/>
                  </a:lnTo>
                  <a:lnTo>
                    <a:pt x="113" y="125"/>
                  </a:lnTo>
                  <a:lnTo>
                    <a:pt x="110" y="128"/>
                  </a:lnTo>
                  <a:lnTo>
                    <a:pt x="109" y="129"/>
                  </a:lnTo>
                  <a:lnTo>
                    <a:pt x="108" y="128"/>
                  </a:lnTo>
                  <a:lnTo>
                    <a:pt x="107" y="130"/>
                  </a:lnTo>
                  <a:lnTo>
                    <a:pt x="106" y="128"/>
                  </a:lnTo>
                  <a:lnTo>
                    <a:pt x="104" y="130"/>
                  </a:lnTo>
                  <a:lnTo>
                    <a:pt x="102" y="130"/>
                  </a:lnTo>
                  <a:lnTo>
                    <a:pt x="100" y="132"/>
                  </a:lnTo>
                  <a:lnTo>
                    <a:pt x="98" y="130"/>
                  </a:lnTo>
                  <a:lnTo>
                    <a:pt x="97" y="131"/>
                  </a:lnTo>
                  <a:lnTo>
                    <a:pt x="89" y="135"/>
                  </a:lnTo>
                  <a:lnTo>
                    <a:pt x="86" y="137"/>
                  </a:lnTo>
                  <a:lnTo>
                    <a:pt x="84" y="137"/>
                  </a:lnTo>
                  <a:lnTo>
                    <a:pt x="80" y="137"/>
                  </a:lnTo>
                  <a:lnTo>
                    <a:pt x="65" y="142"/>
                  </a:lnTo>
                  <a:lnTo>
                    <a:pt x="64" y="144"/>
                  </a:lnTo>
                  <a:lnTo>
                    <a:pt x="62" y="142"/>
                  </a:lnTo>
                  <a:lnTo>
                    <a:pt x="60" y="143"/>
                  </a:lnTo>
                  <a:lnTo>
                    <a:pt x="55" y="147"/>
                  </a:lnTo>
                  <a:lnTo>
                    <a:pt x="46" y="154"/>
                  </a:lnTo>
                  <a:lnTo>
                    <a:pt x="46" y="162"/>
                  </a:lnTo>
                  <a:lnTo>
                    <a:pt x="48" y="171"/>
                  </a:lnTo>
                  <a:lnTo>
                    <a:pt x="40" y="173"/>
                  </a:lnTo>
                  <a:lnTo>
                    <a:pt x="38" y="164"/>
                  </a:lnTo>
                  <a:lnTo>
                    <a:pt x="37" y="161"/>
                  </a:lnTo>
                  <a:lnTo>
                    <a:pt x="34" y="153"/>
                  </a:lnTo>
                  <a:lnTo>
                    <a:pt x="34" y="148"/>
                  </a:lnTo>
                  <a:lnTo>
                    <a:pt x="31" y="142"/>
                  </a:lnTo>
                  <a:lnTo>
                    <a:pt x="30" y="141"/>
                  </a:lnTo>
                  <a:lnTo>
                    <a:pt x="26" y="134"/>
                  </a:lnTo>
                  <a:lnTo>
                    <a:pt x="19" y="105"/>
                  </a:lnTo>
                  <a:lnTo>
                    <a:pt x="17" y="99"/>
                  </a:lnTo>
                  <a:lnTo>
                    <a:pt x="13" y="95"/>
                  </a:lnTo>
                  <a:lnTo>
                    <a:pt x="13" y="88"/>
                  </a:lnTo>
                  <a:lnTo>
                    <a:pt x="11" y="82"/>
                  </a:lnTo>
                  <a:lnTo>
                    <a:pt x="2" y="51"/>
                  </a:lnTo>
                  <a:lnTo>
                    <a:pt x="0" y="45"/>
                  </a:lnTo>
                  <a:lnTo>
                    <a:pt x="11" y="41"/>
                  </a:lnTo>
                  <a:lnTo>
                    <a:pt x="22" y="39"/>
                  </a:lnTo>
                  <a:lnTo>
                    <a:pt x="31" y="36"/>
                  </a:lnTo>
                  <a:lnTo>
                    <a:pt x="34" y="33"/>
                  </a:lnTo>
                  <a:lnTo>
                    <a:pt x="40" y="33"/>
                  </a:lnTo>
                  <a:lnTo>
                    <a:pt x="42" y="39"/>
                  </a:lnTo>
                  <a:lnTo>
                    <a:pt x="22" y="59"/>
                  </a:lnTo>
                  <a:lnTo>
                    <a:pt x="22" y="76"/>
                  </a:lnTo>
                  <a:lnTo>
                    <a:pt x="23" y="78"/>
                  </a:lnTo>
                  <a:lnTo>
                    <a:pt x="23" y="83"/>
                  </a:lnTo>
                  <a:lnTo>
                    <a:pt x="25" y="95"/>
                  </a:lnTo>
                  <a:lnTo>
                    <a:pt x="28" y="99"/>
                  </a:lnTo>
                  <a:lnTo>
                    <a:pt x="28" y="102"/>
                  </a:lnTo>
                  <a:lnTo>
                    <a:pt x="34" y="109"/>
                  </a:lnTo>
                  <a:lnTo>
                    <a:pt x="54" y="105"/>
                  </a:lnTo>
                  <a:lnTo>
                    <a:pt x="73" y="99"/>
                  </a:lnTo>
                  <a:lnTo>
                    <a:pt x="85" y="95"/>
                  </a:lnTo>
                  <a:lnTo>
                    <a:pt x="90" y="93"/>
                  </a:lnTo>
                  <a:lnTo>
                    <a:pt x="97" y="89"/>
                  </a:lnTo>
                  <a:lnTo>
                    <a:pt x="97" y="85"/>
                  </a:lnTo>
                  <a:lnTo>
                    <a:pt x="95" y="78"/>
                  </a:lnTo>
                  <a:lnTo>
                    <a:pt x="91" y="69"/>
                  </a:lnTo>
                  <a:lnTo>
                    <a:pt x="77" y="54"/>
                  </a:lnTo>
                  <a:lnTo>
                    <a:pt x="67" y="53"/>
                  </a:lnTo>
                  <a:lnTo>
                    <a:pt x="62" y="54"/>
                  </a:lnTo>
                  <a:lnTo>
                    <a:pt x="61" y="51"/>
                  </a:lnTo>
                  <a:lnTo>
                    <a:pt x="61" y="46"/>
                  </a:lnTo>
                  <a:lnTo>
                    <a:pt x="77" y="42"/>
                  </a:lnTo>
                  <a:lnTo>
                    <a:pt x="85" y="41"/>
                  </a:lnTo>
                  <a:lnTo>
                    <a:pt x="89" y="41"/>
                  </a:lnTo>
                  <a:lnTo>
                    <a:pt x="102" y="37"/>
                  </a:lnTo>
                  <a:lnTo>
                    <a:pt x="108" y="33"/>
                  </a:lnTo>
                  <a:lnTo>
                    <a:pt x="116" y="33"/>
                  </a:lnTo>
                  <a:lnTo>
                    <a:pt x="119" y="39"/>
                  </a:lnTo>
                  <a:lnTo>
                    <a:pt x="113" y="41"/>
                  </a:lnTo>
                  <a:lnTo>
                    <a:pt x="110" y="42"/>
                  </a:lnTo>
                  <a:lnTo>
                    <a:pt x="102" y="48"/>
                  </a:lnTo>
                  <a:lnTo>
                    <a:pt x="100" y="52"/>
                  </a:lnTo>
                  <a:lnTo>
                    <a:pt x="98" y="60"/>
                  </a:lnTo>
                  <a:lnTo>
                    <a:pt x="100" y="65"/>
                  </a:lnTo>
                  <a:lnTo>
                    <a:pt x="102" y="70"/>
                  </a:lnTo>
                  <a:lnTo>
                    <a:pt x="106" y="82"/>
                  </a:lnTo>
                  <a:lnTo>
                    <a:pt x="108" y="88"/>
                  </a:lnTo>
                  <a:lnTo>
                    <a:pt x="113" y="85"/>
                  </a:lnTo>
                  <a:lnTo>
                    <a:pt x="125" y="82"/>
                  </a:lnTo>
                  <a:lnTo>
                    <a:pt x="138" y="78"/>
                  </a:lnTo>
                  <a:lnTo>
                    <a:pt x="139" y="77"/>
                  </a:lnTo>
                  <a:lnTo>
                    <a:pt x="160" y="71"/>
                  </a:lnTo>
                  <a:lnTo>
                    <a:pt x="167" y="69"/>
                  </a:lnTo>
                  <a:lnTo>
                    <a:pt x="169" y="66"/>
                  </a:lnTo>
                  <a:lnTo>
                    <a:pt x="173" y="63"/>
                  </a:lnTo>
                  <a:lnTo>
                    <a:pt x="173" y="57"/>
                  </a:lnTo>
                  <a:lnTo>
                    <a:pt x="172" y="51"/>
                  </a:lnTo>
                  <a:lnTo>
                    <a:pt x="166" y="33"/>
                  </a:lnTo>
                  <a:lnTo>
                    <a:pt x="164" y="27"/>
                  </a:lnTo>
                  <a:lnTo>
                    <a:pt x="148" y="11"/>
                  </a:lnTo>
                  <a:lnTo>
                    <a:pt x="144" y="11"/>
                  </a:lnTo>
                  <a:lnTo>
                    <a:pt x="134" y="10"/>
                  </a:lnTo>
                  <a:lnTo>
                    <a:pt x="127" y="9"/>
                  </a:lnTo>
                  <a:lnTo>
                    <a:pt x="125" y="6"/>
                  </a:lnTo>
                  <a:lnTo>
                    <a:pt x="125" y="1"/>
                  </a:lnTo>
                  <a:lnTo>
                    <a:pt x="138" y="1"/>
                  </a:lnTo>
                  <a:lnTo>
                    <a:pt x="154" y="1"/>
                  </a:lnTo>
                  <a:lnTo>
                    <a:pt x="154" y="0"/>
                  </a:lnTo>
                  <a:close/>
                </a:path>
              </a:pathLst>
            </a:custGeom>
            <a:solidFill>
              <a:srgbClr val="FFD9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2147" name="Freeform 98"/>
            <p:cNvSpPr>
              <a:spLocks/>
            </p:cNvSpPr>
            <p:nvPr/>
          </p:nvSpPr>
          <p:spPr bwMode="auto">
            <a:xfrm>
              <a:off x="132" y="548"/>
              <a:ext cx="66" cy="55"/>
            </a:xfrm>
            <a:custGeom>
              <a:avLst/>
              <a:gdLst>
                <a:gd name="T0" fmla="*/ 189 w 199"/>
                <a:gd name="T1" fmla="*/ 0 h 167"/>
                <a:gd name="T2" fmla="*/ 193 w 199"/>
                <a:gd name="T3" fmla="*/ 0 h 167"/>
                <a:gd name="T4" fmla="*/ 199 w 199"/>
                <a:gd name="T5" fmla="*/ 11 h 167"/>
                <a:gd name="T6" fmla="*/ 199 w 199"/>
                <a:gd name="T7" fmla="*/ 16 h 167"/>
                <a:gd name="T8" fmla="*/ 147 w 199"/>
                <a:gd name="T9" fmla="*/ 70 h 167"/>
                <a:gd name="T10" fmla="*/ 103 w 199"/>
                <a:gd name="T11" fmla="*/ 121 h 167"/>
                <a:gd name="T12" fmla="*/ 95 w 199"/>
                <a:gd name="T13" fmla="*/ 134 h 167"/>
                <a:gd name="T14" fmla="*/ 95 w 199"/>
                <a:gd name="T15" fmla="*/ 136 h 167"/>
                <a:gd name="T16" fmla="*/ 93 w 199"/>
                <a:gd name="T17" fmla="*/ 141 h 167"/>
                <a:gd name="T18" fmla="*/ 91 w 199"/>
                <a:gd name="T19" fmla="*/ 144 h 167"/>
                <a:gd name="T20" fmla="*/ 89 w 199"/>
                <a:gd name="T21" fmla="*/ 149 h 167"/>
                <a:gd name="T22" fmla="*/ 87 w 199"/>
                <a:gd name="T23" fmla="*/ 153 h 167"/>
                <a:gd name="T24" fmla="*/ 87 w 199"/>
                <a:gd name="T25" fmla="*/ 156 h 167"/>
                <a:gd name="T26" fmla="*/ 90 w 199"/>
                <a:gd name="T27" fmla="*/ 160 h 167"/>
                <a:gd name="T28" fmla="*/ 91 w 199"/>
                <a:gd name="T29" fmla="*/ 165 h 167"/>
                <a:gd name="T30" fmla="*/ 85 w 199"/>
                <a:gd name="T31" fmla="*/ 167 h 167"/>
                <a:gd name="T32" fmla="*/ 79 w 199"/>
                <a:gd name="T33" fmla="*/ 160 h 167"/>
                <a:gd name="T34" fmla="*/ 73 w 199"/>
                <a:gd name="T35" fmla="*/ 150 h 167"/>
                <a:gd name="T36" fmla="*/ 71 w 199"/>
                <a:gd name="T37" fmla="*/ 146 h 167"/>
                <a:gd name="T38" fmla="*/ 46 w 199"/>
                <a:gd name="T39" fmla="*/ 100 h 167"/>
                <a:gd name="T40" fmla="*/ 42 w 199"/>
                <a:gd name="T41" fmla="*/ 96 h 167"/>
                <a:gd name="T42" fmla="*/ 46 w 199"/>
                <a:gd name="T43" fmla="*/ 93 h 167"/>
                <a:gd name="T44" fmla="*/ 48 w 199"/>
                <a:gd name="T45" fmla="*/ 93 h 167"/>
                <a:gd name="T46" fmla="*/ 54 w 199"/>
                <a:gd name="T47" fmla="*/ 99 h 167"/>
                <a:gd name="T48" fmla="*/ 55 w 199"/>
                <a:gd name="T49" fmla="*/ 102 h 167"/>
                <a:gd name="T50" fmla="*/ 60 w 199"/>
                <a:gd name="T51" fmla="*/ 105 h 167"/>
                <a:gd name="T52" fmla="*/ 64 w 199"/>
                <a:gd name="T53" fmla="*/ 105 h 167"/>
                <a:gd name="T54" fmla="*/ 67 w 199"/>
                <a:gd name="T55" fmla="*/ 101 h 167"/>
                <a:gd name="T56" fmla="*/ 111 w 199"/>
                <a:gd name="T57" fmla="*/ 57 h 167"/>
                <a:gd name="T58" fmla="*/ 145 w 199"/>
                <a:gd name="T59" fmla="*/ 23 h 167"/>
                <a:gd name="T60" fmla="*/ 149 w 199"/>
                <a:gd name="T61" fmla="*/ 18 h 167"/>
                <a:gd name="T62" fmla="*/ 145 w 199"/>
                <a:gd name="T63" fmla="*/ 17 h 167"/>
                <a:gd name="T64" fmla="*/ 141 w 199"/>
                <a:gd name="T65" fmla="*/ 16 h 167"/>
                <a:gd name="T66" fmla="*/ 135 w 199"/>
                <a:gd name="T67" fmla="*/ 18 h 167"/>
                <a:gd name="T68" fmla="*/ 126 w 199"/>
                <a:gd name="T69" fmla="*/ 18 h 167"/>
                <a:gd name="T70" fmla="*/ 119 w 199"/>
                <a:gd name="T71" fmla="*/ 21 h 167"/>
                <a:gd name="T72" fmla="*/ 112 w 199"/>
                <a:gd name="T73" fmla="*/ 21 h 167"/>
                <a:gd name="T74" fmla="*/ 102 w 199"/>
                <a:gd name="T75" fmla="*/ 22 h 167"/>
                <a:gd name="T76" fmla="*/ 93 w 199"/>
                <a:gd name="T77" fmla="*/ 22 h 167"/>
                <a:gd name="T78" fmla="*/ 63 w 199"/>
                <a:gd name="T79" fmla="*/ 24 h 167"/>
                <a:gd name="T80" fmla="*/ 31 w 199"/>
                <a:gd name="T81" fmla="*/ 27 h 167"/>
                <a:gd name="T82" fmla="*/ 28 w 199"/>
                <a:gd name="T83" fmla="*/ 29 h 167"/>
                <a:gd name="T84" fmla="*/ 23 w 199"/>
                <a:gd name="T85" fmla="*/ 34 h 167"/>
                <a:gd name="T86" fmla="*/ 24 w 199"/>
                <a:gd name="T87" fmla="*/ 42 h 167"/>
                <a:gd name="T88" fmla="*/ 25 w 199"/>
                <a:gd name="T89" fmla="*/ 46 h 167"/>
                <a:gd name="T90" fmla="*/ 23 w 199"/>
                <a:gd name="T91" fmla="*/ 49 h 167"/>
                <a:gd name="T92" fmla="*/ 18 w 199"/>
                <a:gd name="T93" fmla="*/ 49 h 167"/>
                <a:gd name="T94" fmla="*/ 17 w 199"/>
                <a:gd name="T95" fmla="*/ 43 h 167"/>
                <a:gd name="T96" fmla="*/ 7 w 199"/>
                <a:gd name="T97" fmla="*/ 21 h 167"/>
                <a:gd name="T98" fmla="*/ 4 w 199"/>
                <a:gd name="T99" fmla="*/ 13 h 167"/>
                <a:gd name="T100" fmla="*/ 0 w 199"/>
                <a:gd name="T101" fmla="*/ 9 h 167"/>
                <a:gd name="T102" fmla="*/ 0 w 199"/>
                <a:gd name="T103" fmla="*/ 6 h 167"/>
                <a:gd name="T104" fmla="*/ 7 w 199"/>
                <a:gd name="T105" fmla="*/ 4 h 167"/>
                <a:gd name="T106" fmla="*/ 17 w 199"/>
                <a:gd name="T107" fmla="*/ 12 h 167"/>
                <a:gd name="T108" fmla="*/ 84 w 199"/>
                <a:gd name="T109" fmla="*/ 12 h 167"/>
                <a:gd name="T110" fmla="*/ 114 w 199"/>
                <a:gd name="T111" fmla="*/ 10 h 167"/>
                <a:gd name="T112" fmla="*/ 126 w 199"/>
                <a:gd name="T113" fmla="*/ 9 h 167"/>
                <a:gd name="T114" fmla="*/ 144 w 199"/>
                <a:gd name="T115" fmla="*/ 7 h 167"/>
                <a:gd name="T116" fmla="*/ 154 w 199"/>
                <a:gd name="T117" fmla="*/ 7 h 167"/>
                <a:gd name="T118" fmla="*/ 173 w 199"/>
                <a:gd name="T119" fmla="*/ 4 h 167"/>
                <a:gd name="T120" fmla="*/ 187 w 199"/>
                <a:gd name="T121" fmla="*/ 1 h 167"/>
                <a:gd name="T122" fmla="*/ 189 w 199"/>
                <a:gd name="T123" fmla="*/ 0 h 167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199"/>
                <a:gd name="T187" fmla="*/ 0 h 167"/>
                <a:gd name="T188" fmla="*/ 199 w 199"/>
                <a:gd name="T189" fmla="*/ 167 h 167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199" h="167">
                  <a:moveTo>
                    <a:pt x="189" y="0"/>
                  </a:moveTo>
                  <a:lnTo>
                    <a:pt x="193" y="0"/>
                  </a:lnTo>
                  <a:lnTo>
                    <a:pt x="199" y="11"/>
                  </a:lnTo>
                  <a:lnTo>
                    <a:pt x="199" y="16"/>
                  </a:lnTo>
                  <a:lnTo>
                    <a:pt x="147" y="70"/>
                  </a:lnTo>
                  <a:lnTo>
                    <a:pt x="103" y="121"/>
                  </a:lnTo>
                  <a:lnTo>
                    <a:pt x="95" y="134"/>
                  </a:lnTo>
                  <a:lnTo>
                    <a:pt x="95" y="136"/>
                  </a:lnTo>
                  <a:lnTo>
                    <a:pt x="93" y="141"/>
                  </a:lnTo>
                  <a:lnTo>
                    <a:pt x="91" y="144"/>
                  </a:lnTo>
                  <a:lnTo>
                    <a:pt x="89" y="149"/>
                  </a:lnTo>
                  <a:lnTo>
                    <a:pt x="87" y="153"/>
                  </a:lnTo>
                  <a:lnTo>
                    <a:pt x="87" y="156"/>
                  </a:lnTo>
                  <a:lnTo>
                    <a:pt x="90" y="160"/>
                  </a:lnTo>
                  <a:lnTo>
                    <a:pt x="91" y="165"/>
                  </a:lnTo>
                  <a:lnTo>
                    <a:pt x="85" y="167"/>
                  </a:lnTo>
                  <a:lnTo>
                    <a:pt x="79" y="160"/>
                  </a:lnTo>
                  <a:lnTo>
                    <a:pt x="73" y="150"/>
                  </a:lnTo>
                  <a:lnTo>
                    <a:pt x="71" y="146"/>
                  </a:lnTo>
                  <a:lnTo>
                    <a:pt x="46" y="100"/>
                  </a:lnTo>
                  <a:lnTo>
                    <a:pt x="42" y="96"/>
                  </a:lnTo>
                  <a:lnTo>
                    <a:pt x="46" y="93"/>
                  </a:lnTo>
                  <a:lnTo>
                    <a:pt x="48" y="93"/>
                  </a:lnTo>
                  <a:lnTo>
                    <a:pt x="54" y="99"/>
                  </a:lnTo>
                  <a:lnTo>
                    <a:pt x="55" y="102"/>
                  </a:lnTo>
                  <a:lnTo>
                    <a:pt x="60" y="105"/>
                  </a:lnTo>
                  <a:lnTo>
                    <a:pt x="64" y="105"/>
                  </a:lnTo>
                  <a:lnTo>
                    <a:pt x="67" y="101"/>
                  </a:lnTo>
                  <a:lnTo>
                    <a:pt x="111" y="57"/>
                  </a:lnTo>
                  <a:lnTo>
                    <a:pt x="145" y="23"/>
                  </a:lnTo>
                  <a:lnTo>
                    <a:pt x="149" y="18"/>
                  </a:lnTo>
                  <a:lnTo>
                    <a:pt x="145" y="17"/>
                  </a:lnTo>
                  <a:lnTo>
                    <a:pt x="141" y="16"/>
                  </a:lnTo>
                  <a:lnTo>
                    <a:pt x="135" y="18"/>
                  </a:lnTo>
                  <a:lnTo>
                    <a:pt x="126" y="18"/>
                  </a:lnTo>
                  <a:lnTo>
                    <a:pt x="119" y="21"/>
                  </a:lnTo>
                  <a:lnTo>
                    <a:pt x="112" y="21"/>
                  </a:lnTo>
                  <a:lnTo>
                    <a:pt x="102" y="22"/>
                  </a:lnTo>
                  <a:lnTo>
                    <a:pt x="93" y="22"/>
                  </a:lnTo>
                  <a:lnTo>
                    <a:pt x="63" y="24"/>
                  </a:lnTo>
                  <a:lnTo>
                    <a:pt x="31" y="27"/>
                  </a:lnTo>
                  <a:lnTo>
                    <a:pt x="28" y="29"/>
                  </a:lnTo>
                  <a:lnTo>
                    <a:pt x="23" y="34"/>
                  </a:lnTo>
                  <a:lnTo>
                    <a:pt x="24" y="42"/>
                  </a:lnTo>
                  <a:lnTo>
                    <a:pt x="25" y="46"/>
                  </a:lnTo>
                  <a:lnTo>
                    <a:pt x="23" y="49"/>
                  </a:lnTo>
                  <a:lnTo>
                    <a:pt x="18" y="49"/>
                  </a:lnTo>
                  <a:lnTo>
                    <a:pt x="17" y="43"/>
                  </a:lnTo>
                  <a:lnTo>
                    <a:pt x="7" y="21"/>
                  </a:lnTo>
                  <a:lnTo>
                    <a:pt x="4" y="13"/>
                  </a:lnTo>
                  <a:lnTo>
                    <a:pt x="0" y="9"/>
                  </a:lnTo>
                  <a:lnTo>
                    <a:pt x="0" y="6"/>
                  </a:lnTo>
                  <a:lnTo>
                    <a:pt x="7" y="4"/>
                  </a:lnTo>
                  <a:lnTo>
                    <a:pt x="17" y="12"/>
                  </a:lnTo>
                  <a:lnTo>
                    <a:pt x="84" y="12"/>
                  </a:lnTo>
                  <a:lnTo>
                    <a:pt x="114" y="10"/>
                  </a:lnTo>
                  <a:lnTo>
                    <a:pt x="126" y="9"/>
                  </a:lnTo>
                  <a:lnTo>
                    <a:pt x="144" y="7"/>
                  </a:lnTo>
                  <a:lnTo>
                    <a:pt x="154" y="7"/>
                  </a:lnTo>
                  <a:lnTo>
                    <a:pt x="173" y="4"/>
                  </a:lnTo>
                  <a:lnTo>
                    <a:pt x="187" y="1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FFD9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2148" name="Freeform 99"/>
            <p:cNvSpPr>
              <a:spLocks/>
            </p:cNvSpPr>
            <p:nvPr/>
          </p:nvSpPr>
          <p:spPr bwMode="auto">
            <a:xfrm>
              <a:off x="725" y="252"/>
              <a:ext cx="19" cy="20"/>
            </a:xfrm>
            <a:custGeom>
              <a:avLst/>
              <a:gdLst>
                <a:gd name="T0" fmla="*/ 24 w 59"/>
                <a:gd name="T1" fmla="*/ 0 h 62"/>
                <a:gd name="T2" fmla="*/ 25 w 59"/>
                <a:gd name="T3" fmla="*/ 2 h 62"/>
                <a:gd name="T4" fmla="*/ 35 w 59"/>
                <a:gd name="T5" fmla="*/ 0 h 62"/>
                <a:gd name="T6" fmla="*/ 41 w 59"/>
                <a:gd name="T7" fmla="*/ 3 h 62"/>
                <a:gd name="T8" fmla="*/ 57 w 59"/>
                <a:gd name="T9" fmla="*/ 16 h 62"/>
                <a:gd name="T10" fmla="*/ 59 w 59"/>
                <a:gd name="T11" fmla="*/ 21 h 62"/>
                <a:gd name="T12" fmla="*/ 59 w 59"/>
                <a:gd name="T13" fmla="*/ 38 h 62"/>
                <a:gd name="T14" fmla="*/ 57 w 59"/>
                <a:gd name="T15" fmla="*/ 42 h 62"/>
                <a:gd name="T16" fmla="*/ 41 w 59"/>
                <a:gd name="T17" fmla="*/ 59 h 62"/>
                <a:gd name="T18" fmla="*/ 39 w 59"/>
                <a:gd name="T19" fmla="*/ 62 h 62"/>
                <a:gd name="T20" fmla="*/ 24 w 59"/>
                <a:gd name="T21" fmla="*/ 62 h 62"/>
                <a:gd name="T22" fmla="*/ 17 w 59"/>
                <a:gd name="T23" fmla="*/ 58 h 62"/>
                <a:gd name="T24" fmla="*/ 6 w 59"/>
                <a:gd name="T25" fmla="*/ 48 h 62"/>
                <a:gd name="T26" fmla="*/ 3 w 59"/>
                <a:gd name="T27" fmla="*/ 45 h 62"/>
                <a:gd name="T28" fmla="*/ 1 w 59"/>
                <a:gd name="T29" fmla="*/ 40 h 62"/>
                <a:gd name="T30" fmla="*/ 0 w 59"/>
                <a:gd name="T31" fmla="*/ 38 h 62"/>
                <a:gd name="T32" fmla="*/ 0 w 59"/>
                <a:gd name="T33" fmla="*/ 27 h 62"/>
                <a:gd name="T34" fmla="*/ 15 w 59"/>
                <a:gd name="T35" fmla="*/ 4 h 62"/>
                <a:gd name="T36" fmla="*/ 19 w 59"/>
                <a:gd name="T37" fmla="*/ 3 h 62"/>
                <a:gd name="T38" fmla="*/ 24 w 59"/>
                <a:gd name="T39" fmla="*/ 2 h 62"/>
                <a:gd name="T40" fmla="*/ 24 w 59"/>
                <a:gd name="T41" fmla="*/ 0 h 62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59"/>
                <a:gd name="T64" fmla="*/ 0 h 62"/>
                <a:gd name="T65" fmla="*/ 59 w 59"/>
                <a:gd name="T66" fmla="*/ 62 h 62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59" h="62">
                  <a:moveTo>
                    <a:pt x="24" y="0"/>
                  </a:moveTo>
                  <a:lnTo>
                    <a:pt x="25" y="2"/>
                  </a:lnTo>
                  <a:lnTo>
                    <a:pt x="35" y="0"/>
                  </a:lnTo>
                  <a:lnTo>
                    <a:pt x="41" y="3"/>
                  </a:lnTo>
                  <a:lnTo>
                    <a:pt x="57" y="16"/>
                  </a:lnTo>
                  <a:lnTo>
                    <a:pt x="59" y="21"/>
                  </a:lnTo>
                  <a:lnTo>
                    <a:pt x="59" y="38"/>
                  </a:lnTo>
                  <a:lnTo>
                    <a:pt x="57" y="42"/>
                  </a:lnTo>
                  <a:lnTo>
                    <a:pt x="41" y="59"/>
                  </a:lnTo>
                  <a:lnTo>
                    <a:pt x="39" y="62"/>
                  </a:lnTo>
                  <a:lnTo>
                    <a:pt x="24" y="62"/>
                  </a:lnTo>
                  <a:lnTo>
                    <a:pt x="17" y="58"/>
                  </a:lnTo>
                  <a:lnTo>
                    <a:pt x="6" y="48"/>
                  </a:lnTo>
                  <a:lnTo>
                    <a:pt x="3" y="45"/>
                  </a:lnTo>
                  <a:lnTo>
                    <a:pt x="1" y="40"/>
                  </a:lnTo>
                  <a:lnTo>
                    <a:pt x="0" y="38"/>
                  </a:lnTo>
                  <a:lnTo>
                    <a:pt x="0" y="27"/>
                  </a:lnTo>
                  <a:lnTo>
                    <a:pt x="15" y="4"/>
                  </a:lnTo>
                  <a:lnTo>
                    <a:pt x="19" y="3"/>
                  </a:lnTo>
                  <a:lnTo>
                    <a:pt x="24" y="2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FFD9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2149" name="Freeform 100"/>
            <p:cNvSpPr>
              <a:spLocks/>
            </p:cNvSpPr>
            <p:nvPr/>
          </p:nvSpPr>
          <p:spPr bwMode="auto">
            <a:xfrm>
              <a:off x="737" y="275"/>
              <a:ext cx="19" cy="20"/>
            </a:xfrm>
            <a:custGeom>
              <a:avLst/>
              <a:gdLst>
                <a:gd name="T0" fmla="*/ 28 w 58"/>
                <a:gd name="T1" fmla="*/ 0 h 59"/>
                <a:gd name="T2" fmla="*/ 29 w 58"/>
                <a:gd name="T3" fmla="*/ 0 h 59"/>
                <a:gd name="T4" fmla="*/ 36 w 58"/>
                <a:gd name="T5" fmla="*/ 0 h 59"/>
                <a:gd name="T6" fmla="*/ 45 w 58"/>
                <a:gd name="T7" fmla="*/ 3 h 59"/>
                <a:gd name="T8" fmla="*/ 56 w 58"/>
                <a:gd name="T9" fmla="*/ 15 h 59"/>
                <a:gd name="T10" fmla="*/ 58 w 58"/>
                <a:gd name="T11" fmla="*/ 21 h 59"/>
                <a:gd name="T12" fmla="*/ 58 w 58"/>
                <a:gd name="T13" fmla="*/ 37 h 59"/>
                <a:gd name="T14" fmla="*/ 42 w 58"/>
                <a:gd name="T15" fmla="*/ 55 h 59"/>
                <a:gd name="T16" fmla="*/ 36 w 58"/>
                <a:gd name="T17" fmla="*/ 59 h 59"/>
                <a:gd name="T18" fmla="*/ 25 w 58"/>
                <a:gd name="T19" fmla="*/ 59 h 59"/>
                <a:gd name="T20" fmla="*/ 21 w 58"/>
                <a:gd name="T21" fmla="*/ 59 h 59"/>
                <a:gd name="T22" fmla="*/ 18 w 58"/>
                <a:gd name="T23" fmla="*/ 58 h 59"/>
                <a:gd name="T24" fmla="*/ 1 w 58"/>
                <a:gd name="T25" fmla="*/ 40 h 59"/>
                <a:gd name="T26" fmla="*/ 0 w 58"/>
                <a:gd name="T27" fmla="*/ 23 h 59"/>
                <a:gd name="T28" fmla="*/ 3 w 58"/>
                <a:gd name="T29" fmla="*/ 17 h 59"/>
                <a:gd name="T30" fmla="*/ 15 w 58"/>
                <a:gd name="T31" fmla="*/ 3 h 59"/>
                <a:gd name="T32" fmla="*/ 18 w 58"/>
                <a:gd name="T33" fmla="*/ 1 h 59"/>
                <a:gd name="T34" fmla="*/ 21 w 58"/>
                <a:gd name="T35" fmla="*/ 0 h 59"/>
                <a:gd name="T36" fmla="*/ 25 w 58"/>
                <a:gd name="T37" fmla="*/ 0 h 59"/>
                <a:gd name="T38" fmla="*/ 28 w 58"/>
                <a:gd name="T39" fmla="*/ 0 h 59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58"/>
                <a:gd name="T61" fmla="*/ 0 h 59"/>
                <a:gd name="T62" fmla="*/ 58 w 58"/>
                <a:gd name="T63" fmla="*/ 59 h 59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58" h="59">
                  <a:moveTo>
                    <a:pt x="28" y="0"/>
                  </a:moveTo>
                  <a:lnTo>
                    <a:pt x="29" y="0"/>
                  </a:lnTo>
                  <a:lnTo>
                    <a:pt x="36" y="0"/>
                  </a:lnTo>
                  <a:lnTo>
                    <a:pt x="45" y="3"/>
                  </a:lnTo>
                  <a:lnTo>
                    <a:pt x="56" y="15"/>
                  </a:lnTo>
                  <a:lnTo>
                    <a:pt x="58" y="21"/>
                  </a:lnTo>
                  <a:lnTo>
                    <a:pt x="58" y="37"/>
                  </a:lnTo>
                  <a:lnTo>
                    <a:pt x="42" y="55"/>
                  </a:lnTo>
                  <a:lnTo>
                    <a:pt x="36" y="59"/>
                  </a:lnTo>
                  <a:lnTo>
                    <a:pt x="25" y="59"/>
                  </a:lnTo>
                  <a:lnTo>
                    <a:pt x="21" y="59"/>
                  </a:lnTo>
                  <a:lnTo>
                    <a:pt x="18" y="58"/>
                  </a:lnTo>
                  <a:lnTo>
                    <a:pt x="1" y="40"/>
                  </a:lnTo>
                  <a:lnTo>
                    <a:pt x="0" y="23"/>
                  </a:lnTo>
                  <a:lnTo>
                    <a:pt x="3" y="17"/>
                  </a:lnTo>
                  <a:lnTo>
                    <a:pt x="15" y="3"/>
                  </a:lnTo>
                  <a:lnTo>
                    <a:pt x="18" y="1"/>
                  </a:lnTo>
                  <a:lnTo>
                    <a:pt x="21" y="0"/>
                  </a:lnTo>
                  <a:lnTo>
                    <a:pt x="25" y="0"/>
                  </a:lnTo>
                  <a:lnTo>
                    <a:pt x="28" y="0"/>
                  </a:lnTo>
                  <a:close/>
                </a:path>
              </a:pathLst>
            </a:custGeom>
            <a:solidFill>
              <a:srgbClr val="FFD9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2150" name="Freeform 101"/>
            <p:cNvSpPr>
              <a:spLocks/>
            </p:cNvSpPr>
            <p:nvPr/>
          </p:nvSpPr>
          <p:spPr bwMode="auto">
            <a:xfrm>
              <a:off x="747" y="298"/>
              <a:ext cx="19" cy="19"/>
            </a:xfrm>
            <a:custGeom>
              <a:avLst/>
              <a:gdLst>
                <a:gd name="T0" fmla="*/ 22 w 59"/>
                <a:gd name="T1" fmla="*/ 0 h 57"/>
                <a:gd name="T2" fmla="*/ 36 w 59"/>
                <a:gd name="T3" fmla="*/ 0 h 57"/>
                <a:gd name="T4" fmla="*/ 44 w 59"/>
                <a:gd name="T5" fmla="*/ 5 h 57"/>
                <a:gd name="T6" fmla="*/ 48 w 59"/>
                <a:gd name="T7" fmla="*/ 7 h 57"/>
                <a:gd name="T8" fmla="*/ 56 w 59"/>
                <a:gd name="T9" fmla="*/ 14 h 57"/>
                <a:gd name="T10" fmla="*/ 59 w 59"/>
                <a:gd name="T11" fmla="*/ 24 h 57"/>
                <a:gd name="T12" fmla="*/ 59 w 59"/>
                <a:gd name="T13" fmla="*/ 33 h 57"/>
                <a:gd name="T14" fmla="*/ 58 w 59"/>
                <a:gd name="T15" fmla="*/ 39 h 57"/>
                <a:gd name="T16" fmla="*/ 57 w 59"/>
                <a:gd name="T17" fmla="*/ 42 h 57"/>
                <a:gd name="T18" fmla="*/ 54 w 59"/>
                <a:gd name="T19" fmla="*/ 45 h 57"/>
                <a:gd name="T20" fmla="*/ 48 w 59"/>
                <a:gd name="T21" fmla="*/ 51 h 57"/>
                <a:gd name="T22" fmla="*/ 42 w 59"/>
                <a:gd name="T23" fmla="*/ 55 h 57"/>
                <a:gd name="T24" fmla="*/ 40 w 59"/>
                <a:gd name="T25" fmla="*/ 56 h 57"/>
                <a:gd name="T26" fmla="*/ 24 w 59"/>
                <a:gd name="T27" fmla="*/ 57 h 57"/>
                <a:gd name="T28" fmla="*/ 22 w 59"/>
                <a:gd name="T29" fmla="*/ 56 h 57"/>
                <a:gd name="T30" fmla="*/ 15 w 59"/>
                <a:gd name="T31" fmla="*/ 54 h 57"/>
                <a:gd name="T32" fmla="*/ 10 w 59"/>
                <a:gd name="T33" fmla="*/ 51 h 57"/>
                <a:gd name="T34" fmla="*/ 7 w 59"/>
                <a:gd name="T35" fmla="*/ 47 h 57"/>
                <a:gd name="T36" fmla="*/ 5 w 59"/>
                <a:gd name="T37" fmla="*/ 45 h 57"/>
                <a:gd name="T38" fmla="*/ 1 w 59"/>
                <a:gd name="T39" fmla="*/ 39 h 57"/>
                <a:gd name="T40" fmla="*/ 0 w 59"/>
                <a:gd name="T41" fmla="*/ 36 h 57"/>
                <a:gd name="T42" fmla="*/ 0 w 59"/>
                <a:gd name="T43" fmla="*/ 23 h 57"/>
                <a:gd name="T44" fmla="*/ 1 w 59"/>
                <a:gd name="T45" fmla="*/ 20 h 57"/>
                <a:gd name="T46" fmla="*/ 9 w 59"/>
                <a:gd name="T47" fmla="*/ 7 h 57"/>
                <a:gd name="T48" fmla="*/ 20 w 59"/>
                <a:gd name="T49" fmla="*/ 1 h 57"/>
                <a:gd name="T50" fmla="*/ 22 w 59"/>
                <a:gd name="T51" fmla="*/ 0 h 57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59"/>
                <a:gd name="T79" fmla="*/ 0 h 57"/>
                <a:gd name="T80" fmla="*/ 59 w 59"/>
                <a:gd name="T81" fmla="*/ 57 h 57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59" h="57">
                  <a:moveTo>
                    <a:pt x="22" y="0"/>
                  </a:moveTo>
                  <a:lnTo>
                    <a:pt x="36" y="0"/>
                  </a:lnTo>
                  <a:lnTo>
                    <a:pt x="44" y="5"/>
                  </a:lnTo>
                  <a:lnTo>
                    <a:pt x="48" y="7"/>
                  </a:lnTo>
                  <a:lnTo>
                    <a:pt x="56" y="14"/>
                  </a:lnTo>
                  <a:lnTo>
                    <a:pt x="59" y="24"/>
                  </a:lnTo>
                  <a:lnTo>
                    <a:pt x="59" y="33"/>
                  </a:lnTo>
                  <a:lnTo>
                    <a:pt x="58" y="39"/>
                  </a:lnTo>
                  <a:lnTo>
                    <a:pt x="57" y="42"/>
                  </a:lnTo>
                  <a:lnTo>
                    <a:pt x="54" y="45"/>
                  </a:lnTo>
                  <a:lnTo>
                    <a:pt x="48" y="51"/>
                  </a:lnTo>
                  <a:lnTo>
                    <a:pt x="42" y="55"/>
                  </a:lnTo>
                  <a:lnTo>
                    <a:pt x="40" y="56"/>
                  </a:lnTo>
                  <a:lnTo>
                    <a:pt x="24" y="57"/>
                  </a:lnTo>
                  <a:lnTo>
                    <a:pt x="22" y="56"/>
                  </a:lnTo>
                  <a:lnTo>
                    <a:pt x="15" y="54"/>
                  </a:lnTo>
                  <a:lnTo>
                    <a:pt x="10" y="51"/>
                  </a:lnTo>
                  <a:lnTo>
                    <a:pt x="7" y="47"/>
                  </a:lnTo>
                  <a:lnTo>
                    <a:pt x="5" y="45"/>
                  </a:lnTo>
                  <a:lnTo>
                    <a:pt x="1" y="39"/>
                  </a:lnTo>
                  <a:lnTo>
                    <a:pt x="0" y="36"/>
                  </a:lnTo>
                  <a:lnTo>
                    <a:pt x="0" y="23"/>
                  </a:lnTo>
                  <a:lnTo>
                    <a:pt x="1" y="20"/>
                  </a:lnTo>
                  <a:lnTo>
                    <a:pt x="9" y="7"/>
                  </a:lnTo>
                  <a:lnTo>
                    <a:pt x="20" y="1"/>
                  </a:lnTo>
                  <a:lnTo>
                    <a:pt x="22" y="0"/>
                  </a:lnTo>
                  <a:close/>
                </a:path>
              </a:pathLst>
            </a:custGeom>
            <a:solidFill>
              <a:srgbClr val="FFD9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2151" name="Freeform 102"/>
            <p:cNvSpPr>
              <a:spLocks/>
            </p:cNvSpPr>
            <p:nvPr/>
          </p:nvSpPr>
          <p:spPr bwMode="auto">
            <a:xfrm>
              <a:off x="755" y="322"/>
              <a:ext cx="20" cy="20"/>
            </a:xfrm>
            <a:custGeom>
              <a:avLst/>
              <a:gdLst>
                <a:gd name="T0" fmla="*/ 26 w 60"/>
                <a:gd name="T1" fmla="*/ 0 h 58"/>
                <a:gd name="T2" fmla="*/ 33 w 60"/>
                <a:gd name="T3" fmla="*/ 0 h 58"/>
                <a:gd name="T4" fmla="*/ 38 w 60"/>
                <a:gd name="T5" fmla="*/ 0 h 58"/>
                <a:gd name="T6" fmla="*/ 42 w 60"/>
                <a:gd name="T7" fmla="*/ 1 h 58"/>
                <a:gd name="T8" fmla="*/ 46 w 60"/>
                <a:gd name="T9" fmla="*/ 3 h 58"/>
                <a:gd name="T10" fmla="*/ 53 w 60"/>
                <a:gd name="T11" fmla="*/ 9 h 58"/>
                <a:gd name="T12" fmla="*/ 59 w 60"/>
                <a:gd name="T13" fmla="*/ 18 h 58"/>
                <a:gd name="T14" fmla="*/ 60 w 60"/>
                <a:gd name="T15" fmla="*/ 26 h 58"/>
                <a:gd name="T16" fmla="*/ 60 w 60"/>
                <a:gd name="T17" fmla="*/ 36 h 58"/>
                <a:gd name="T18" fmla="*/ 45 w 60"/>
                <a:gd name="T19" fmla="*/ 55 h 58"/>
                <a:gd name="T20" fmla="*/ 42 w 60"/>
                <a:gd name="T21" fmla="*/ 55 h 58"/>
                <a:gd name="T22" fmla="*/ 41 w 60"/>
                <a:gd name="T23" fmla="*/ 58 h 58"/>
                <a:gd name="T24" fmla="*/ 26 w 60"/>
                <a:gd name="T25" fmla="*/ 58 h 58"/>
                <a:gd name="T26" fmla="*/ 18 w 60"/>
                <a:gd name="T27" fmla="*/ 58 h 58"/>
                <a:gd name="T28" fmla="*/ 10 w 60"/>
                <a:gd name="T29" fmla="*/ 50 h 58"/>
                <a:gd name="T30" fmla="*/ 2 w 60"/>
                <a:gd name="T31" fmla="*/ 41 h 58"/>
                <a:gd name="T32" fmla="*/ 2 w 60"/>
                <a:gd name="T33" fmla="*/ 36 h 58"/>
                <a:gd name="T34" fmla="*/ 0 w 60"/>
                <a:gd name="T35" fmla="*/ 33 h 58"/>
                <a:gd name="T36" fmla="*/ 0 w 60"/>
                <a:gd name="T37" fmla="*/ 21 h 58"/>
                <a:gd name="T38" fmla="*/ 4 w 60"/>
                <a:gd name="T39" fmla="*/ 17 h 58"/>
                <a:gd name="T40" fmla="*/ 12 w 60"/>
                <a:gd name="T41" fmla="*/ 6 h 58"/>
                <a:gd name="T42" fmla="*/ 16 w 60"/>
                <a:gd name="T43" fmla="*/ 2 h 58"/>
                <a:gd name="T44" fmla="*/ 18 w 60"/>
                <a:gd name="T45" fmla="*/ 1 h 58"/>
                <a:gd name="T46" fmla="*/ 26 w 60"/>
                <a:gd name="T47" fmla="*/ 0 h 5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60"/>
                <a:gd name="T73" fmla="*/ 0 h 58"/>
                <a:gd name="T74" fmla="*/ 60 w 60"/>
                <a:gd name="T75" fmla="*/ 58 h 58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60" h="58">
                  <a:moveTo>
                    <a:pt x="26" y="0"/>
                  </a:moveTo>
                  <a:lnTo>
                    <a:pt x="33" y="0"/>
                  </a:lnTo>
                  <a:lnTo>
                    <a:pt x="38" y="0"/>
                  </a:lnTo>
                  <a:lnTo>
                    <a:pt x="42" y="1"/>
                  </a:lnTo>
                  <a:lnTo>
                    <a:pt x="46" y="3"/>
                  </a:lnTo>
                  <a:lnTo>
                    <a:pt x="53" y="9"/>
                  </a:lnTo>
                  <a:lnTo>
                    <a:pt x="59" y="18"/>
                  </a:lnTo>
                  <a:lnTo>
                    <a:pt x="60" y="26"/>
                  </a:lnTo>
                  <a:lnTo>
                    <a:pt x="60" y="36"/>
                  </a:lnTo>
                  <a:lnTo>
                    <a:pt x="45" y="55"/>
                  </a:lnTo>
                  <a:lnTo>
                    <a:pt x="42" y="55"/>
                  </a:lnTo>
                  <a:lnTo>
                    <a:pt x="41" y="58"/>
                  </a:lnTo>
                  <a:lnTo>
                    <a:pt x="26" y="58"/>
                  </a:lnTo>
                  <a:lnTo>
                    <a:pt x="18" y="58"/>
                  </a:lnTo>
                  <a:lnTo>
                    <a:pt x="10" y="50"/>
                  </a:lnTo>
                  <a:lnTo>
                    <a:pt x="2" y="41"/>
                  </a:lnTo>
                  <a:lnTo>
                    <a:pt x="2" y="36"/>
                  </a:lnTo>
                  <a:lnTo>
                    <a:pt x="0" y="33"/>
                  </a:lnTo>
                  <a:lnTo>
                    <a:pt x="0" y="21"/>
                  </a:lnTo>
                  <a:lnTo>
                    <a:pt x="4" y="17"/>
                  </a:lnTo>
                  <a:lnTo>
                    <a:pt x="12" y="6"/>
                  </a:lnTo>
                  <a:lnTo>
                    <a:pt x="16" y="2"/>
                  </a:lnTo>
                  <a:lnTo>
                    <a:pt x="18" y="1"/>
                  </a:lnTo>
                  <a:lnTo>
                    <a:pt x="26" y="0"/>
                  </a:lnTo>
                  <a:close/>
                </a:path>
              </a:pathLst>
            </a:custGeom>
            <a:solidFill>
              <a:srgbClr val="FFD9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2152" name="Freeform 103"/>
            <p:cNvSpPr>
              <a:spLocks/>
            </p:cNvSpPr>
            <p:nvPr/>
          </p:nvSpPr>
          <p:spPr bwMode="auto">
            <a:xfrm>
              <a:off x="761" y="346"/>
              <a:ext cx="21" cy="20"/>
            </a:xfrm>
            <a:custGeom>
              <a:avLst/>
              <a:gdLst>
                <a:gd name="T0" fmla="*/ 30 w 61"/>
                <a:gd name="T1" fmla="*/ 0 h 60"/>
                <a:gd name="T2" fmla="*/ 32 w 61"/>
                <a:gd name="T3" fmla="*/ 0 h 60"/>
                <a:gd name="T4" fmla="*/ 38 w 61"/>
                <a:gd name="T5" fmla="*/ 0 h 60"/>
                <a:gd name="T6" fmla="*/ 43 w 61"/>
                <a:gd name="T7" fmla="*/ 4 h 60"/>
                <a:gd name="T8" fmla="*/ 51 w 61"/>
                <a:gd name="T9" fmla="*/ 11 h 60"/>
                <a:gd name="T10" fmla="*/ 58 w 61"/>
                <a:gd name="T11" fmla="*/ 20 h 60"/>
                <a:gd name="T12" fmla="*/ 61 w 61"/>
                <a:gd name="T13" fmla="*/ 34 h 60"/>
                <a:gd name="T14" fmla="*/ 61 w 61"/>
                <a:gd name="T15" fmla="*/ 38 h 60"/>
                <a:gd name="T16" fmla="*/ 57 w 61"/>
                <a:gd name="T17" fmla="*/ 41 h 60"/>
                <a:gd name="T18" fmla="*/ 57 w 61"/>
                <a:gd name="T19" fmla="*/ 43 h 60"/>
                <a:gd name="T20" fmla="*/ 49 w 61"/>
                <a:gd name="T21" fmla="*/ 53 h 60"/>
                <a:gd name="T22" fmla="*/ 48 w 61"/>
                <a:gd name="T23" fmla="*/ 52 h 60"/>
                <a:gd name="T24" fmla="*/ 45 w 61"/>
                <a:gd name="T25" fmla="*/ 54 h 60"/>
                <a:gd name="T26" fmla="*/ 40 w 61"/>
                <a:gd name="T27" fmla="*/ 59 h 60"/>
                <a:gd name="T28" fmla="*/ 26 w 61"/>
                <a:gd name="T29" fmla="*/ 60 h 60"/>
                <a:gd name="T30" fmla="*/ 22 w 61"/>
                <a:gd name="T31" fmla="*/ 59 h 60"/>
                <a:gd name="T32" fmla="*/ 18 w 61"/>
                <a:gd name="T33" fmla="*/ 56 h 60"/>
                <a:gd name="T34" fmla="*/ 7 w 61"/>
                <a:gd name="T35" fmla="*/ 48 h 60"/>
                <a:gd name="T36" fmla="*/ 3 w 61"/>
                <a:gd name="T37" fmla="*/ 42 h 60"/>
                <a:gd name="T38" fmla="*/ 0 w 61"/>
                <a:gd name="T39" fmla="*/ 36 h 60"/>
                <a:gd name="T40" fmla="*/ 0 w 61"/>
                <a:gd name="T41" fmla="*/ 24 h 60"/>
                <a:gd name="T42" fmla="*/ 2 w 61"/>
                <a:gd name="T43" fmla="*/ 20 h 60"/>
                <a:gd name="T44" fmla="*/ 7 w 61"/>
                <a:gd name="T45" fmla="*/ 12 h 60"/>
                <a:gd name="T46" fmla="*/ 12 w 61"/>
                <a:gd name="T47" fmla="*/ 7 h 60"/>
                <a:gd name="T48" fmla="*/ 19 w 61"/>
                <a:gd name="T49" fmla="*/ 4 h 60"/>
                <a:gd name="T50" fmla="*/ 22 w 61"/>
                <a:gd name="T51" fmla="*/ 0 h 60"/>
                <a:gd name="T52" fmla="*/ 28 w 61"/>
                <a:gd name="T53" fmla="*/ 0 h 60"/>
                <a:gd name="T54" fmla="*/ 30 w 61"/>
                <a:gd name="T55" fmla="*/ 0 h 60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61"/>
                <a:gd name="T85" fmla="*/ 0 h 60"/>
                <a:gd name="T86" fmla="*/ 61 w 61"/>
                <a:gd name="T87" fmla="*/ 60 h 60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61" h="60">
                  <a:moveTo>
                    <a:pt x="30" y="0"/>
                  </a:moveTo>
                  <a:lnTo>
                    <a:pt x="32" y="0"/>
                  </a:lnTo>
                  <a:lnTo>
                    <a:pt x="38" y="0"/>
                  </a:lnTo>
                  <a:lnTo>
                    <a:pt x="43" y="4"/>
                  </a:lnTo>
                  <a:lnTo>
                    <a:pt x="51" y="11"/>
                  </a:lnTo>
                  <a:lnTo>
                    <a:pt x="58" y="20"/>
                  </a:lnTo>
                  <a:lnTo>
                    <a:pt x="61" y="34"/>
                  </a:lnTo>
                  <a:lnTo>
                    <a:pt x="61" y="38"/>
                  </a:lnTo>
                  <a:lnTo>
                    <a:pt x="57" y="41"/>
                  </a:lnTo>
                  <a:lnTo>
                    <a:pt x="57" y="43"/>
                  </a:lnTo>
                  <a:lnTo>
                    <a:pt x="49" y="53"/>
                  </a:lnTo>
                  <a:lnTo>
                    <a:pt x="48" y="52"/>
                  </a:lnTo>
                  <a:lnTo>
                    <a:pt x="45" y="54"/>
                  </a:lnTo>
                  <a:lnTo>
                    <a:pt x="40" y="59"/>
                  </a:lnTo>
                  <a:lnTo>
                    <a:pt x="26" y="60"/>
                  </a:lnTo>
                  <a:lnTo>
                    <a:pt x="22" y="59"/>
                  </a:lnTo>
                  <a:lnTo>
                    <a:pt x="18" y="56"/>
                  </a:lnTo>
                  <a:lnTo>
                    <a:pt x="7" y="48"/>
                  </a:lnTo>
                  <a:lnTo>
                    <a:pt x="3" y="42"/>
                  </a:lnTo>
                  <a:lnTo>
                    <a:pt x="0" y="36"/>
                  </a:lnTo>
                  <a:lnTo>
                    <a:pt x="0" y="24"/>
                  </a:lnTo>
                  <a:lnTo>
                    <a:pt x="2" y="20"/>
                  </a:lnTo>
                  <a:lnTo>
                    <a:pt x="7" y="12"/>
                  </a:lnTo>
                  <a:lnTo>
                    <a:pt x="12" y="7"/>
                  </a:lnTo>
                  <a:lnTo>
                    <a:pt x="19" y="4"/>
                  </a:lnTo>
                  <a:lnTo>
                    <a:pt x="22" y="0"/>
                  </a:lnTo>
                  <a:lnTo>
                    <a:pt x="28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rgbClr val="FFD9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2153" name="Freeform 104"/>
            <p:cNvSpPr>
              <a:spLocks/>
            </p:cNvSpPr>
            <p:nvPr/>
          </p:nvSpPr>
          <p:spPr bwMode="auto">
            <a:xfrm>
              <a:off x="766" y="371"/>
              <a:ext cx="21" cy="20"/>
            </a:xfrm>
            <a:custGeom>
              <a:avLst/>
              <a:gdLst>
                <a:gd name="T0" fmla="*/ 30 w 61"/>
                <a:gd name="T1" fmla="*/ 0 h 60"/>
                <a:gd name="T2" fmla="*/ 31 w 61"/>
                <a:gd name="T3" fmla="*/ 0 h 60"/>
                <a:gd name="T4" fmla="*/ 35 w 61"/>
                <a:gd name="T5" fmla="*/ 2 h 60"/>
                <a:gd name="T6" fmla="*/ 41 w 61"/>
                <a:gd name="T7" fmla="*/ 2 h 60"/>
                <a:gd name="T8" fmla="*/ 58 w 61"/>
                <a:gd name="T9" fmla="*/ 15 h 60"/>
                <a:gd name="T10" fmla="*/ 59 w 61"/>
                <a:gd name="T11" fmla="*/ 18 h 60"/>
                <a:gd name="T12" fmla="*/ 61 w 61"/>
                <a:gd name="T13" fmla="*/ 26 h 60"/>
                <a:gd name="T14" fmla="*/ 60 w 61"/>
                <a:gd name="T15" fmla="*/ 35 h 60"/>
                <a:gd name="T16" fmla="*/ 58 w 61"/>
                <a:gd name="T17" fmla="*/ 45 h 60"/>
                <a:gd name="T18" fmla="*/ 46 w 61"/>
                <a:gd name="T19" fmla="*/ 56 h 60"/>
                <a:gd name="T20" fmla="*/ 43 w 61"/>
                <a:gd name="T21" fmla="*/ 57 h 60"/>
                <a:gd name="T22" fmla="*/ 41 w 61"/>
                <a:gd name="T23" fmla="*/ 59 h 60"/>
                <a:gd name="T24" fmla="*/ 33 w 61"/>
                <a:gd name="T25" fmla="*/ 60 h 60"/>
                <a:gd name="T26" fmla="*/ 15 w 61"/>
                <a:gd name="T27" fmla="*/ 56 h 60"/>
                <a:gd name="T28" fmla="*/ 1 w 61"/>
                <a:gd name="T29" fmla="*/ 41 h 60"/>
                <a:gd name="T30" fmla="*/ 0 w 61"/>
                <a:gd name="T31" fmla="*/ 20 h 60"/>
                <a:gd name="T32" fmla="*/ 3 w 61"/>
                <a:gd name="T33" fmla="*/ 16 h 60"/>
                <a:gd name="T34" fmla="*/ 10 w 61"/>
                <a:gd name="T35" fmla="*/ 6 h 60"/>
                <a:gd name="T36" fmla="*/ 15 w 61"/>
                <a:gd name="T37" fmla="*/ 3 h 60"/>
                <a:gd name="T38" fmla="*/ 19 w 61"/>
                <a:gd name="T39" fmla="*/ 2 h 60"/>
                <a:gd name="T40" fmla="*/ 29 w 61"/>
                <a:gd name="T41" fmla="*/ 2 h 60"/>
                <a:gd name="T42" fmla="*/ 30 w 61"/>
                <a:gd name="T43" fmla="*/ 0 h 6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61"/>
                <a:gd name="T67" fmla="*/ 0 h 60"/>
                <a:gd name="T68" fmla="*/ 61 w 61"/>
                <a:gd name="T69" fmla="*/ 60 h 60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61" h="60">
                  <a:moveTo>
                    <a:pt x="30" y="0"/>
                  </a:moveTo>
                  <a:lnTo>
                    <a:pt x="31" y="0"/>
                  </a:lnTo>
                  <a:lnTo>
                    <a:pt x="35" y="2"/>
                  </a:lnTo>
                  <a:lnTo>
                    <a:pt x="41" y="2"/>
                  </a:lnTo>
                  <a:lnTo>
                    <a:pt x="58" y="15"/>
                  </a:lnTo>
                  <a:lnTo>
                    <a:pt x="59" y="18"/>
                  </a:lnTo>
                  <a:lnTo>
                    <a:pt x="61" y="26"/>
                  </a:lnTo>
                  <a:lnTo>
                    <a:pt x="60" y="35"/>
                  </a:lnTo>
                  <a:lnTo>
                    <a:pt x="58" y="45"/>
                  </a:lnTo>
                  <a:lnTo>
                    <a:pt x="46" y="56"/>
                  </a:lnTo>
                  <a:lnTo>
                    <a:pt x="43" y="57"/>
                  </a:lnTo>
                  <a:lnTo>
                    <a:pt x="41" y="59"/>
                  </a:lnTo>
                  <a:lnTo>
                    <a:pt x="33" y="60"/>
                  </a:lnTo>
                  <a:lnTo>
                    <a:pt x="15" y="56"/>
                  </a:lnTo>
                  <a:lnTo>
                    <a:pt x="1" y="41"/>
                  </a:lnTo>
                  <a:lnTo>
                    <a:pt x="0" y="20"/>
                  </a:lnTo>
                  <a:lnTo>
                    <a:pt x="3" y="16"/>
                  </a:lnTo>
                  <a:lnTo>
                    <a:pt x="10" y="6"/>
                  </a:lnTo>
                  <a:lnTo>
                    <a:pt x="15" y="3"/>
                  </a:lnTo>
                  <a:lnTo>
                    <a:pt x="19" y="2"/>
                  </a:lnTo>
                  <a:lnTo>
                    <a:pt x="29" y="2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rgbClr val="FFD9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2154" name="Freeform 105"/>
            <p:cNvSpPr>
              <a:spLocks/>
            </p:cNvSpPr>
            <p:nvPr/>
          </p:nvSpPr>
          <p:spPr bwMode="auto">
            <a:xfrm>
              <a:off x="770" y="397"/>
              <a:ext cx="19" cy="19"/>
            </a:xfrm>
            <a:custGeom>
              <a:avLst/>
              <a:gdLst>
                <a:gd name="T0" fmla="*/ 23 w 57"/>
                <a:gd name="T1" fmla="*/ 0 h 59"/>
                <a:gd name="T2" fmla="*/ 36 w 57"/>
                <a:gd name="T3" fmla="*/ 0 h 59"/>
                <a:gd name="T4" fmla="*/ 38 w 57"/>
                <a:gd name="T5" fmla="*/ 3 h 59"/>
                <a:gd name="T6" fmla="*/ 43 w 57"/>
                <a:gd name="T7" fmla="*/ 4 h 59"/>
                <a:gd name="T8" fmla="*/ 50 w 57"/>
                <a:gd name="T9" fmla="*/ 7 h 59"/>
                <a:gd name="T10" fmla="*/ 56 w 57"/>
                <a:gd name="T11" fmla="*/ 20 h 59"/>
                <a:gd name="T12" fmla="*/ 57 w 57"/>
                <a:gd name="T13" fmla="*/ 33 h 59"/>
                <a:gd name="T14" fmla="*/ 55 w 57"/>
                <a:gd name="T15" fmla="*/ 41 h 59"/>
                <a:gd name="T16" fmla="*/ 48 w 57"/>
                <a:gd name="T17" fmla="*/ 52 h 59"/>
                <a:gd name="T18" fmla="*/ 36 w 57"/>
                <a:gd name="T19" fmla="*/ 57 h 59"/>
                <a:gd name="T20" fmla="*/ 23 w 57"/>
                <a:gd name="T21" fmla="*/ 59 h 59"/>
                <a:gd name="T22" fmla="*/ 20 w 57"/>
                <a:gd name="T23" fmla="*/ 57 h 59"/>
                <a:gd name="T24" fmla="*/ 17 w 57"/>
                <a:gd name="T25" fmla="*/ 57 h 59"/>
                <a:gd name="T26" fmla="*/ 5 w 57"/>
                <a:gd name="T27" fmla="*/ 46 h 59"/>
                <a:gd name="T28" fmla="*/ 1 w 57"/>
                <a:gd name="T29" fmla="*/ 41 h 59"/>
                <a:gd name="T30" fmla="*/ 0 w 57"/>
                <a:gd name="T31" fmla="*/ 40 h 59"/>
                <a:gd name="T32" fmla="*/ 0 w 57"/>
                <a:gd name="T33" fmla="*/ 36 h 59"/>
                <a:gd name="T34" fmla="*/ 0 w 57"/>
                <a:gd name="T35" fmla="*/ 29 h 59"/>
                <a:gd name="T36" fmla="*/ 0 w 57"/>
                <a:gd name="T37" fmla="*/ 27 h 59"/>
                <a:gd name="T38" fmla="*/ 0 w 57"/>
                <a:gd name="T39" fmla="*/ 22 h 59"/>
                <a:gd name="T40" fmla="*/ 1 w 57"/>
                <a:gd name="T41" fmla="*/ 17 h 59"/>
                <a:gd name="T42" fmla="*/ 8 w 57"/>
                <a:gd name="T43" fmla="*/ 7 h 59"/>
                <a:gd name="T44" fmla="*/ 19 w 57"/>
                <a:gd name="T45" fmla="*/ 0 h 59"/>
                <a:gd name="T46" fmla="*/ 23 w 57"/>
                <a:gd name="T47" fmla="*/ 0 h 59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57"/>
                <a:gd name="T73" fmla="*/ 0 h 59"/>
                <a:gd name="T74" fmla="*/ 57 w 57"/>
                <a:gd name="T75" fmla="*/ 59 h 59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57" h="59">
                  <a:moveTo>
                    <a:pt x="23" y="0"/>
                  </a:moveTo>
                  <a:lnTo>
                    <a:pt x="36" y="0"/>
                  </a:lnTo>
                  <a:lnTo>
                    <a:pt x="38" y="3"/>
                  </a:lnTo>
                  <a:lnTo>
                    <a:pt x="43" y="4"/>
                  </a:lnTo>
                  <a:lnTo>
                    <a:pt x="50" y="7"/>
                  </a:lnTo>
                  <a:lnTo>
                    <a:pt x="56" y="20"/>
                  </a:lnTo>
                  <a:lnTo>
                    <a:pt x="57" y="33"/>
                  </a:lnTo>
                  <a:lnTo>
                    <a:pt x="55" y="41"/>
                  </a:lnTo>
                  <a:lnTo>
                    <a:pt x="48" y="52"/>
                  </a:lnTo>
                  <a:lnTo>
                    <a:pt x="36" y="57"/>
                  </a:lnTo>
                  <a:lnTo>
                    <a:pt x="23" y="59"/>
                  </a:lnTo>
                  <a:lnTo>
                    <a:pt x="20" y="57"/>
                  </a:lnTo>
                  <a:lnTo>
                    <a:pt x="17" y="57"/>
                  </a:lnTo>
                  <a:lnTo>
                    <a:pt x="5" y="46"/>
                  </a:lnTo>
                  <a:lnTo>
                    <a:pt x="1" y="41"/>
                  </a:lnTo>
                  <a:lnTo>
                    <a:pt x="0" y="40"/>
                  </a:lnTo>
                  <a:lnTo>
                    <a:pt x="0" y="36"/>
                  </a:lnTo>
                  <a:lnTo>
                    <a:pt x="0" y="29"/>
                  </a:lnTo>
                  <a:lnTo>
                    <a:pt x="0" y="27"/>
                  </a:lnTo>
                  <a:lnTo>
                    <a:pt x="0" y="22"/>
                  </a:lnTo>
                  <a:lnTo>
                    <a:pt x="1" y="17"/>
                  </a:lnTo>
                  <a:lnTo>
                    <a:pt x="8" y="7"/>
                  </a:lnTo>
                  <a:lnTo>
                    <a:pt x="19" y="0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rgbClr val="FFD9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2155" name="Freeform 106"/>
            <p:cNvSpPr>
              <a:spLocks/>
            </p:cNvSpPr>
            <p:nvPr/>
          </p:nvSpPr>
          <p:spPr bwMode="auto">
            <a:xfrm>
              <a:off x="770" y="422"/>
              <a:ext cx="20" cy="20"/>
            </a:xfrm>
            <a:custGeom>
              <a:avLst/>
              <a:gdLst>
                <a:gd name="T0" fmla="*/ 29 w 59"/>
                <a:gd name="T1" fmla="*/ 0 h 61"/>
                <a:gd name="T2" fmla="*/ 30 w 59"/>
                <a:gd name="T3" fmla="*/ 1 h 61"/>
                <a:gd name="T4" fmla="*/ 44 w 59"/>
                <a:gd name="T5" fmla="*/ 2 h 61"/>
                <a:gd name="T6" fmla="*/ 48 w 59"/>
                <a:gd name="T7" fmla="*/ 8 h 61"/>
                <a:gd name="T8" fmla="*/ 53 w 59"/>
                <a:gd name="T9" fmla="*/ 13 h 61"/>
                <a:gd name="T10" fmla="*/ 56 w 59"/>
                <a:gd name="T11" fmla="*/ 20 h 61"/>
                <a:gd name="T12" fmla="*/ 59 w 59"/>
                <a:gd name="T13" fmla="*/ 24 h 61"/>
                <a:gd name="T14" fmla="*/ 59 w 59"/>
                <a:gd name="T15" fmla="*/ 29 h 61"/>
                <a:gd name="T16" fmla="*/ 59 w 59"/>
                <a:gd name="T17" fmla="*/ 37 h 61"/>
                <a:gd name="T18" fmla="*/ 58 w 59"/>
                <a:gd name="T19" fmla="*/ 41 h 61"/>
                <a:gd name="T20" fmla="*/ 53 w 59"/>
                <a:gd name="T21" fmla="*/ 48 h 61"/>
                <a:gd name="T22" fmla="*/ 52 w 59"/>
                <a:gd name="T23" fmla="*/ 51 h 61"/>
                <a:gd name="T24" fmla="*/ 37 w 59"/>
                <a:gd name="T25" fmla="*/ 60 h 61"/>
                <a:gd name="T26" fmla="*/ 35 w 59"/>
                <a:gd name="T27" fmla="*/ 60 h 61"/>
                <a:gd name="T28" fmla="*/ 25 w 59"/>
                <a:gd name="T29" fmla="*/ 61 h 61"/>
                <a:gd name="T30" fmla="*/ 20 w 59"/>
                <a:gd name="T31" fmla="*/ 60 h 61"/>
                <a:gd name="T32" fmla="*/ 19 w 59"/>
                <a:gd name="T33" fmla="*/ 57 h 61"/>
                <a:gd name="T34" fmla="*/ 17 w 59"/>
                <a:gd name="T35" fmla="*/ 57 h 61"/>
                <a:gd name="T36" fmla="*/ 7 w 59"/>
                <a:gd name="T37" fmla="*/ 50 h 61"/>
                <a:gd name="T38" fmla="*/ 5 w 59"/>
                <a:gd name="T39" fmla="*/ 47 h 61"/>
                <a:gd name="T40" fmla="*/ 2 w 59"/>
                <a:gd name="T41" fmla="*/ 44 h 61"/>
                <a:gd name="T42" fmla="*/ 2 w 59"/>
                <a:gd name="T43" fmla="*/ 41 h 61"/>
                <a:gd name="T44" fmla="*/ 1 w 59"/>
                <a:gd name="T45" fmla="*/ 38 h 61"/>
                <a:gd name="T46" fmla="*/ 0 w 59"/>
                <a:gd name="T47" fmla="*/ 33 h 61"/>
                <a:gd name="T48" fmla="*/ 0 w 59"/>
                <a:gd name="T49" fmla="*/ 31 h 61"/>
                <a:gd name="T50" fmla="*/ 1 w 59"/>
                <a:gd name="T51" fmla="*/ 24 h 61"/>
                <a:gd name="T52" fmla="*/ 6 w 59"/>
                <a:gd name="T53" fmla="*/ 13 h 61"/>
                <a:gd name="T54" fmla="*/ 16 w 59"/>
                <a:gd name="T55" fmla="*/ 5 h 61"/>
                <a:gd name="T56" fmla="*/ 20 w 59"/>
                <a:gd name="T57" fmla="*/ 2 h 61"/>
                <a:gd name="T58" fmla="*/ 28 w 59"/>
                <a:gd name="T59" fmla="*/ 1 h 61"/>
                <a:gd name="T60" fmla="*/ 29 w 59"/>
                <a:gd name="T61" fmla="*/ 0 h 61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59"/>
                <a:gd name="T94" fmla="*/ 0 h 61"/>
                <a:gd name="T95" fmla="*/ 59 w 59"/>
                <a:gd name="T96" fmla="*/ 61 h 61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59" h="61">
                  <a:moveTo>
                    <a:pt x="29" y="0"/>
                  </a:moveTo>
                  <a:lnTo>
                    <a:pt x="30" y="1"/>
                  </a:lnTo>
                  <a:lnTo>
                    <a:pt x="44" y="2"/>
                  </a:lnTo>
                  <a:lnTo>
                    <a:pt x="48" y="8"/>
                  </a:lnTo>
                  <a:lnTo>
                    <a:pt x="53" y="13"/>
                  </a:lnTo>
                  <a:lnTo>
                    <a:pt x="56" y="20"/>
                  </a:lnTo>
                  <a:lnTo>
                    <a:pt x="59" y="24"/>
                  </a:lnTo>
                  <a:lnTo>
                    <a:pt x="59" y="29"/>
                  </a:lnTo>
                  <a:lnTo>
                    <a:pt x="59" y="37"/>
                  </a:lnTo>
                  <a:lnTo>
                    <a:pt x="58" y="41"/>
                  </a:lnTo>
                  <a:lnTo>
                    <a:pt x="53" y="48"/>
                  </a:lnTo>
                  <a:lnTo>
                    <a:pt x="52" y="51"/>
                  </a:lnTo>
                  <a:lnTo>
                    <a:pt x="37" y="60"/>
                  </a:lnTo>
                  <a:lnTo>
                    <a:pt x="35" y="60"/>
                  </a:lnTo>
                  <a:lnTo>
                    <a:pt x="25" y="61"/>
                  </a:lnTo>
                  <a:lnTo>
                    <a:pt x="20" y="60"/>
                  </a:lnTo>
                  <a:lnTo>
                    <a:pt x="19" y="57"/>
                  </a:lnTo>
                  <a:lnTo>
                    <a:pt x="17" y="57"/>
                  </a:lnTo>
                  <a:lnTo>
                    <a:pt x="7" y="50"/>
                  </a:lnTo>
                  <a:lnTo>
                    <a:pt x="5" y="47"/>
                  </a:lnTo>
                  <a:lnTo>
                    <a:pt x="2" y="44"/>
                  </a:lnTo>
                  <a:lnTo>
                    <a:pt x="2" y="41"/>
                  </a:lnTo>
                  <a:lnTo>
                    <a:pt x="1" y="38"/>
                  </a:lnTo>
                  <a:lnTo>
                    <a:pt x="0" y="33"/>
                  </a:lnTo>
                  <a:lnTo>
                    <a:pt x="0" y="31"/>
                  </a:lnTo>
                  <a:lnTo>
                    <a:pt x="1" y="24"/>
                  </a:lnTo>
                  <a:lnTo>
                    <a:pt x="6" y="13"/>
                  </a:lnTo>
                  <a:lnTo>
                    <a:pt x="16" y="5"/>
                  </a:lnTo>
                  <a:lnTo>
                    <a:pt x="20" y="2"/>
                  </a:lnTo>
                  <a:lnTo>
                    <a:pt x="28" y="1"/>
                  </a:lnTo>
                  <a:lnTo>
                    <a:pt x="29" y="0"/>
                  </a:lnTo>
                  <a:close/>
                </a:path>
              </a:pathLst>
            </a:custGeom>
            <a:solidFill>
              <a:srgbClr val="FFD9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2156" name="Freeform 107"/>
            <p:cNvSpPr>
              <a:spLocks/>
            </p:cNvSpPr>
            <p:nvPr/>
          </p:nvSpPr>
          <p:spPr bwMode="auto">
            <a:xfrm>
              <a:off x="769" y="447"/>
              <a:ext cx="20" cy="20"/>
            </a:xfrm>
            <a:custGeom>
              <a:avLst/>
              <a:gdLst>
                <a:gd name="T0" fmla="*/ 28 w 60"/>
                <a:gd name="T1" fmla="*/ 0 h 59"/>
                <a:gd name="T2" fmla="*/ 32 w 60"/>
                <a:gd name="T3" fmla="*/ 0 h 59"/>
                <a:gd name="T4" fmla="*/ 39 w 60"/>
                <a:gd name="T5" fmla="*/ 1 h 59"/>
                <a:gd name="T6" fmla="*/ 44 w 60"/>
                <a:gd name="T7" fmla="*/ 2 h 59"/>
                <a:gd name="T8" fmla="*/ 46 w 60"/>
                <a:gd name="T9" fmla="*/ 3 h 59"/>
                <a:gd name="T10" fmla="*/ 59 w 60"/>
                <a:gd name="T11" fmla="*/ 19 h 59"/>
                <a:gd name="T12" fmla="*/ 59 w 60"/>
                <a:gd name="T13" fmla="*/ 22 h 59"/>
                <a:gd name="T14" fmla="*/ 60 w 60"/>
                <a:gd name="T15" fmla="*/ 36 h 59"/>
                <a:gd name="T16" fmla="*/ 59 w 60"/>
                <a:gd name="T17" fmla="*/ 40 h 59"/>
                <a:gd name="T18" fmla="*/ 44 w 60"/>
                <a:gd name="T19" fmla="*/ 56 h 59"/>
                <a:gd name="T20" fmla="*/ 40 w 60"/>
                <a:gd name="T21" fmla="*/ 59 h 59"/>
                <a:gd name="T22" fmla="*/ 24 w 60"/>
                <a:gd name="T23" fmla="*/ 59 h 59"/>
                <a:gd name="T24" fmla="*/ 18 w 60"/>
                <a:gd name="T25" fmla="*/ 56 h 59"/>
                <a:gd name="T26" fmla="*/ 6 w 60"/>
                <a:gd name="T27" fmla="*/ 45 h 59"/>
                <a:gd name="T28" fmla="*/ 3 w 60"/>
                <a:gd name="T29" fmla="*/ 37 h 59"/>
                <a:gd name="T30" fmla="*/ 0 w 60"/>
                <a:gd name="T31" fmla="*/ 27 h 59"/>
                <a:gd name="T32" fmla="*/ 3 w 60"/>
                <a:gd name="T33" fmla="*/ 22 h 59"/>
                <a:gd name="T34" fmla="*/ 3 w 60"/>
                <a:gd name="T35" fmla="*/ 19 h 59"/>
                <a:gd name="T36" fmla="*/ 12 w 60"/>
                <a:gd name="T37" fmla="*/ 4 h 59"/>
                <a:gd name="T38" fmla="*/ 21 w 60"/>
                <a:gd name="T39" fmla="*/ 2 h 59"/>
                <a:gd name="T40" fmla="*/ 24 w 60"/>
                <a:gd name="T41" fmla="*/ 2 h 59"/>
                <a:gd name="T42" fmla="*/ 28 w 60"/>
                <a:gd name="T43" fmla="*/ 0 h 59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60"/>
                <a:gd name="T67" fmla="*/ 0 h 59"/>
                <a:gd name="T68" fmla="*/ 60 w 60"/>
                <a:gd name="T69" fmla="*/ 59 h 59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60" h="59">
                  <a:moveTo>
                    <a:pt x="28" y="0"/>
                  </a:moveTo>
                  <a:lnTo>
                    <a:pt x="32" y="0"/>
                  </a:lnTo>
                  <a:lnTo>
                    <a:pt x="39" y="1"/>
                  </a:lnTo>
                  <a:lnTo>
                    <a:pt x="44" y="2"/>
                  </a:lnTo>
                  <a:lnTo>
                    <a:pt x="46" y="3"/>
                  </a:lnTo>
                  <a:lnTo>
                    <a:pt x="59" y="19"/>
                  </a:lnTo>
                  <a:lnTo>
                    <a:pt x="59" y="22"/>
                  </a:lnTo>
                  <a:lnTo>
                    <a:pt x="60" y="36"/>
                  </a:lnTo>
                  <a:lnTo>
                    <a:pt x="59" y="40"/>
                  </a:lnTo>
                  <a:lnTo>
                    <a:pt x="44" y="56"/>
                  </a:lnTo>
                  <a:lnTo>
                    <a:pt x="40" y="59"/>
                  </a:lnTo>
                  <a:lnTo>
                    <a:pt x="24" y="59"/>
                  </a:lnTo>
                  <a:lnTo>
                    <a:pt x="18" y="56"/>
                  </a:lnTo>
                  <a:lnTo>
                    <a:pt x="6" y="45"/>
                  </a:lnTo>
                  <a:lnTo>
                    <a:pt x="3" y="37"/>
                  </a:lnTo>
                  <a:lnTo>
                    <a:pt x="0" y="27"/>
                  </a:lnTo>
                  <a:lnTo>
                    <a:pt x="3" y="22"/>
                  </a:lnTo>
                  <a:lnTo>
                    <a:pt x="3" y="19"/>
                  </a:lnTo>
                  <a:lnTo>
                    <a:pt x="12" y="4"/>
                  </a:lnTo>
                  <a:lnTo>
                    <a:pt x="21" y="2"/>
                  </a:lnTo>
                  <a:lnTo>
                    <a:pt x="24" y="2"/>
                  </a:lnTo>
                  <a:lnTo>
                    <a:pt x="28" y="0"/>
                  </a:lnTo>
                  <a:close/>
                </a:path>
              </a:pathLst>
            </a:custGeom>
            <a:solidFill>
              <a:srgbClr val="FFD9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2157" name="Freeform 108"/>
            <p:cNvSpPr>
              <a:spLocks/>
            </p:cNvSpPr>
            <p:nvPr/>
          </p:nvSpPr>
          <p:spPr bwMode="auto">
            <a:xfrm>
              <a:off x="766" y="472"/>
              <a:ext cx="20" cy="20"/>
            </a:xfrm>
            <a:custGeom>
              <a:avLst/>
              <a:gdLst>
                <a:gd name="T0" fmla="*/ 26 w 61"/>
                <a:gd name="T1" fmla="*/ 0 h 58"/>
                <a:gd name="T2" fmla="*/ 36 w 61"/>
                <a:gd name="T3" fmla="*/ 0 h 58"/>
                <a:gd name="T4" fmla="*/ 44 w 61"/>
                <a:gd name="T5" fmla="*/ 3 h 58"/>
                <a:gd name="T6" fmla="*/ 60 w 61"/>
                <a:gd name="T7" fmla="*/ 20 h 58"/>
                <a:gd name="T8" fmla="*/ 60 w 61"/>
                <a:gd name="T9" fmla="*/ 22 h 58"/>
                <a:gd name="T10" fmla="*/ 61 w 61"/>
                <a:gd name="T11" fmla="*/ 24 h 58"/>
                <a:gd name="T12" fmla="*/ 61 w 61"/>
                <a:gd name="T13" fmla="*/ 34 h 58"/>
                <a:gd name="T14" fmla="*/ 60 w 61"/>
                <a:gd name="T15" fmla="*/ 41 h 58"/>
                <a:gd name="T16" fmla="*/ 47 w 61"/>
                <a:gd name="T17" fmla="*/ 57 h 58"/>
                <a:gd name="T18" fmla="*/ 40 w 61"/>
                <a:gd name="T19" fmla="*/ 58 h 58"/>
                <a:gd name="T20" fmla="*/ 18 w 61"/>
                <a:gd name="T21" fmla="*/ 58 h 58"/>
                <a:gd name="T22" fmla="*/ 2 w 61"/>
                <a:gd name="T23" fmla="*/ 42 h 58"/>
                <a:gd name="T24" fmla="*/ 4 w 61"/>
                <a:gd name="T25" fmla="*/ 40 h 58"/>
                <a:gd name="T26" fmla="*/ 0 w 61"/>
                <a:gd name="T27" fmla="*/ 38 h 58"/>
                <a:gd name="T28" fmla="*/ 0 w 61"/>
                <a:gd name="T29" fmla="*/ 24 h 58"/>
                <a:gd name="T30" fmla="*/ 4 w 61"/>
                <a:gd name="T31" fmla="*/ 18 h 58"/>
                <a:gd name="T32" fmla="*/ 11 w 61"/>
                <a:gd name="T33" fmla="*/ 9 h 58"/>
                <a:gd name="T34" fmla="*/ 16 w 61"/>
                <a:gd name="T35" fmla="*/ 4 h 58"/>
                <a:gd name="T36" fmla="*/ 20 w 61"/>
                <a:gd name="T37" fmla="*/ 2 h 58"/>
                <a:gd name="T38" fmla="*/ 26 w 61"/>
                <a:gd name="T39" fmla="*/ 0 h 58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61"/>
                <a:gd name="T61" fmla="*/ 0 h 58"/>
                <a:gd name="T62" fmla="*/ 61 w 61"/>
                <a:gd name="T63" fmla="*/ 58 h 58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61" h="58">
                  <a:moveTo>
                    <a:pt x="26" y="0"/>
                  </a:moveTo>
                  <a:lnTo>
                    <a:pt x="36" y="0"/>
                  </a:lnTo>
                  <a:lnTo>
                    <a:pt x="44" y="3"/>
                  </a:lnTo>
                  <a:lnTo>
                    <a:pt x="60" y="20"/>
                  </a:lnTo>
                  <a:lnTo>
                    <a:pt x="60" y="22"/>
                  </a:lnTo>
                  <a:lnTo>
                    <a:pt x="61" y="24"/>
                  </a:lnTo>
                  <a:lnTo>
                    <a:pt x="61" y="34"/>
                  </a:lnTo>
                  <a:lnTo>
                    <a:pt x="60" y="41"/>
                  </a:lnTo>
                  <a:lnTo>
                    <a:pt x="47" y="57"/>
                  </a:lnTo>
                  <a:lnTo>
                    <a:pt x="40" y="58"/>
                  </a:lnTo>
                  <a:lnTo>
                    <a:pt x="18" y="58"/>
                  </a:lnTo>
                  <a:lnTo>
                    <a:pt x="2" y="42"/>
                  </a:lnTo>
                  <a:lnTo>
                    <a:pt x="4" y="40"/>
                  </a:lnTo>
                  <a:lnTo>
                    <a:pt x="0" y="38"/>
                  </a:lnTo>
                  <a:lnTo>
                    <a:pt x="0" y="24"/>
                  </a:lnTo>
                  <a:lnTo>
                    <a:pt x="4" y="18"/>
                  </a:lnTo>
                  <a:lnTo>
                    <a:pt x="11" y="9"/>
                  </a:lnTo>
                  <a:lnTo>
                    <a:pt x="16" y="4"/>
                  </a:lnTo>
                  <a:lnTo>
                    <a:pt x="20" y="2"/>
                  </a:lnTo>
                  <a:lnTo>
                    <a:pt x="26" y="0"/>
                  </a:lnTo>
                  <a:close/>
                </a:path>
              </a:pathLst>
            </a:custGeom>
            <a:solidFill>
              <a:srgbClr val="FFD9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2158" name="Freeform 109"/>
            <p:cNvSpPr>
              <a:spLocks/>
            </p:cNvSpPr>
            <p:nvPr/>
          </p:nvSpPr>
          <p:spPr bwMode="auto">
            <a:xfrm>
              <a:off x="761" y="497"/>
              <a:ext cx="21" cy="20"/>
            </a:xfrm>
            <a:custGeom>
              <a:avLst/>
              <a:gdLst>
                <a:gd name="T0" fmla="*/ 26 w 61"/>
                <a:gd name="T1" fmla="*/ 0 h 60"/>
                <a:gd name="T2" fmla="*/ 34 w 61"/>
                <a:gd name="T3" fmla="*/ 0 h 60"/>
                <a:gd name="T4" fmla="*/ 40 w 61"/>
                <a:gd name="T5" fmla="*/ 0 h 60"/>
                <a:gd name="T6" fmla="*/ 54 w 61"/>
                <a:gd name="T7" fmla="*/ 11 h 60"/>
                <a:gd name="T8" fmla="*/ 57 w 61"/>
                <a:gd name="T9" fmla="*/ 15 h 60"/>
                <a:gd name="T10" fmla="*/ 61 w 61"/>
                <a:gd name="T11" fmla="*/ 23 h 60"/>
                <a:gd name="T12" fmla="*/ 61 w 61"/>
                <a:gd name="T13" fmla="*/ 36 h 60"/>
                <a:gd name="T14" fmla="*/ 61 w 61"/>
                <a:gd name="T15" fmla="*/ 39 h 60"/>
                <a:gd name="T16" fmla="*/ 54 w 61"/>
                <a:gd name="T17" fmla="*/ 48 h 60"/>
                <a:gd name="T18" fmla="*/ 50 w 61"/>
                <a:gd name="T19" fmla="*/ 51 h 60"/>
                <a:gd name="T20" fmla="*/ 45 w 61"/>
                <a:gd name="T21" fmla="*/ 56 h 60"/>
                <a:gd name="T22" fmla="*/ 36 w 61"/>
                <a:gd name="T23" fmla="*/ 56 h 60"/>
                <a:gd name="T24" fmla="*/ 34 w 61"/>
                <a:gd name="T25" fmla="*/ 60 h 60"/>
                <a:gd name="T26" fmla="*/ 28 w 61"/>
                <a:gd name="T27" fmla="*/ 60 h 60"/>
                <a:gd name="T28" fmla="*/ 28 w 61"/>
                <a:gd name="T29" fmla="*/ 56 h 60"/>
                <a:gd name="T30" fmla="*/ 16 w 61"/>
                <a:gd name="T31" fmla="*/ 56 h 60"/>
                <a:gd name="T32" fmla="*/ 10 w 61"/>
                <a:gd name="T33" fmla="*/ 51 h 60"/>
                <a:gd name="T34" fmla="*/ 10 w 61"/>
                <a:gd name="T35" fmla="*/ 49 h 60"/>
                <a:gd name="T36" fmla="*/ 7 w 61"/>
                <a:gd name="T37" fmla="*/ 48 h 60"/>
                <a:gd name="T38" fmla="*/ 2 w 61"/>
                <a:gd name="T39" fmla="*/ 41 h 60"/>
                <a:gd name="T40" fmla="*/ 2 w 61"/>
                <a:gd name="T41" fmla="*/ 37 h 60"/>
                <a:gd name="T42" fmla="*/ 0 w 61"/>
                <a:gd name="T43" fmla="*/ 35 h 60"/>
                <a:gd name="T44" fmla="*/ 0 w 61"/>
                <a:gd name="T45" fmla="*/ 25 h 60"/>
                <a:gd name="T46" fmla="*/ 3 w 61"/>
                <a:gd name="T47" fmla="*/ 19 h 60"/>
                <a:gd name="T48" fmla="*/ 3 w 61"/>
                <a:gd name="T49" fmla="*/ 17 h 60"/>
                <a:gd name="T50" fmla="*/ 7 w 61"/>
                <a:gd name="T51" fmla="*/ 14 h 60"/>
                <a:gd name="T52" fmla="*/ 8 w 61"/>
                <a:gd name="T53" fmla="*/ 11 h 60"/>
                <a:gd name="T54" fmla="*/ 16 w 61"/>
                <a:gd name="T55" fmla="*/ 3 h 60"/>
                <a:gd name="T56" fmla="*/ 26 w 61"/>
                <a:gd name="T57" fmla="*/ 0 h 6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61"/>
                <a:gd name="T88" fmla="*/ 0 h 60"/>
                <a:gd name="T89" fmla="*/ 61 w 61"/>
                <a:gd name="T90" fmla="*/ 60 h 6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61" h="60">
                  <a:moveTo>
                    <a:pt x="26" y="0"/>
                  </a:moveTo>
                  <a:lnTo>
                    <a:pt x="34" y="0"/>
                  </a:lnTo>
                  <a:lnTo>
                    <a:pt x="40" y="0"/>
                  </a:lnTo>
                  <a:lnTo>
                    <a:pt x="54" y="11"/>
                  </a:lnTo>
                  <a:lnTo>
                    <a:pt x="57" y="15"/>
                  </a:lnTo>
                  <a:lnTo>
                    <a:pt x="61" y="23"/>
                  </a:lnTo>
                  <a:lnTo>
                    <a:pt x="61" y="36"/>
                  </a:lnTo>
                  <a:lnTo>
                    <a:pt x="61" y="39"/>
                  </a:lnTo>
                  <a:lnTo>
                    <a:pt x="54" y="48"/>
                  </a:lnTo>
                  <a:lnTo>
                    <a:pt x="50" y="51"/>
                  </a:lnTo>
                  <a:lnTo>
                    <a:pt x="45" y="56"/>
                  </a:lnTo>
                  <a:lnTo>
                    <a:pt x="36" y="56"/>
                  </a:lnTo>
                  <a:lnTo>
                    <a:pt x="34" y="60"/>
                  </a:lnTo>
                  <a:lnTo>
                    <a:pt x="28" y="60"/>
                  </a:lnTo>
                  <a:lnTo>
                    <a:pt x="28" y="56"/>
                  </a:lnTo>
                  <a:lnTo>
                    <a:pt x="16" y="56"/>
                  </a:lnTo>
                  <a:lnTo>
                    <a:pt x="10" y="51"/>
                  </a:lnTo>
                  <a:lnTo>
                    <a:pt x="10" y="49"/>
                  </a:lnTo>
                  <a:lnTo>
                    <a:pt x="7" y="48"/>
                  </a:lnTo>
                  <a:lnTo>
                    <a:pt x="2" y="41"/>
                  </a:lnTo>
                  <a:lnTo>
                    <a:pt x="2" y="37"/>
                  </a:lnTo>
                  <a:lnTo>
                    <a:pt x="0" y="35"/>
                  </a:lnTo>
                  <a:lnTo>
                    <a:pt x="0" y="25"/>
                  </a:lnTo>
                  <a:lnTo>
                    <a:pt x="3" y="19"/>
                  </a:lnTo>
                  <a:lnTo>
                    <a:pt x="3" y="17"/>
                  </a:lnTo>
                  <a:lnTo>
                    <a:pt x="7" y="14"/>
                  </a:lnTo>
                  <a:lnTo>
                    <a:pt x="8" y="11"/>
                  </a:lnTo>
                  <a:lnTo>
                    <a:pt x="16" y="3"/>
                  </a:lnTo>
                  <a:lnTo>
                    <a:pt x="26" y="0"/>
                  </a:lnTo>
                  <a:close/>
                </a:path>
              </a:pathLst>
            </a:custGeom>
            <a:solidFill>
              <a:srgbClr val="FFD9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2159" name="Freeform 110"/>
            <p:cNvSpPr>
              <a:spLocks/>
            </p:cNvSpPr>
            <p:nvPr/>
          </p:nvSpPr>
          <p:spPr bwMode="auto">
            <a:xfrm>
              <a:off x="755" y="522"/>
              <a:ext cx="20" cy="19"/>
            </a:xfrm>
            <a:custGeom>
              <a:avLst/>
              <a:gdLst>
                <a:gd name="T0" fmla="*/ 27 w 60"/>
                <a:gd name="T1" fmla="*/ 0 h 57"/>
                <a:gd name="T2" fmla="*/ 38 w 60"/>
                <a:gd name="T3" fmla="*/ 0 h 57"/>
                <a:gd name="T4" fmla="*/ 42 w 60"/>
                <a:gd name="T5" fmla="*/ 0 h 57"/>
                <a:gd name="T6" fmla="*/ 45 w 60"/>
                <a:gd name="T7" fmla="*/ 3 h 57"/>
                <a:gd name="T8" fmla="*/ 48 w 60"/>
                <a:gd name="T9" fmla="*/ 3 h 57"/>
                <a:gd name="T10" fmla="*/ 59 w 60"/>
                <a:gd name="T11" fmla="*/ 15 h 57"/>
                <a:gd name="T12" fmla="*/ 60 w 60"/>
                <a:gd name="T13" fmla="*/ 18 h 57"/>
                <a:gd name="T14" fmla="*/ 60 w 60"/>
                <a:gd name="T15" fmla="*/ 26 h 57"/>
                <a:gd name="T16" fmla="*/ 60 w 60"/>
                <a:gd name="T17" fmla="*/ 36 h 57"/>
                <a:gd name="T18" fmla="*/ 60 w 60"/>
                <a:gd name="T19" fmla="*/ 41 h 57"/>
                <a:gd name="T20" fmla="*/ 54 w 60"/>
                <a:gd name="T21" fmla="*/ 45 h 57"/>
                <a:gd name="T22" fmla="*/ 46 w 60"/>
                <a:gd name="T23" fmla="*/ 57 h 57"/>
                <a:gd name="T24" fmla="*/ 22 w 60"/>
                <a:gd name="T25" fmla="*/ 57 h 57"/>
                <a:gd name="T26" fmla="*/ 8 w 60"/>
                <a:gd name="T27" fmla="*/ 46 h 57"/>
                <a:gd name="T28" fmla="*/ 8 w 60"/>
                <a:gd name="T29" fmla="*/ 45 h 57"/>
                <a:gd name="T30" fmla="*/ 5 w 60"/>
                <a:gd name="T31" fmla="*/ 42 h 57"/>
                <a:gd name="T32" fmla="*/ 2 w 60"/>
                <a:gd name="T33" fmla="*/ 36 h 57"/>
                <a:gd name="T34" fmla="*/ 2 w 60"/>
                <a:gd name="T35" fmla="*/ 32 h 57"/>
                <a:gd name="T36" fmla="*/ 0 w 60"/>
                <a:gd name="T37" fmla="*/ 24 h 57"/>
                <a:gd name="T38" fmla="*/ 4 w 60"/>
                <a:gd name="T39" fmla="*/ 15 h 57"/>
                <a:gd name="T40" fmla="*/ 3 w 60"/>
                <a:gd name="T41" fmla="*/ 13 h 57"/>
                <a:gd name="T42" fmla="*/ 5 w 60"/>
                <a:gd name="T43" fmla="*/ 13 h 57"/>
                <a:gd name="T44" fmla="*/ 16 w 60"/>
                <a:gd name="T45" fmla="*/ 6 h 57"/>
                <a:gd name="T46" fmla="*/ 16 w 60"/>
                <a:gd name="T47" fmla="*/ 3 h 57"/>
                <a:gd name="T48" fmla="*/ 18 w 60"/>
                <a:gd name="T49" fmla="*/ 3 h 57"/>
                <a:gd name="T50" fmla="*/ 27 w 60"/>
                <a:gd name="T51" fmla="*/ 0 h 57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60"/>
                <a:gd name="T79" fmla="*/ 0 h 57"/>
                <a:gd name="T80" fmla="*/ 60 w 60"/>
                <a:gd name="T81" fmla="*/ 57 h 57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60" h="57">
                  <a:moveTo>
                    <a:pt x="27" y="0"/>
                  </a:moveTo>
                  <a:lnTo>
                    <a:pt x="38" y="0"/>
                  </a:lnTo>
                  <a:lnTo>
                    <a:pt x="42" y="0"/>
                  </a:lnTo>
                  <a:lnTo>
                    <a:pt x="45" y="3"/>
                  </a:lnTo>
                  <a:lnTo>
                    <a:pt x="48" y="3"/>
                  </a:lnTo>
                  <a:lnTo>
                    <a:pt x="59" y="15"/>
                  </a:lnTo>
                  <a:lnTo>
                    <a:pt x="60" y="18"/>
                  </a:lnTo>
                  <a:lnTo>
                    <a:pt x="60" y="26"/>
                  </a:lnTo>
                  <a:lnTo>
                    <a:pt x="60" y="36"/>
                  </a:lnTo>
                  <a:lnTo>
                    <a:pt x="60" y="41"/>
                  </a:lnTo>
                  <a:lnTo>
                    <a:pt x="54" y="45"/>
                  </a:lnTo>
                  <a:lnTo>
                    <a:pt x="46" y="57"/>
                  </a:lnTo>
                  <a:lnTo>
                    <a:pt x="22" y="57"/>
                  </a:lnTo>
                  <a:lnTo>
                    <a:pt x="8" y="46"/>
                  </a:lnTo>
                  <a:lnTo>
                    <a:pt x="8" y="45"/>
                  </a:lnTo>
                  <a:lnTo>
                    <a:pt x="5" y="42"/>
                  </a:lnTo>
                  <a:lnTo>
                    <a:pt x="2" y="36"/>
                  </a:lnTo>
                  <a:lnTo>
                    <a:pt x="2" y="32"/>
                  </a:lnTo>
                  <a:lnTo>
                    <a:pt x="0" y="24"/>
                  </a:lnTo>
                  <a:lnTo>
                    <a:pt x="4" y="15"/>
                  </a:lnTo>
                  <a:lnTo>
                    <a:pt x="3" y="13"/>
                  </a:lnTo>
                  <a:lnTo>
                    <a:pt x="5" y="13"/>
                  </a:lnTo>
                  <a:lnTo>
                    <a:pt x="16" y="6"/>
                  </a:lnTo>
                  <a:lnTo>
                    <a:pt x="16" y="3"/>
                  </a:lnTo>
                  <a:lnTo>
                    <a:pt x="18" y="3"/>
                  </a:lnTo>
                  <a:lnTo>
                    <a:pt x="27" y="0"/>
                  </a:lnTo>
                  <a:close/>
                </a:path>
              </a:pathLst>
            </a:custGeom>
            <a:solidFill>
              <a:srgbClr val="FFD9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2160" name="Freeform 111"/>
            <p:cNvSpPr>
              <a:spLocks/>
            </p:cNvSpPr>
            <p:nvPr/>
          </p:nvSpPr>
          <p:spPr bwMode="auto">
            <a:xfrm>
              <a:off x="747" y="546"/>
              <a:ext cx="20" cy="19"/>
            </a:xfrm>
            <a:custGeom>
              <a:avLst/>
              <a:gdLst>
                <a:gd name="T0" fmla="*/ 20 w 60"/>
                <a:gd name="T1" fmla="*/ 0 h 59"/>
                <a:gd name="T2" fmla="*/ 42 w 60"/>
                <a:gd name="T3" fmla="*/ 0 h 59"/>
                <a:gd name="T4" fmla="*/ 46 w 60"/>
                <a:gd name="T5" fmla="*/ 4 h 59"/>
                <a:gd name="T6" fmla="*/ 51 w 60"/>
                <a:gd name="T7" fmla="*/ 6 h 59"/>
                <a:gd name="T8" fmla="*/ 52 w 60"/>
                <a:gd name="T9" fmla="*/ 7 h 59"/>
                <a:gd name="T10" fmla="*/ 59 w 60"/>
                <a:gd name="T11" fmla="*/ 19 h 59"/>
                <a:gd name="T12" fmla="*/ 60 w 60"/>
                <a:gd name="T13" fmla="*/ 36 h 59"/>
                <a:gd name="T14" fmla="*/ 57 w 60"/>
                <a:gd name="T15" fmla="*/ 40 h 59"/>
                <a:gd name="T16" fmla="*/ 57 w 60"/>
                <a:gd name="T17" fmla="*/ 41 h 59"/>
                <a:gd name="T18" fmla="*/ 54 w 60"/>
                <a:gd name="T19" fmla="*/ 48 h 59"/>
                <a:gd name="T20" fmla="*/ 52 w 60"/>
                <a:gd name="T21" fmla="*/ 49 h 59"/>
                <a:gd name="T22" fmla="*/ 50 w 60"/>
                <a:gd name="T23" fmla="*/ 52 h 59"/>
                <a:gd name="T24" fmla="*/ 46 w 60"/>
                <a:gd name="T25" fmla="*/ 54 h 59"/>
                <a:gd name="T26" fmla="*/ 42 w 60"/>
                <a:gd name="T27" fmla="*/ 55 h 59"/>
                <a:gd name="T28" fmla="*/ 36 w 60"/>
                <a:gd name="T29" fmla="*/ 55 h 59"/>
                <a:gd name="T30" fmla="*/ 35 w 60"/>
                <a:gd name="T31" fmla="*/ 59 h 59"/>
                <a:gd name="T32" fmla="*/ 29 w 60"/>
                <a:gd name="T33" fmla="*/ 59 h 59"/>
                <a:gd name="T34" fmla="*/ 28 w 60"/>
                <a:gd name="T35" fmla="*/ 55 h 59"/>
                <a:gd name="T36" fmla="*/ 17 w 60"/>
                <a:gd name="T37" fmla="*/ 55 h 59"/>
                <a:gd name="T38" fmla="*/ 17 w 60"/>
                <a:gd name="T39" fmla="*/ 53 h 59"/>
                <a:gd name="T40" fmla="*/ 11 w 60"/>
                <a:gd name="T41" fmla="*/ 52 h 59"/>
                <a:gd name="T42" fmla="*/ 11 w 60"/>
                <a:gd name="T43" fmla="*/ 49 h 59"/>
                <a:gd name="T44" fmla="*/ 7 w 60"/>
                <a:gd name="T45" fmla="*/ 48 h 59"/>
                <a:gd name="T46" fmla="*/ 4 w 60"/>
                <a:gd name="T47" fmla="*/ 42 h 59"/>
                <a:gd name="T48" fmla="*/ 4 w 60"/>
                <a:gd name="T49" fmla="*/ 40 h 59"/>
                <a:gd name="T50" fmla="*/ 3 w 60"/>
                <a:gd name="T51" fmla="*/ 39 h 59"/>
                <a:gd name="T52" fmla="*/ 1 w 60"/>
                <a:gd name="T53" fmla="*/ 36 h 59"/>
                <a:gd name="T54" fmla="*/ 0 w 60"/>
                <a:gd name="T55" fmla="*/ 28 h 59"/>
                <a:gd name="T56" fmla="*/ 1 w 60"/>
                <a:gd name="T57" fmla="*/ 22 h 59"/>
                <a:gd name="T58" fmla="*/ 1 w 60"/>
                <a:gd name="T59" fmla="*/ 19 h 59"/>
                <a:gd name="T60" fmla="*/ 9 w 60"/>
                <a:gd name="T61" fmla="*/ 9 h 59"/>
                <a:gd name="T62" fmla="*/ 11 w 60"/>
                <a:gd name="T63" fmla="*/ 6 h 59"/>
                <a:gd name="T64" fmla="*/ 20 w 60"/>
                <a:gd name="T65" fmla="*/ 3 h 59"/>
                <a:gd name="T66" fmla="*/ 20 w 60"/>
                <a:gd name="T67" fmla="*/ 0 h 59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60"/>
                <a:gd name="T103" fmla="*/ 0 h 59"/>
                <a:gd name="T104" fmla="*/ 60 w 60"/>
                <a:gd name="T105" fmla="*/ 59 h 59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60" h="59">
                  <a:moveTo>
                    <a:pt x="20" y="0"/>
                  </a:moveTo>
                  <a:lnTo>
                    <a:pt x="42" y="0"/>
                  </a:lnTo>
                  <a:lnTo>
                    <a:pt x="46" y="4"/>
                  </a:lnTo>
                  <a:lnTo>
                    <a:pt x="51" y="6"/>
                  </a:lnTo>
                  <a:lnTo>
                    <a:pt x="52" y="7"/>
                  </a:lnTo>
                  <a:lnTo>
                    <a:pt x="59" y="19"/>
                  </a:lnTo>
                  <a:lnTo>
                    <a:pt x="60" y="36"/>
                  </a:lnTo>
                  <a:lnTo>
                    <a:pt x="57" y="40"/>
                  </a:lnTo>
                  <a:lnTo>
                    <a:pt x="57" y="41"/>
                  </a:lnTo>
                  <a:lnTo>
                    <a:pt x="54" y="48"/>
                  </a:lnTo>
                  <a:lnTo>
                    <a:pt x="52" y="49"/>
                  </a:lnTo>
                  <a:lnTo>
                    <a:pt x="50" y="52"/>
                  </a:lnTo>
                  <a:lnTo>
                    <a:pt x="46" y="54"/>
                  </a:lnTo>
                  <a:lnTo>
                    <a:pt x="42" y="55"/>
                  </a:lnTo>
                  <a:lnTo>
                    <a:pt x="36" y="55"/>
                  </a:lnTo>
                  <a:lnTo>
                    <a:pt x="35" y="59"/>
                  </a:lnTo>
                  <a:lnTo>
                    <a:pt x="29" y="59"/>
                  </a:lnTo>
                  <a:lnTo>
                    <a:pt x="28" y="55"/>
                  </a:lnTo>
                  <a:lnTo>
                    <a:pt x="17" y="55"/>
                  </a:lnTo>
                  <a:lnTo>
                    <a:pt x="17" y="53"/>
                  </a:lnTo>
                  <a:lnTo>
                    <a:pt x="11" y="52"/>
                  </a:lnTo>
                  <a:lnTo>
                    <a:pt x="11" y="49"/>
                  </a:lnTo>
                  <a:lnTo>
                    <a:pt x="7" y="48"/>
                  </a:lnTo>
                  <a:lnTo>
                    <a:pt x="4" y="42"/>
                  </a:lnTo>
                  <a:lnTo>
                    <a:pt x="4" y="40"/>
                  </a:lnTo>
                  <a:lnTo>
                    <a:pt x="3" y="39"/>
                  </a:lnTo>
                  <a:lnTo>
                    <a:pt x="1" y="36"/>
                  </a:lnTo>
                  <a:lnTo>
                    <a:pt x="0" y="28"/>
                  </a:lnTo>
                  <a:lnTo>
                    <a:pt x="1" y="22"/>
                  </a:lnTo>
                  <a:lnTo>
                    <a:pt x="1" y="19"/>
                  </a:lnTo>
                  <a:lnTo>
                    <a:pt x="9" y="9"/>
                  </a:lnTo>
                  <a:lnTo>
                    <a:pt x="11" y="6"/>
                  </a:lnTo>
                  <a:lnTo>
                    <a:pt x="20" y="3"/>
                  </a:lnTo>
                  <a:lnTo>
                    <a:pt x="20" y="0"/>
                  </a:lnTo>
                  <a:close/>
                </a:path>
              </a:pathLst>
            </a:custGeom>
            <a:solidFill>
              <a:srgbClr val="FFD9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2161" name="Freeform 112"/>
            <p:cNvSpPr>
              <a:spLocks/>
            </p:cNvSpPr>
            <p:nvPr/>
          </p:nvSpPr>
          <p:spPr bwMode="auto">
            <a:xfrm>
              <a:off x="738" y="569"/>
              <a:ext cx="20" cy="19"/>
            </a:xfrm>
            <a:custGeom>
              <a:avLst/>
              <a:gdLst>
                <a:gd name="T0" fmla="*/ 20 w 60"/>
                <a:gd name="T1" fmla="*/ 0 h 56"/>
                <a:gd name="T2" fmla="*/ 36 w 60"/>
                <a:gd name="T3" fmla="*/ 0 h 56"/>
                <a:gd name="T4" fmla="*/ 49 w 60"/>
                <a:gd name="T5" fmla="*/ 6 h 56"/>
                <a:gd name="T6" fmla="*/ 50 w 60"/>
                <a:gd name="T7" fmla="*/ 9 h 56"/>
                <a:gd name="T8" fmla="*/ 56 w 60"/>
                <a:gd name="T9" fmla="*/ 17 h 56"/>
                <a:gd name="T10" fmla="*/ 60 w 60"/>
                <a:gd name="T11" fmla="*/ 23 h 56"/>
                <a:gd name="T12" fmla="*/ 60 w 60"/>
                <a:gd name="T13" fmla="*/ 32 h 56"/>
                <a:gd name="T14" fmla="*/ 55 w 60"/>
                <a:gd name="T15" fmla="*/ 42 h 56"/>
                <a:gd name="T16" fmla="*/ 53 w 60"/>
                <a:gd name="T17" fmla="*/ 44 h 56"/>
                <a:gd name="T18" fmla="*/ 53 w 60"/>
                <a:gd name="T19" fmla="*/ 48 h 56"/>
                <a:gd name="T20" fmla="*/ 42 w 60"/>
                <a:gd name="T21" fmla="*/ 56 h 56"/>
                <a:gd name="T22" fmla="*/ 37 w 60"/>
                <a:gd name="T23" fmla="*/ 56 h 56"/>
                <a:gd name="T24" fmla="*/ 18 w 60"/>
                <a:gd name="T25" fmla="*/ 56 h 56"/>
                <a:gd name="T26" fmla="*/ 3 w 60"/>
                <a:gd name="T27" fmla="*/ 48 h 56"/>
                <a:gd name="T28" fmla="*/ 1 w 60"/>
                <a:gd name="T29" fmla="*/ 41 h 56"/>
                <a:gd name="T30" fmla="*/ 0 w 60"/>
                <a:gd name="T31" fmla="*/ 21 h 56"/>
                <a:gd name="T32" fmla="*/ 1 w 60"/>
                <a:gd name="T33" fmla="*/ 17 h 56"/>
                <a:gd name="T34" fmla="*/ 6 w 60"/>
                <a:gd name="T35" fmla="*/ 7 h 56"/>
                <a:gd name="T36" fmla="*/ 8 w 60"/>
                <a:gd name="T37" fmla="*/ 6 h 56"/>
                <a:gd name="T38" fmla="*/ 20 w 60"/>
                <a:gd name="T39" fmla="*/ 0 h 5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60"/>
                <a:gd name="T61" fmla="*/ 0 h 56"/>
                <a:gd name="T62" fmla="*/ 60 w 60"/>
                <a:gd name="T63" fmla="*/ 56 h 5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60" h="56">
                  <a:moveTo>
                    <a:pt x="20" y="0"/>
                  </a:moveTo>
                  <a:lnTo>
                    <a:pt x="36" y="0"/>
                  </a:lnTo>
                  <a:lnTo>
                    <a:pt x="49" y="6"/>
                  </a:lnTo>
                  <a:lnTo>
                    <a:pt x="50" y="9"/>
                  </a:lnTo>
                  <a:lnTo>
                    <a:pt x="56" y="17"/>
                  </a:lnTo>
                  <a:lnTo>
                    <a:pt x="60" y="23"/>
                  </a:lnTo>
                  <a:lnTo>
                    <a:pt x="60" y="32"/>
                  </a:lnTo>
                  <a:lnTo>
                    <a:pt x="55" y="42"/>
                  </a:lnTo>
                  <a:lnTo>
                    <a:pt x="53" y="44"/>
                  </a:lnTo>
                  <a:lnTo>
                    <a:pt x="53" y="48"/>
                  </a:lnTo>
                  <a:lnTo>
                    <a:pt x="42" y="56"/>
                  </a:lnTo>
                  <a:lnTo>
                    <a:pt x="37" y="56"/>
                  </a:lnTo>
                  <a:lnTo>
                    <a:pt x="18" y="56"/>
                  </a:lnTo>
                  <a:lnTo>
                    <a:pt x="3" y="48"/>
                  </a:lnTo>
                  <a:lnTo>
                    <a:pt x="1" y="41"/>
                  </a:lnTo>
                  <a:lnTo>
                    <a:pt x="0" y="21"/>
                  </a:lnTo>
                  <a:lnTo>
                    <a:pt x="1" y="17"/>
                  </a:lnTo>
                  <a:lnTo>
                    <a:pt x="6" y="7"/>
                  </a:lnTo>
                  <a:lnTo>
                    <a:pt x="8" y="6"/>
                  </a:lnTo>
                  <a:lnTo>
                    <a:pt x="20" y="0"/>
                  </a:lnTo>
                  <a:close/>
                </a:path>
              </a:pathLst>
            </a:custGeom>
            <a:solidFill>
              <a:srgbClr val="FFD9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2162" name="Freeform 113"/>
            <p:cNvSpPr>
              <a:spLocks/>
            </p:cNvSpPr>
            <p:nvPr/>
          </p:nvSpPr>
          <p:spPr bwMode="auto">
            <a:xfrm>
              <a:off x="638" y="572"/>
              <a:ext cx="70" cy="65"/>
            </a:xfrm>
            <a:custGeom>
              <a:avLst/>
              <a:gdLst>
                <a:gd name="T0" fmla="*/ 40 w 209"/>
                <a:gd name="T1" fmla="*/ 0 h 194"/>
                <a:gd name="T2" fmla="*/ 42 w 209"/>
                <a:gd name="T3" fmla="*/ 0 h 194"/>
                <a:gd name="T4" fmla="*/ 46 w 209"/>
                <a:gd name="T5" fmla="*/ 4 h 194"/>
                <a:gd name="T6" fmla="*/ 44 w 209"/>
                <a:gd name="T7" fmla="*/ 5 h 194"/>
                <a:gd name="T8" fmla="*/ 46 w 209"/>
                <a:gd name="T9" fmla="*/ 6 h 194"/>
                <a:gd name="T10" fmla="*/ 43 w 209"/>
                <a:gd name="T11" fmla="*/ 10 h 194"/>
                <a:gd name="T12" fmla="*/ 42 w 209"/>
                <a:gd name="T13" fmla="*/ 14 h 194"/>
                <a:gd name="T14" fmla="*/ 42 w 209"/>
                <a:gd name="T15" fmla="*/ 20 h 194"/>
                <a:gd name="T16" fmla="*/ 53 w 209"/>
                <a:gd name="T17" fmla="*/ 33 h 194"/>
                <a:gd name="T18" fmla="*/ 83 w 209"/>
                <a:gd name="T19" fmla="*/ 51 h 194"/>
                <a:gd name="T20" fmla="*/ 86 w 209"/>
                <a:gd name="T21" fmla="*/ 54 h 194"/>
                <a:gd name="T22" fmla="*/ 130 w 209"/>
                <a:gd name="T23" fmla="*/ 83 h 194"/>
                <a:gd name="T24" fmla="*/ 139 w 209"/>
                <a:gd name="T25" fmla="*/ 89 h 194"/>
                <a:gd name="T26" fmla="*/ 167 w 209"/>
                <a:gd name="T27" fmla="*/ 106 h 194"/>
                <a:gd name="T28" fmla="*/ 169 w 209"/>
                <a:gd name="T29" fmla="*/ 106 h 194"/>
                <a:gd name="T30" fmla="*/ 175 w 209"/>
                <a:gd name="T31" fmla="*/ 99 h 194"/>
                <a:gd name="T32" fmla="*/ 180 w 209"/>
                <a:gd name="T33" fmla="*/ 92 h 194"/>
                <a:gd name="T34" fmla="*/ 182 w 209"/>
                <a:gd name="T35" fmla="*/ 71 h 194"/>
                <a:gd name="T36" fmla="*/ 182 w 209"/>
                <a:gd name="T37" fmla="*/ 68 h 194"/>
                <a:gd name="T38" fmla="*/ 175 w 209"/>
                <a:gd name="T39" fmla="*/ 61 h 194"/>
                <a:gd name="T40" fmla="*/ 168 w 209"/>
                <a:gd name="T41" fmla="*/ 54 h 194"/>
                <a:gd name="T42" fmla="*/ 168 w 209"/>
                <a:gd name="T43" fmla="*/ 50 h 194"/>
                <a:gd name="T44" fmla="*/ 173 w 209"/>
                <a:gd name="T45" fmla="*/ 46 h 194"/>
                <a:gd name="T46" fmla="*/ 185 w 209"/>
                <a:gd name="T47" fmla="*/ 54 h 194"/>
                <a:gd name="T48" fmla="*/ 205 w 209"/>
                <a:gd name="T49" fmla="*/ 65 h 194"/>
                <a:gd name="T50" fmla="*/ 209 w 209"/>
                <a:gd name="T51" fmla="*/ 68 h 194"/>
                <a:gd name="T52" fmla="*/ 205 w 209"/>
                <a:gd name="T53" fmla="*/ 74 h 194"/>
                <a:gd name="T54" fmla="*/ 136 w 209"/>
                <a:gd name="T55" fmla="*/ 175 h 194"/>
                <a:gd name="T56" fmla="*/ 127 w 209"/>
                <a:gd name="T57" fmla="*/ 187 h 194"/>
                <a:gd name="T58" fmla="*/ 125 w 209"/>
                <a:gd name="T59" fmla="*/ 190 h 194"/>
                <a:gd name="T60" fmla="*/ 122 w 209"/>
                <a:gd name="T61" fmla="*/ 194 h 194"/>
                <a:gd name="T62" fmla="*/ 89 w 209"/>
                <a:gd name="T63" fmla="*/ 167 h 194"/>
                <a:gd name="T64" fmla="*/ 89 w 209"/>
                <a:gd name="T65" fmla="*/ 163 h 194"/>
                <a:gd name="T66" fmla="*/ 91 w 209"/>
                <a:gd name="T67" fmla="*/ 161 h 194"/>
                <a:gd name="T68" fmla="*/ 97 w 209"/>
                <a:gd name="T69" fmla="*/ 161 h 194"/>
                <a:gd name="T70" fmla="*/ 100 w 209"/>
                <a:gd name="T71" fmla="*/ 163 h 194"/>
                <a:gd name="T72" fmla="*/ 106 w 209"/>
                <a:gd name="T73" fmla="*/ 167 h 194"/>
                <a:gd name="T74" fmla="*/ 110 w 209"/>
                <a:gd name="T75" fmla="*/ 167 h 194"/>
                <a:gd name="T76" fmla="*/ 119 w 209"/>
                <a:gd name="T77" fmla="*/ 167 h 194"/>
                <a:gd name="T78" fmla="*/ 131 w 209"/>
                <a:gd name="T79" fmla="*/ 158 h 194"/>
                <a:gd name="T80" fmla="*/ 143 w 209"/>
                <a:gd name="T81" fmla="*/ 145 h 194"/>
                <a:gd name="T82" fmla="*/ 142 w 209"/>
                <a:gd name="T83" fmla="*/ 141 h 194"/>
                <a:gd name="T84" fmla="*/ 44 w 209"/>
                <a:gd name="T85" fmla="*/ 68 h 194"/>
                <a:gd name="T86" fmla="*/ 32 w 209"/>
                <a:gd name="T87" fmla="*/ 61 h 194"/>
                <a:gd name="T88" fmla="*/ 24 w 209"/>
                <a:gd name="T89" fmla="*/ 56 h 194"/>
                <a:gd name="T90" fmla="*/ 19 w 209"/>
                <a:gd name="T91" fmla="*/ 54 h 194"/>
                <a:gd name="T92" fmla="*/ 5 w 209"/>
                <a:gd name="T93" fmla="*/ 63 h 194"/>
                <a:gd name="T94" fmla="*/ 2 w 209"/>
                <a:gd name="T95" fmla="*/ 63 h 194"/>
                <a:gd name="T96" fmla="*/ 0 w 209"/>
                <a:gd name="T97" fmla="*/ 57 h 194"/>
                <a:gd name="T98" fmla="*/ 2 w 209"/>
                <a:gd name="T99" fmla="*/ 54 h 194"/>
                <a:gd name="T100" fmla="*/ 17 w 209"/>
                <a:gd name="T101" fmla="*/ 39 h 194"/>
                <a:gd name="T102" fmla="*/ 35 w 209"/>
                <a:gd name="T103" fmla="*/ 11 h 194"/>
                <a:gd name="T104" fmla="*/ 40 w 209"/>
                <a:gd name="T105" fmla="*/ 0 h 194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209"/>
                <a:gd name="T160" fmla="*/ 0 h 194"/>
                <a:gd name="T161" fmla="*/ 209 w 209"/>
                <a:gd name="T162" fmla="*/ 194 h 194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209" h="194">
                  <a:moveTo>
                    <a:pt x="40" y="0"/>
                  </a:moveTo>
                  <a:lnTo>
                    <a:pt x="42" y="0"/>
                  </a:lnTo>
                  <a:lnTo>
                    <a:pt x="46" y="4"/>
                  </a:lnTo>
                  <a:lnTo>
                    <a:pt x="44" y="5"/>
                  </a:lnTo>
                  <a:lnTo>
                    <a:pt x="46" y="6"/>
                  </a:lnTo>
                  <a:lnTo>
                    <a:pt x="43" y="10"/>
                  </a:lnTo>
                  <a:lnTo>
                    <a:pt x="42" y="14"/>
                  </a:lnTo>
                  <a:lnTo>
                    <a:pt x="42" y="20"/>
                  </a:lnTo>
                  <a:lnTo>
                    <a:pt x="53" y="33"/>
                  </a:lnTo>
                  <a:lnTo>
                    <a:pt x="83" y="51"/>
                  </a:lnTo>
                  <a:lnTo>
                    <a:pt x="86" y="54"/>
                  </a:lnTo>
                  <a:lnTo>
                    <a:pt x="130" y="83"/>
                  </a:lnTo>
                  <a:lnTo>
                    <a:pt x="139" y="89"/>
                  </a:lnTo>
                  <a:lnTo>
                    <a:pt x="167" y="106"/>
                  </a:lnTo>
                  <a:lnTo>
                    <a:pt x="169" y="106"/>
                  </a:lnTo>
                  <a:lnTo>
                    <a:pt x="175" y="99"/>
                  </a:lnTo>
                  <a:lnTo>
                    <a:pt x="180" y="92"/>
                  </a:lnTo>
                  <a:lnTo>
                    <a:pt x="182" y="71"/>
                  </a:lnTo>
                  <a:lnTo>
                    <a:pt x="182" y="68"/>
                  </a:lnTo>
                  <a:lnTo>
                    <a:pt x="175" y="61"/>
                  </a:lnTo>
                  <a:lnTo>
                    <a:pt x="168" y="54"/>
                  </a:lnTo>
                  <a:lnTo>
                    <a:pt x="168" y="50"/>
                  </a:lnTo>
                  <a:lnTo>
                    <a:pt x="173" y="46"/>
                  </a:lnTo>
                  <a:lnTo>
                    <a:pt x="185" y="54"/>
                  </a:lnTo>
                  <a:lnTo>
                    <a:pt x="205" y="65"/>
                  </a:lnTo>
                  <a:lnTo>
                    <a:pt x="209" y="68"/>
                  </a:lnTo>
                  <a:lnTo>
                    <a:pt x="205" y="74"/>
                  </a:lnTo>
                  <a:lnTo>
                    <a:pt x="136" y="175"/>
                  </a:lnTo>
                  <a:lnTo>
                    <a:pt x="127" y="187"/>
                  </a:lnTo>
                  <a:lnTo>
                    <a:pt x="125" y="190"/>
                  </a:lnTo>
                  <a:lnTo>
                    <a:pt x="122" y="194"/>
                  </a:lnTo>
                  <a:lnTo>
                    <a:pt x="89" y="167"/>
                  </a:lnTo>
                  <a:lnTo>
                    <a:pt x="89" y="163"/>
                  </a:lnTo>
                  <a:lnTo>
                    <a:pt x="91" y="161"/>
                  </a:lnTo>
                  <a:lnTo>
                    <a:pt x="97" y="161"/>
                  </a:lnTo>
                  <a:lnTo>
                    <a:pt x="100" y="163"/>
                  </a:lnTo>
                  <a:lnTo>
                    <a:pt x="106" y="167"/>
                  </a:lnTo>
                  <a:lnTo>
                    <a:pt x="110" y="167"/>
                  </a:lnTo>
                  <a:lnTo>
                    <a:pt x="119" y="167"/>
                  </a:lnTo>
                  <a:lnTo>
                    <a:pt x="131" y="158"/>
                  </a:lnTo>
                  <a:lnTo>
                    <a:pt x="143" y="145"/>
                  </a:lnTo>
                  <a:lnTo>
                    <a:pt x="142" y="141"/>
                  </a:lnTo>
                  <a:lnTo>
                    <a:pt x="44" y="68"/>
                  </a:lnTo>
                  <a:lnTo>
                    <a:pt x="32" y="61"/>
                  </a:lnTo>
                  <a:lnTo>
                    <a:pt x="24" y="56"/>
                  </a:lnTo>
                  <a:lnTo>
                    <a:pt x="19" y="54"/>
                  </a:lnTo>
                  <a:lnTo>
                    <a:pt x="5" y="63"/>
                  </a:lnTo>
                  <a:lnTo>
                    <a:pt x="2" y="63"/>
                  </a:lnTo>
                  <a:lnTo>
                    <a:pt x="0" y="57"/>
                  </a:lnTo>
                  <a:lnTo>
                    <a:pt x="2" y="54"/>
                  </a:lnTo>
                  <a:lnTo>
                    <a:pt x="17" y="39"/>
                  </a:lnTo>
                  <a:lnTo>
                    <a:pt x="35" y="11"/>
                  </a:lnTo>
                  <a:lnTo>
                    <a:pt x="40" y="0"/>
                  </a:lnTo>
                  <a:close/>
                </a:path>
              </a:pathLst>
            </a:custGeom>
            <a:solidFill>
              <a:srgbClr val="FFD9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2163" name="Freeform 114"/>
            <p:cNvSpPr>
              <a:spLocks/>
            </p:cNvSpPr>
            <p:nvPr/>
          </p:nvSpPr>
          <p:spPr bwMode="auto">
            <a:xfrm>
              <a:off x="163" y="578"/>
              <a:ext cx="65" cy="53"/>
            </a:xfrm>
            <a:custGeom>
              <a:avLst/>
              <a:gdLst>
                <a:gd name="T0" fmla="*/ 133 w 195"/>
                <a:gd name="T1" fmla="*/ 2 h 160"/>
                <a:gd name="T2" fmla="*/ 145 w 195"/>
                <a:gd name="T3" fmla="*/ 3 h 160"/>
                <a:gd name="T4" fmla="*/ 182 w 195"/>
                <a:gd name="T5" fmla="*/ 30 h 160"/>
                <a:gd name="T6" fmla="*/ 193 w 195"/>
                <a:gd name="T7" fmla="*/ 56 h 160"/>
                <a:gd name="T8" fmla="*/ 171 w 195"/>
                <a:gd name="T9" fmla="*/ 91 h 160"/>
                <a:gd name="T10" fmla="*/ 155 w 195"/>
                <a:gd name="T11" fmla="*/ 99 h 160"/>
                <a:gd name="T12" fmla="*/ 153 w 195"/>
                <a:gd name="T13" fmla="*/ 91 h 160"/>
                <a:gd name="T14" fmla="*/ 168 w 195"/>
                <a:gd name="T15" fmla="*/ 74 h 160"/>
                <a:gd name="T16" fmla="*/ 171 w 195"/>
                <a:gd name="T17" fmla="*/ 62 h 160"/>
                <a:gd name="T18" fmla="*/ 171 w 195"/>
                <a:gd name="T19" fmla="*/ 49 h 160"/>
                <a:gd name="T20" fmla="*/ 157 w 195"/>
                <a:gd name="T21" fmla="*/ 26 h 160"/>
                <a:gd name="T22" fmla="*/ 146 w 195"/>
                <a:gd name="T23" fmla="*/ 22 h 160"/>
                <a:gd name="T24" fmla="*/ 116 w 195"/>
                <a:gd name="T25" fmla="*/ 36 h 160"/>
                <a:gd name="T26" fmla="*/ 116 w 195"/>
                <a:gd name="T27" fmla="*/ 71 h 160"/>
                <a:gd name="T28" fmla="*/ 122 w 195"/>
                <a:gd name="T29" fmla="*/ 104 h 160"/>
                <a:gd name="T30" fmla="*/ 121 w 195"/>
                <a:gd name="T31" fmla="*/ 124 h 160"/>
                <a:gd name="T32" fmla="*/ 104 w 195"/>
                <a:gd name="T33" fmla="*/ 149 h 160"/>
                <a:gd name="T34" fmla="*/ 59 w 195"/>
                <a:gd name="T35" fmla="*/ 160 h 160"/>
                <a:gd name="T36" fmla="*/ 21 w 195"/>
                <a:gd name="T37" fmla="*/ 133 h 160"/>
                <a:gd name="T38" fmla="*/ 3 w 195"/>
                <a:gd name="T39" fmla="*/ 99 h 160"/>
                <a:gd name="T40" fmla="*/ 0 w 195"/>
                <a:gd name="T41" fmla="*/ 88 h 160"/>
                <a:gd name="T42" fmla="*/ 3 w 195"/>
                <a:gd name="T43" fmla="*/ 85 h 160"/>
                <a:gd name="T44" fmla="*/ 35 w 195"/>
                <a:gd name="T45" fmla="*/ 63 h 160"/>
                <a:gd name="T46" fmla="*/ 43 w 195"/>
                <a:gd name="T47" fmla="*/ 69 h 160"/>
                <a:gd name="T48" fmla="*/ 27 w 195"/>
                <a:gd name="T49" fmla="*/ 91 h 160"/>
                <a:gd name="T50" fmla="*/ 25 w 195"/>
                <a:gd name="T51" fmla="*/ 110 h 160"/>
                <a:gd name="T52" fmla="*/ 50 w 195"/>
                <a:gd name="T53" fmla="*/ 139 h 160"/>
                <a:gd name="T54" fmla="*/ 73 w 195"/>
                <a:gd name="T55" fmla="*/ 135 h 160"/>
                <a:gd name="T56" fmla="*/ 78 w 195"/>
                <a:gd name="T57" fmla="*/ 101 h 160"/>
                <a:gd name="T58" fmla="*/ 73 w 195"/>
                <a:gd name="T59" fmla="*/ 76 h 160"/>
                <a:gd name="T60" fmla="*/ 71 w 195"/>
                <a:gd name="T61" fmla="*/ 65 h 160"/>
                <a:gd name="T62" fmla="*/ 71 w 195"/>
                <a:gd name="T63" fmla="*/ 43 h 160"/>
                <a:gd name="T64" fmla="*/ 81 w 195"/>
                <a:gd name="T65" fmla="*/ 22 h 160"/>
                <a:gd name="T66" fmla="*/ 109 w 195"/>
                <a:gd name="T67" fmla="*/ 4 h 160"/>
                <a:gd name="T68" fmla="*/ 131 w 195"/>
                <a:gd name="T69" fmla="*/ 2 h 160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195"/>
                <a:gd name="T106" fmla="*/ 0 h 160"/>
                <a:gd name="T107" fmla="*/ 195 w 195"/>
                <a:gd name="T108" fmla="*/ 160 h 160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195" h="160">
                  <a:moveTo>
                    <a:pt x="132" y="0"/>
                  </a:moveTo>
                  <a:lnTo>
                    <a:pt x="133" y="2"/>
                  </a:lnTo>
                  <a:lnTo>
                    <a:pt x="140" y="2"/>
                  </a:lnTo>
                  <a:lnTo>
                    <a:pt x="145" y="3"/>
                  </a:lnTo>
                  <a:lnTo>
                    <a:pt x="156" y="5"/>
                  </a:lnTo>
                  <a:lnTo>
                    <a:pt x="182" y="30"/>
                  </a:lnTo>
                  <a:lnTo>
                    <a:pt x="187" y="45"/>
                  </a:lnTo>
                  <a:lnTo>
                    <a:pt x="193" y="56"/>
                  </a:lnTo>
                  <a:lnTo>
                    <a:pt x="195" y="71"/>
                  </a:lnTo>
                  <a:lnTo>
                    <a:pt x="171" y="91"/>
                  </a:lnTo>
                  <a:lnTo>
                    <a:pt x="158" y="101"/>
                  </a:lnTo>
                  <a:lnTo>
                    <a:pt x="155" y="99"/>
                  </a:lnTo>
                  <a:lnTo>
                    <a:pt x="151" y="95"/>
                  </a:lnTo>
                  <a:lnTo>
                    <a:pt x="153" y="91"/>
                  </a:lnTo>
                  <a:lnTo>
                    <a:pt x="163" y="81"/>
                  </a:lnTo>
                  <a:lnTo>
                    <a:pt x="168" y="74"/>
                  </a:lnTo>
                  <a:lnTo>
                    <a:pt x="169" y="68"/>
                  </a:lnTo>
                  <a:lnTo>
                    <a:pt x="171" y="62"/>
                  </a:lnTo>
                  <a:lnTo>
                    <a:pt x="173" y="53"/>
                  </a:lnTo>
                  <a:lnTo>
                    <a:pt x="171" y="49"/>
                  </a:lnTo>
                  <a:lnTo>
                    <a:pt x="169" y="43"/>
                  </a:lnTo>
                  <a:lnTo>
                    <a:pt x="157" y="26"/>
                  </a:lnTo>
                  <a:lnTo>
                    <a:pt x="151" y="23"/>
                  </a:lnTo>
                  <a:lnTo>
                    <a:pt x="146" y="22"/>
                  </a:lnTo>
                  <a:lnTo>
                    <a:pt x="135" y="22"/>
                  </a:lnTo>
                  <a:lnTo>
                    <a:pt x="116" y="36"/>
                  </a:lnTo>
                  <a:lnTo>
                    <a:pt x="113" y="43"/>
                  </a:lnTo>
                  <a:lnTo>
                    <a:pt x="116" y="71"/>
                  </a:lnTo>
                  <a:lnTo>
                    <a:pt x="122" y="97"/>
                  </a:lnTo>
                  <a:lnTo>
                    <a:pt x="122" y="104"/>
                  </a:lnTo>
                  <a:lnTo>
                    <a:pt x="123" y="113"/>
                  </a:lnTo>
                  <a:lnTo>
                    <a:pt x="121" y="124"/>
                  </a:lnTo>
                  <a:lnTo>
                    <a:pt x="119" y="133"/>
                  </a:lnTo>
                  <a:lnTo>
                    <a:pt x="104" y="149"/>
                  </a:lnTo>
                  <a:lnTo>
                    <a:pt x="86" y="160"/>
                  </a:lnTo>
                  <a:lnTo>
                    <a:pt x="59" y="160"/>
                  </a:lnTo>
                  <a:lnTo>
                    <a:pt x="39" y="151"/>
                  </a:lnTo>
                  <a:lnTo>
                    <a:pt x="21" y="133"/>
                  </a:lnTo>
                  <a:lnTo>
                    <a:pt x="11" y="113"/>
                  </a:lnTo>
                  <a:lnTo>
                    <a:pt x="3" y="99"/>
                  </a:lnTo>
                  <a:lnTo>
                    <a:pt x="1" y="92"/>
                  </a:lnTo>
                  <a:lnTo>
                    <a:pt x="0" y="88"/>
                  </a:lnTo>
                  <a:lnTo>
                    <a:pt x="0" y="86"/>
                  </a:lnTo>
                  <a:lnTo>
                    <a:pt x="3" y="85"/>
                  </a:lnTo>
                  <a:lnTo>
                    <a:pt x="21" y="71"/>
                  </a:lnTo>
                  <a:lnTo>
                    <a:pt x="35" y="63"/>
                  </a:lnTo>
                  <a:lnTo>
                    <a:pt x="36" y="63"/>
                  </a:lnTo>
                  <a:lnTo>
                    <a:pt x="43" y="69"/>
                  </a:lnTo>
                  <a:lnTo>
                    <a:pt x="43" y="71"/>
                  </a:lnTo>
                  <a:lnTo>
                    <a:pt x="27" y="91"/>
                  </a:lnTo>
                  <a:lnTo>
                    <a:pt x="26" y="95"/>
                  </a:lnTo>
                  <a:lnTo>
                    <a:pt x="25" y="110"/>
                  </a:lnTo>
                  <a:lnTo>
                    <a:pt x="33" y="125"/>
                  </a:lnTo>
                  <a:lnTo>
                    <a:pt x="50" y="139"/>
                  </a:lnTo>
                  <a:lnTo>
                    <a:pt x="63" y="139"/>
                  </a:lnTo>
                  <a:lnTo>
                    <a:pt x="73" y="135"/>
                  </a:lnTo>
                  <a:lnTo>
                    <a:pt x="79" y="125"/>
                  </a:lnTo>
                  <a:lnTo>
                    <a:pt x="78" y="101"/>
                  </a:lnTo>
                  <a:lnTo>
                    <a:pt x="77" y="91"/>
                  </a:lnTo>
                  <a:lnTo>
                    <a:pt x="73" y="76"/>
                  </a:lnTo>
                  <a:lnTo>
                    <a:pt x="71" y="74"/>
                  </a:lnTo>
                  <a:lnTo>
                    <a:pt x="71" y="65"/>
                  </a:lnTo>
                  <a:lnTo>
                    <a:pt x="69" y="47"/>
                  </a:lnTo>
                  <a:lnTo>
                    <a:pt x="71" y="43"/>
                  </a:lnTo>
                  <a:lnTo>
                    <a:pt x="74" y="33"/>
                  </a:lnTo>
                  <a:lnTo>
                    <a:pt x="81" y="22"/>
                  </a:lnTo>
                  <a:lnTo>
                    <a:pt x="103" y="6"/>
                  </a:lnTo>
                  <a:lnTo>
                    <a:pt x="109" y="4"/>
                  </a:lnTo>
                  <a:lnTo>
                    <a:pt x="123" y="3"/>
                  </a:lnTo>
                  <a:lnTo>
                    <a:pt x="131" y="2"/>
                  </a:lnTo>
                  <a:lnTo>
                    <a:pt x="132" y="0"/>
                  </a:lnTo>
                  <a:close/>
                </a:path>
              </a:pathLst>
            </a:custGeom>
            <a:solidFill>
              <a:srgbClr val="FFD9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2164" name="Freeform 115"/>
            <p:cNvSpPr>
              <a:spLocks/>
            </p:cNvSpPr>
            <p:nvPr/>
          </p:nvSpPr>
          <p:spPr bwMode="auto">
            <a:xfrm>
              <a:off x="726" y="591"/>
              <a:ext cx="19" cy="20"/>
            </a:xfrm>
            <a:custGeom>
              <a:avLst/>
              <a:gdLst>
                <a:gd name="T0" fmla="*/ 25 w 58"/>
                <a:gd name="T1" fmla="*/ 0 h 61"/>
                <a:gd name="T2" fmla="*/ 38 w 58"/>
                <a:gd name="T3" fmla="*/ 1 h 61"/>
                <a:gd name="T4" fmla="*/ 39 w 58"/>
                <a:gd name="T5" fmla="*/ 4 h 61"/>
                <a:gd name="T6" fmla="*/ 46 w 58"/>
                <a:gd name="T7" fmla="*/ 4 h 61"/>
                <a:gd name="T8" fmla="*/ 54 w 58"/>
                <a:gd name="T9" fmla="*/ 11 h 61"/>
                <a:gd name="T10" fmla="*/ 56 w 58"/>
                <a:gd name="T11" fmla="*/ 17 h 61"/>
                <a:gd name="T12" fmla="*/ 56 w 58"/>
                <a:gd name="T13" fmla="*/ 19 h 61"/>
                <a:gd name="T14" fmla="*/ 58 w 58"/>
                <a:gd name="T15" fmla="*/ 28 h 61"/>
                <a:gd name="T16" fmla="*/ 58 w 58"/>
                <a:gd name="T17" fmla="*/ 30 h 61"/>
                <a:gd name="T18" fmla="*/ 58 w 58"/>
                <a:gd name="T19" fmla="*/ 32 h 61"/>
                <a:gd name="T20" fmla="*/ 58 w 58"/>
                <a:gd name="T21" fmla="*/ 38 h 61"/>
                <a:gd name="T22" fmla="*/ 56 w 58"/>
                <a:gd name="T23" fmla="*/ 42 h 61"/>
                <a:gd name="T24" fmla="*/ 54 w 58"/>
                <a:gd name="T25" fmla="*/ 50 h 61"/>
                <a:gd name="T26" fmla="*/ 50 w 58"/>
                <a:gd name="T27" fmla="*/ 52 h 61"/>
                <a:gd name="T28" fmla="*/ 44 w 58"/>
                <a:gd name="T29" fmla="*/ 58 h 61"/>
                <a:gd name="T30" fmla="*/ 37 w 58"/>
                <a:gd name="T31" fmla="*/ 58 h 61"/>
                <a:gd name="T32" fmla="*/ 34 w 58"/>
                <a:gd name="T33" fmla="*/ 61 h 61"/>
                <a:gd name="T34" fmla="*/ 24 w 58"/>
                <a:gd name="T35" fmla="*/ 61 h 61"/>
                <a:gd name="T36" fmla="*/ 21 w 58"/>
                <a:gd name="T37" fmla="*/ 58 h 61"/>
                <a:gd name="T38" fmla="*/ 15 w 58"/>
                <a:gd name="T39" fmla="*/ 58 h 61"/>
                <a:gd name="T40" fmla="*/ 8 w 58"/>
                <a:gd name="T41" fmla="*/ 53 h 61"/>
                <a:gd name="T42" fmla="*/ 6 w 58"/>
                <a:gd name="T43" fmla="*/ 50 h 61"/>
                <a:gd name="T44" fmla="*/ 1 w 58"/>
                <a:gd name="T45" fmla="*/ 42 h 61"/>
                <a:gd name="T46" fmla="*/ 0 w 58"/>
                <a:gd name="T47" fmla="*/ 36 h 61"/>
                <a:gd name="T48" fmla="*/ 0 w 58"/>
                <a:gd name="T49" fmla="*/ 25 h 61"/>
                <a:gd name="T50" fmla="*/ 2 w 58"/>
                <a:gd name="T51" fmla="*/ 17 h 61"/>
                <a:gd name="T52" fmla="*/ 4 w 58"/>
                <a:gd name="T53" fmla="*/ 13 h 61"/>
                <a:gd name="T54" fmla="*/ 6 w 58"/>
                <a:gd name="T55" fmla="*/ 11 h 61"/>
                <a:gd name="T56" fmla="*/ 8 w 58"/>
                <a:gd name="T57" fmla="*/ 8 h 61"/>
                <a:gd name="T58" fmla="*/ 14 w 58"/>
                <a:gd name="T59" fmla="*/ 5 h 61"/>
                <a:gd name="T60" fmla="*/ 15 w 58"/>
                <a:gd name="T61" fmla="*/ 4 h 61"/>
                <a:gd name="T62" fmla="*/ 19 w 58"/>
                <a:gd name="T63" fmla="*/ 4 h 61"/>
                <a:gd name="T64" fmla="*/ 21 w 58"/>
                <a:gd name="T65" fmla="*/ 1 h 61"/>
                <a:gd name="T66" fmla="*/ 25 w 58"/>
                <a:gd name="T67" fmla="*/ 1 h 61"/>
                <a:gd name="T68" fmla="*/ 25 w 58"/>
                <a:gd name="T69" fmla="*/ 0 h 61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58"/>
                <a:gd name="T106" fmla="*/ 0 h 61"/>
                <a:gd name="T107" fmla="*/ 58 w 58"/>
                <a:gd name="T108" fmla="*/ 61 h 61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58" h="61">
                  <a:moveTo>
                    <a:pt x="25" y="0"/>
                  </a:moveTo>
                  <a:lnTo>
                    <a:pt x="38" y="1"/>
                  </a:lnTo>
                  <a:lnTo>
                    <a:pt x="39" y="4"/>
                  </a:lnTo>
                  <a:lnTo>
                    <a:pt x="46" y="4"/>
                  </a:lnTo>
                  <a:lnTo>
                    <a:pt x="54" y="11"/>
                  </a:lnTo>
                  <a:lnTo>
                    <a:pt x="56" y="17"/>
                  </a:lnTo>
                  <a:lnTo>
                    <a:pt x="56" y="19"/>
                  </a:lnTo>
                  <a:lnTo>
                    <a:pt x="58" y="28"/>
                  </a:lnTo>
                  <a:lnTo>
                    <a:pt x="58" y="30"/>
                  </a:lnTo>
                  <a:lnTo>
                    <a:pt x="58" y="32"/>
                  </a:lnTo>
                  <a:lnTo>
                    <a:pt x="58" y="38"/>
                  </a:lnTo>
                  <a:lnTo>
                    <a:pt x="56" y="42"/>
                  </a:lnTo>
                  <a:lnTo>
                    <a:pt x="54" y="50"/>
                  </a:lnTo>
                  <a:lnTo>
                    <a:pt x="50" y="52"/>
                  </a:lnTo>
                  <a:lnTo>
                    <a:pt x="44" y="58"/>
                  </a:lnTo>
                  <a:lnTo>
                    <a:pt x="37" y="58"/>
                  </a:lnTo>
                  <a:lnTo>
                    <a:pt x="34" y="61"/>
                  </a:lnTo>
                  <a:lnTo>
                    <a:pt x="24" y="61"/>
                  </a:lnTo>
                  <a:lnTo>
                    <a:pt x="21" y="58"/>
                  </a:lnTo>
                  <a:lnTo>
                    <a:pt x="15" y="58"/>
                  </a:lnTo>
                  <a:lnTo>
                    <a:pt x="8" y="53"/>
                  </a:lnTo>
                  <a:lnTo>
                    <a:pt x="6" y="50"/>
                  </a:lnTo>
                  <a:lnTo>
                    <a:pt x="1" y="42"/>
                  </a:lnTo>
                  <a:lnTo>
                    <a:pt x="0" y="36"/>
                  </a:lnTo>
                  <a:lnTo>
                    <a:pt x="0" y="25"/>
                  </a:lnTo>
                  <a:lnTo>
                    <a:pt x="2" y="17"/>
                  </a:lnTo>
                  <a:lnTo>
                    <a:pt x="4" y="13"/>
                  </a:lnTo>
                  <a:lnTo>
                    <a:pt x="6" y="11"/>
                  </a:lnTo>
                  <a:lnTo>
                    <a:pt x="8" y="8"/>
                  </a:lnTo>
                  <a:lnTo>
                    <a:pt x="14" y="5"/>
                  </a:lnTo>
                  <a:lnTo>
                    <a:pt x="15" y="4"/>
                  </a:lnTo>
                  <a:lnTo>
                    <a:pt x="19" y="4"/>
                  </a:lnTo>
                  <a:lnTo>
                    <a:pt x="21" y="1"/>
                  </a:lnTo>
                  <a:lnTo>
                    <a:pt x="25" y="1"/>
                  </a:lnTo>
                  <a:lnTo>
                    <a:pt x="25" y="0"/>
                  </a:lnTo>
                  <a:close/>
                </a:path>
              </a:pathLst>
            </a:custGeom>
            <a:solidFill>
              <a:srgbClr val="FFD9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2165" name="Freeform 116"/>
            <p:cNvSpPr>
              <a:spLocks/>
            </p:cNvSpPr>
            <p:nvPr/>
          </p:nvSpPr>
          <p:spPr bwMode="auto">
            <a:xfrm>
              <a:off x="131" y="613"/>
              <a:ext cx="21" cy="20"/>
            </a:xfrm>
            <a:custGeom>
              <a:avLst/>
              <a:gdLst>
                <a:gd name="T0" fmla="*/ 30 w 61"/>
                <a:gd name="T1" fmla="*/ 0 h 61"/>
                <a:gd name="T2" fmla="*/ 33 w 61"/>
                <a:gd name="T3" fmla="*/ 0 h 61"/>
                <a:gd name="T4" fmla="*/ 44 w 61"/>
                <a:gd name="T5" fmla="*/ 1 h 61"/>
                <a:gd name="T6" fmla="*/ 48 w 61"/>
                <a:gd name="T7" fmla="*/ 6 h 61"/>
                <a:gd name="T8" fmla="*/ 56 w 61"/>
                <a:gd name="T9" fmla="*/ 15 h 61"/>
                <a:gd name="T10" fmla="*/ 59 w 61"/>
                <a:gd name="T11" fmla="*/ 20 h 61"/>
                <a:gd name="T12" fmla="*/ 61 w 61"/>
                <a:gd name="T13" fmla="*/ 23 h 61"/>
                <a:gd name="T14" fmla="*/ 61 w 61"/>
                <a:gd name="T15" fmla="*/ 29 h 61"/>
                <a:gd name="T16" fmla="*/ 61 w 61"/>
                <a:gd name="T17" fmla="*/ 37 h 61"/>
                <a:gd name="T18" fmla="*/ 57 w 61"/>
                <a:gd name="T19" fmla="*/ 39 h 61"/>
                <a:gd name="T20" fmla="*/ 56 w 61"/>
                <a:gd name="T21" fmla="*/ 44 h 61"/>
                <a:gd name="T22" fmla="*/ 51 w 61"/>
                <a:gd name="T23" fmla="*/ 51 h 61"/>
                <a:gd name="T24" fmla="*/ 48 w 61"/>
                <a:gd name="T25" fmla="*/ 55 h 61"/>
                <a:gd name="T26" fmla="*/ 43 w 61"/>
                <a:gd name="T27" fmla="*/ 59 h 61"/>
                <a:gd name="T28" fmla="*/ 39 w 61"/>
                <a:gd name="T29" fmla="*/ 60 h 61"/>
                <a:gd name="T30" fmla="*/ 33 w 61"/>
                <a:gd name="T31" fmla="*/ 60 h 61"/>
                <a:gd name="T32" fmla="*/ 31 w 61"/>
                <a:gd name="T33" fmla="*/ 60 h 61"/>
                <a:gd name="T34" fmla="*/ 27 w 61"/>
                <a:gd name="T35" fmla="*/ 61 h 61"/>
                <a:gd name="T36" fmla="*/ 19 w 61"/>
                <a:gd name="T37" fmla="*/ 59 h 61"/>
                <a:gd name="T38" fmla="*/ 13 w 61"/>
                <a:gd name="T39" fmla="*/ 55 h 61"/>
                <a:gd name="T40" fmla="*/ 12 w 61"/>
                <a:gd name="T41" fmla="*/ 51 h 61"/>
                <a:gd name="T42" fmla="*/ 3 w 61"/>
                <a:gd name="T43" fmla="*/ 45 h 61"/>
                <a:gd name="T44" fmla="*/ 3 w 61"/>
                <a:gd name="T45" fmla="*/ 41 h 61"/>
                <a:gd name="T46" fmla="*/ 1 w 61"/>
                <a:gd name="T47" fmla="*/ 37 h 61"/>
                <a:gd name="T48" fmla="*/ 1 w 61"/>
                <a:gd name="T49" fmla="*/ 32 h 61"/>
                <a:gd name="T50" fmla="*/ 0 w 61"/>
                <a:gd name="T51" fmla="*/ 29 h 61"/>
                <a:gd name="T52" fmla="*/ 1 w 61"/>
                <a:gd name="T53" fmla="*/ 21 h 61"/>
                <a:gd name="T54" fmla="*/ 3 w 61"/>
                <a:gd name="T55" fmla="*/ 17 h 61"/>
                <a:gd name="T56" fmla="*/ 15 w 61"/>
                <a:gd name="T57" fmla="*/ 3 h 61"/>
                <a:gd name="T58" fmla="*/ 18 w 61"/>
                <a:gd name="T59" fmla="*/ 1 h 61"/>
                <a:gd name="T60" fmla="*/ 20 w 61"/>
                <a:gd name="T61" fmla="*/ 1 h 61"/>
                <a:gd name="T62" fmla="*/ 30 w 61"/>
                <a:gd name="T63" fmla="*/ 0 h 61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61"/>
                <a:gd name="T97" fmla="*/ 0 h 61"/>
                <a:gd name="T98" fmla="*/ 61 w 61"/>
                <a:gd name="T99" fmla="*/ 61 h 61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61" h="61">
                  <a:moveTo>
                    <a:pt x="30" y="0"/>
                  </a:moveTo>
                  <a:lnTo>
                    <a:pt x="33" y="0"/>
                  </a:lnTo>
                  <a:lnTo>
                    <a:pt x="44" y="1"/>
                  </a:lnTo>
                  <a:lnTo>
                    <a:pt x="48" y="6"/>
                  </a:lnTo>
                  <a:lnTo>
                    <a:pt x="56" y="15"/>
                  </a:lnTo>
                  <a:lnTo>
                    <a:pt x="59" y="20"/>
                  </a:lnTo>
                  <a:lnTo>
                    <a:pt x="61" y="23"/>
                  </a:lnTo>
                  <a:lnTo>
                    <a:pt x="61" y="29"/>
                  </a:lnTo>
                  <a:lnTo>
                    <a:pt x="61" y="37"/>
                  </a:lnTo>
                  <a:lnTo>
                    <a:pt x="57" y="39"/>
                  </a:lnTo>
                  <a:lnTo>
                    <a:pt x="56" y="44"/>
                  </a:lnTo>
                  <a:lnTo>
                    <a:pt x="51" y="51"/>
                  </a:lnTo>
                  <a:lnTo>
                    <a:pt x="48" y="55"/>
                  </a:lnTo>
                  <a:lnTo>
                    <a:pt x="43" y="59"/>
                  </a:lnTo>
                  <a:lnTo>
                    <a:pt x="39" y="60"/>
                  </a:lnTo>
                  <a:lnTo>
                    <a:pt x="33" y="60"/>
                  </a:lnTo>
                  <a:lnTo>
                    <a:pt x="31" y="60"/>
                  </a:lnTo>
                  <a:lnTo>
                    <a:pt x="27" y="61"/>
                  </a:lnTo>
                  <a:lnTo>
                    <a:pt x="19" y="59"/>
                  </a:lnTo>
                  <a:lnTo>
                    <a:pt x="13" y="55"/>
                  </a:lnTo>
                  <a:lnTo>
                    <a:pt x="12" y="51"/>
                  </a:lnTo>
                  <a:lnTo>
                    <a:pt x="3" y="45"/>
                  </a:lnTo>
                  <a:lnTo>
                    <a:pt x="3" y="41"/>
                  </a:lnTo>
                  <a:lnTo>
                    <a:pt x="1" y="37"/>
                  </a:lnTo>
                  <a:lnTo>
                    <a:pt x="1" y="32"/>
                  </a:lnTo>
                  <a:lnTo>
                    <a:pt x="0" y="29"/>
                  </a:lnTo>
                  <a:lnTo>
                    <a:pt x="1" y="21"/>
                  </a:lnTo>
                  <a:lnTo>
                    <a:pt x="3" y="17"/>
                  </a:lnTo>
                  <a:lnTo>
                    <a:pt x="15" y="3"/>
                  </a:lnTo>
                  <a:lnTo>
                    <a:pt x="18" y="1"/>
                  </a:lnTo>
                  <a:lnTo>
                    <a:pt x="20" y="1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rgbClr val="FFD9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2166" name="Freeform 117"/>
            <p:cNvSpPr>
              <a:spLocks/>
            </p:cNvSpPr>
            <p:nvPr/>
          </p:nvSpPr>
          <p:spPr bwMode="auto">
            <a:xfrm>
              <a:off x="712" y="613"/>
              <a:ext cx="20" cy="20"/>
            </a:xfrm>
            <a:custGeom>
              <a:avLst/>
              <a:gdLst>
                <a:gd name="T0" fmla="*/ 18 w 60"/>
                <a:gd name="T1" fmla="*/ 0 h 60"/>
                <a:gd name="T2" fmla="*/ 42 w 60"/>
                <a:gd name="T3" fmla="*/ 0 h 60"/>
                <a:gd name="T4" fmla="*/ 44 w 60"/>
                <a:gd name="T5" fmla="*/ 5 h 60"/>
                <a:gd name="T6" fmla="*/ 56 w 60"/>
                <a:gd name="T7" fmla="*/ 12 h 60"/>
                <a:gd name="T8" fmla="*/ 56 w 60"/>
                <a:gd name="T9" fmla="*/ 14 h 60"/>
                <a:gd name="T10" fmla="*/ 60 w 60"/>
                <a:gd name="T11" fmla="*/ 19 h 60"/>
                <a:gd name="T12" fmla="*/ 60 w 60"/>
                <a:gd name="T13" fmla="*/ 36 h 60"/>
                <a:gd name="T14" fmla="*/ 53 w 60"/>
                <a:gd name="T15" fmla="*/ 50 h 60"/>
                <a:gd name="T16" fmla="*/ 50 w 60"/>
                <a:gd name="T17" fmla="*/ 50 h 60"/>
                <a:gd name="T18" fmla="*/ 49 w 60"/>
                <a:gd name="T19" fmla="*/ 54 h 60"/>
                <a:gd name="T20" fmla="*/ 45 w 60"/>
                <a:gd name="T21" fmla="*/ 58 h 60"/>
                <a:gd name="T22" fmla="*/ 41 w 60"/>
                <a:gd name="T23" fmla="*/ 60 h 60"/>
                <a:gd name="T24" fmla="*/ 21 w 60"/>
                <a:gd name="T25" fmla="*/ 60 h 60"/>
                <a:gd name="T26" fmla="*/ 11 w 60"/>
                <a:gd name="T27" fmla="*/ 54 h 60"/>
                <a:gd name="T28" fmla="*/ 6 w 60"/>
                <a:gd name="T29" fmla="*/ 50 h 60"/>
                <a:gd name="T30" fmla="*/ 2 w 60"/>
                <a:gd name="T31" fmla="*/ 43 h 60"/>
                <a:gd name="T32" fmla="*/ 0 w 60"/>
                <a:gd name="T33" fmla="*/ 36 h 60"/>
                <a:gd name="T34" fmla="*/ 0 w 60"/>
                <a:gd name="T35" fmla="*/ 32 h 60"/>
                <a:gd name="T36" fmla="*/ 0 w 60"/>
                <a:gd name="T37" fmla="*/ 24 h 60"/>
                <a:gd name="T38" fmla="*/ 13 w 60"/>
                <a:gd name="T39" fmla="*/ 5 h 60"/>
                <a:gd name="T40" fmla="*/ 18 w 60"/>
                <a:gd name="T41" fmla="*/ 1 h 60"/>
                <a:gd name="T42" fmla="*/ 18 w 60"/>
                <a:gd name="T43" fmla="*/ 0 h 6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60"/>
                <a:gd name="T67" fmla="*/ 0 h 60"/>
                <a:gd name="T68" fmla="*/ 60 w 60"/>
                <a:gd name="T69" fmla="*/ 60 h 60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60" h="60">
                  <a:moveTo>
                    <a:pt x="18" y="0"/>
                  </a:moveTo>
                  <a:lnTo>
                    <a:pt x="42" y="0"/>
                  </a:lnTo>
                  <a:lnTo>
                    <a:pt x="44" y="5"/>
                  </a:lnTo>
                  <a:lnTo>
                    <a:pt x="56" y="12"/>
                  </a:lnTo>
                  <a:lnTo>
                    <a:pt x="56" y="14"/>
                  </a:lnTo>
                  <a:lnTo>
                    <a:pt x="60" y="19"/>
                  </a:lnTo>
                  <a:lnTo>
                    <a:pt x="60" y="36"/>
                  </a:lnTo>
                  <a:lnTo>
                    <a:pt x="53" y="50"/>
                  </a:lnTo>
                  <a:lnTo>
                    <a:pt x="50" y="50"/>
                  </a:lnTo>
                  <a:lnTo>
                    <a:pt x="49" y="54"/>
                  </a:lnTo>
                  <a:lnTo>
                    <a:pt x="45" y="58"/>
                  </a:lnTo>
                  <a:lnTo>
                    <a:pt x="41" y="60"/>
                  </a:lnTo>
                  <a:lnTo>
                    <a:pt x="21" y="60"/>
                  </a:lnTo>
                  <a:lnTo>
                    <a:pt x="11" y="54"/>
                  </a:lnTo>
                  <a:lnTo>
                    <a:pt x="6" y="50"/>
                  </a:lnTo>
                  <a:lnTo>
                    <a:pt x="2" y="43"/>
                  </a:lnTo>
                  <a:lnTo>
                    <a:pt x="0" y="36"/>
                  </a:lnTo>
                  <a:lnTo>
                    <a:pt x="0" y="32"/>
                  </a:lnTo>
                  <a:lnTo>
                    <a:pt x="0" y="24"/>
                  </a:lnTo>
                  <a:lnTo>
                    <a:pt x="13" y="5"/>
                  </a:lnTo>
                  <a:lnTo>
                    <a:pt x="18" y="1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rgbClr val="FFD9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2167" name="Freeform 118"/>
            <p:cNvSpPr>
              <a:spLocks/>
            </p:cNvSpPr>
            <p:nvPr/>
          </p:nvSpPr>
          <p:spPr bwMode="auto">
            <a:xfrm>
              <a:off x="146" y="633"/>
              <a:ext cx="20" cy="20"/>
            </a:xfrm>
            <a:custGeom>
              <a:avLst/>
              <a:gdLst>
                <a:gd name="T0" fmla="*/ 21 w 59"/>
                <a:gd name="T1" fmla="*/ 0 h 59"/>
                <a:gd name="T2" fmla="*/ 39 w 59"/>
                <a:gd name="T3" fmla="*/ 0 h 59"/>
                <a:gd name="T4" fmla="*/ 47 w 59"/>
                <a:gd name="T5" fmla="*/ 3 h 59"/>
                <a:gd name="T6" fmla="*/ 51 w 59"/>
                <a:gd name="T7" fmla="*/ 6 h 59"/>
                <a:gd name="T8" fmla="*/ 59 w 59"/>
                <a:gd name="T9" fmla="*/ 22 h 59"/>
                <a:gd name="T10" fmla="*/ 57 w 59"/>
                <a:gd name="T11" fmla="*/ 45 h 59"/>
                <a:gd name="T12" fmla="*/ 52 w 59"/>
                <a:gd name="T13" fmla="*/ 49 h 59"/>
                <a:gd name="T14" fmla="*/ 42 w 59"/>
                <a:gd name="T15" fmla="*/ 59 h 59"/>
                <a:gd name="T16" fmla="*/ 40 w 59"/>
                <a:gd name="T17" fmla="*/ 59 h 59"/>
                <a:gd name="T18" fmla="*/ 20 w 59"/>
                <a:gd name="T19" fmla="*/ 59 h 59"/>
                <a:gd name="T20" fmla="*/ 11 w 59"/>
                <a:gd name="T21" fmla="*/ 54 h 59"/>
                <a:gd name="T22" fmla="*/ 8 w 59"/>
                <a:gd name="T23" fmla="*/ 49 h 59"/>
                <a:gd name="T24" fmla="*/ 5 w 59"/>
                <a:gd name="T25" fmla="*/ 48 h 59"/>
                <a:gd name="T26" fmla="*/ 3 w 59"/>
                <a:gd name="T27" fmla="*/ 45 h 59"/>
                <a:gd name="T28" fmla="*/ 3 w 59"/>
                <a:gd name="T29" fmla="*/ 41 h 59"/>
                <a:gd name="T30" fmla="*/ 3 w 59"/>
                <a:gd name="T31" fmla="*/ 35 h 59"/>
                <a:gd name="T32" fmla="*/ 2 w 59"/>
                <a:gd name="T33" fmla="*/ 31 h 59"/>
                <a:gd name="T34" fmla="*/ 0 w 59"/>
                <a:gd name="T35" fmla="*/ 25 h 59"/>
                <a:gd name="T36" fmla="*/ 3 w 59"/>
                <a:gd name="T37" fmla="*/ 21 h 59"/>
                <a:gd name="T38" fmla="*/ 4 w 59"/>
                <a:gd name="T39" fmla="*/ 16 h 59"/>
                <a:gd name="T40" fmla="*/ 4 w 59"/>
                <a:gd name="T41" fmla="*/ 12 h 59"/>
                <a:gd name="T42" fmla="*/ 9 w 59"/>
                <a:gd name="T43" fmla="*/ 9 h 59"/>
                <a:gd name="T44" fmla="*/ 12 w 59"/>
                <a:gd name="T45" fmla="*/ 6 h 59"/>
                <a:gd name="T46" fmla="*/ 15 w 59"/>
                <a:gd name="T47" fmla="*/ 5 h 59"/>
                <a:gd name="T48" fmla="*/ 14 w 59"/>
                <a:gd name="T49" fmla="*/ 3 h 59"/>
                <a:gd name="T50" fmla="*/ 18 w 59"/>
                <a:gd name="T51" fmla="*/ 3 h 59"/>
                <a:gd name="T52" fmla="*/ 21 w 59"/>
                <a:gd name="T53" fmla="*/ 0 h 59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w 59"/>
                <a:gd name="T82" fmla="*/ 0 h 59"/>
                <a:gd name="T83" fmla="*/ 59 w 59"/>
                <a:gd name="T84" fmla="*/ 59 h 59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T81" t="T82" r="T83" b="T84"/>
              <a:pathLst>
                <a:path w="59" h="59">
                  <a:moveTo>
                    <a:pt x="21" y="0"/>
                  </a:moveTo>
                  <a:lnTo>
                    <a:pt x="39" y="0"/>
                  </a:lnTo>
                  <a:lnTo>
                    <a:pt x="47" y="3"/>
                  </a:lnTo>
                  <a:lnTo>
                    <a:pt x="51" y="6"/>
                  </a:lnTo>
                  <a:lnTo>
                    <a:pt x="59" y="22"/>
                  </a:lnTo>
                  <a:lnTo>
                    <a:pt x="57" y="45"/>
                  </a:lnTo>
                  <a:lnTo>
                    <a:pt x="52" y="49"/>
                  </a:lnTo>
                  <a:lnTo>
                    <a:pt x="42" y="59"/>
                  </a:lnTo>
                  <a:lnTo>
                    <a:pt x="40" y="59"/>
                  </a:lnTo>
                  <a:lnTo>
                    <a:pt x="20" y="59"/>
                  </a:lnTo>
                  <a:lnTo>
                    <a:pt x="11" y="54"/>
                  </a:lnTo>
                  <a:lnTo>
                    <a:pt x="8" y="49"/>
                  </a:lnTo>
                  <a:lnTo>
                    <a:pt x="5" y="48"/>
                  </a:lnTo>
                  <a:lnTo>
                    <a:pt x="3" y="45"/>
                  </a:lnTo>
                  <a:lnTo>
                    <a:pt x="3" y="41"/>
                  </a:lnTo>
                  <a:lnTo>
                    <a:pt x="3" y="35"/>
                  </a:lnTo>
                  <a:lnTo>
                    <a:pt x="2" y="31"/>
                  </a:lnTo>
                  <a:lnTo>
                    <a:pt x="0" y="25"/>
                  </a:lnTo>
                  <a:lnTo>
                    <a:pt x="3" y="21"/>
                  </a:lnTo>
                  <a:lnTo>
                    <a:pt x="4" y="16"/>
                  </a:lnTo>
                  <a:lnTo>
                    <a:pt x="4" y="12"/>
                  </a:lnTo>
                  <a:lnTo>
                    <a:pt x="9" y="9"/>
                  </a:lnTo>
                  <a:lnTo>
                    <a:pt x="12" y="6"/>
                  </a:lnTo>
                  <a:lnTo>
                    <a:pt x="15" y="5"/>
                  </a:lnTo>
                  <a:lnTo>
                    <a:pt x="14" y="3"/>
                  </a:lnTo>
                  <a:lnTo>
                    <a:pt x="18" y="3"/>
                  </a:lnTo>
                  <a:lnTo>
                    <a:pt x="21" y="0"/>
                  </a:lnTo>
                  <a:close/>
                </a:path>
              </a:pathLst>
            </a:custGeom>
            <a:solidFill>
              <a:srgbClr val="FFD9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2168" name="Freeform 119"/>
            <p:cNvSpPr>
              <a:spLocks/>
            </p:cNvSpPr>
            <p:nvPr/>
          </p:nvSpPr>
          <p:spPr bwMode="auto">
            <a:xfrm>
              <a:off x="697" y="634"/>
              <a:ext cx="19" cy="21"/>
            </a:xfrm>
            <a:custGeom>
              <a:avLst/>
              <a:gdLst>
                <a:gd name="T0" fmla="*/ 27 w 59"/>
                <a:gd name="T1" fmla="*/ 0 h 63"/>
                <a:gd name="T2" fmla="*/ 35 w 59"/>
                <a:gd name="T3" fmla="*/ 0 h 63"/>
                <a:gd name="T4" fmla="*/ 42 w 59"/>
                <a:gd name="T5" fmla="*/ 2 h 63"/>
                <a:gd name="T6" fmla="*/ 45 w 59"/>
                <a:gd name="T7" fmla="*/ 5 h 63"/>
                <a:gd name="T8" fmla="*/ 51 w 59"/>
                <a:gd name="T9" fmla="*/ 5 h 63"/>
                <a:gd name="T10" fmla="*/ 54 w 59"/>
                <a:gd name="T11" fmla="*/ 11 h 63"/>
                <a:gd name="T12" fmla="*/ 55 w 59"/>
                <a:gd name="T13" fmla="*/ 15 h 63"/>
                <a:gd name="T14" fmla="*/ 59 w 59"/>
                <a:gd name="T15" fmla="*/ 21 h 63"/>
                <a:gd name="T16" fmla="*/ 59 w 59"/>
                <a:gd name="T17" fmla="*/ 24 h 63"/>
                <a:gd name="T18" fmla="*/ 59 w 59"/>
                <a:gd name="T19" fmla="*/ 34 h 63"/>
                <a:gd name="T20" fmla="*/ 59 w 59"/>
                <a:gd name="T21" fmla="*/ 40 h 63"/>
                <a:gd name="T22" fmla="*/ 59 w 59"/>
                <a:gd name="T23" fmla="*/ 45 h 63"/>
                <a:gd name="T24" fmla="*/ 55 w 59"/>
                <a:gd name="T25" fmla="*/ 48 h 63"/>
                <a:gd name="T26" fmla="*/ 45 w 59"/>
                <a:gd name="T27" fmla="*/ 58 h 63"/>
                <a:gd name="T28" fmla="*/ 39 w 59"/>
                <a:gd name="T29" fmla="*/ 58 h 63"/>
                <a:gd name="T30" fmla="*/ 36 w 59"/>
                <a:gd name="T31" fmla="*/ 63 h 63"/>
                <a:gd name="T32" fmla="*/ 25 w 59"/>
                <a:gd name="T33" fmla="*/ 63 h 63"/>
                <a:gd name="T34" fmla="*/ 23 w 59"/>
                <a:gd name="T35" fmla="*/ 58 h 63"/>
                <a:gd name="T36" fmla="*/ 15 w 59"/>
                <a:gd name="T37" fmla="*/ 58 h 63"/>
                <a:gd name="T38" fmla="*/ 7 w 59"/>
                <a:gd name="T39" fmla="*/ 48 h 63"/>
                <a:gd name="T40" fmla="*/ 4 w 59"/>
                <a:gd name="T41" fmla="*/ 47 h 63"/>
                <a:gd name="T42" fmla="*/ 3 w 59"/>
                <a:gd name="T43" fmla="*/ 40 h 63"/>
                <a:gd name="T44" fmla="*/ 3 w 59"/>
                <a:gd name="T45" fmla="*/ 34 h 63"/>
                <a:gd name="T46" fmla="*/ 0 w 59"/>
                <a:gd name="T47" fmla="*/ 27 h 63"/>
                <a:gd name="T48" fmla="*/ 3 w 59"/>
                <a:gd name="T49" fmla="*/ 21 h 63"/>
                <a:gd name="T50" fmla="*/ 7 w 59"/>
                <a:gd name="T51" fmla="*/ 14 h 63"/>
                <a:gd name="T52" fmla="*/ 13 w 59"/>
                <a:gd name="T53" fmla="*/ 5 h 63"/>
                <a:gd name="T54" fmla="*/ 17 w 59"/>
                <a:gd name="T55" fmla="*/ 5 h 63"/>
                <a:gd name="T56" fmla="*/ 18 w 59"/>
                <a:gd name="T57" fmla="*/ 2 h 63"/>
                <a:gd name="T58" fmla="*/ 25 w 59"/>
                <a:gd name="T59" fmla="*/ 2 h 63"/>
                <a:gd name="T60" fmla="*/ 27 w 59"/>
                <a:gd name="T61" fmla="*/ 0 h 63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59"/>
                <a:gd name="T94" fmla="*/ 0 h 63"/>
                <a:gd name="T95" fmla="*/ 59 w 59"/>
                <a:gd name="T96" fmla="*/ 63 h 63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59" h="63">
                  <a:moveTo>
                    <a:pt x="27" y="0"/>
                  </a:moveTo>
                  <a:lnTo>
                    <a:pt x="35" y="0"/>
                  </a:lnTo>
                  <a:lnTo>
                    <a:pt x="42" y="2"/>
                  </a:lnTo>
                  <a:lnTo>
                    <a:pt x="45" y="5"/>
                  </a:lnTo>
                  <a:lnTo>
                    <a:pt x="51" y="5"/>
                  </a:lnTo>
                  <a:lnTo>
                    <a:pt x="54" y="11"/>
                  </a:lnTo>
                  <a:lnTo>
                    <a:pt x="55" y="15"/>
                  </a:lnTo>
                  <a:lnTo>
                    <a:pt x="59" y="21"/>
                  </a:lnTo>
                  <a:lnTo>
                    <a:pt x="59" y="24"/>
                  </a:lnTo>
                  <a:lnTo>
                    <a:pt x="59" y="34"/>
                  </a:lnTo>
                  <a:lnTo>
                    <a:pt x="59" y="40"/>
                  </a:lnTo>
                  <a:lnTo>
                    <a:pt x="59" y="45"/>
                  </a:lnTo>
                  <a:lnTo>
                    <a:pt x="55" y="48"/>
                  </a:lnTo>
                  <a:lnTo>
                    <a:pt x="45" y="58"/>
                  </a:lnTo>
                  <a:lnTo>
                    <a:pt x="39" y="58"/>
                  </a:lnTo>
                  <a:lnTo>
                    <a:pt x="36" y="63"/>
                  </a:lnTo>
                  <a:lnTo>
                    <a:pt x="25" y="63"/>
                  </a:lnTo>
                  <a:lnTo>
                    <a:pt x="23" y="58"/>
                  </a:lnTo>
                  <a:lnTo>
                    <a:pt x="15" y="58"/>
                  </a:lnTo>
                  <a:lnTo>
                    <a:pt x="7" y="48"/>
                  </a:lnTo>
                  <a:lnTo>
                    <a:pt x="4" y="47"/>
                  </a:lnTo>
                  <a:lnTo>
                    <a:pt x="3" y="40"/>
                  </a:lnTo>
                  <a:lnTo>
                    <a:pt x="3" y="34"/>
                  </a:lnTo>
                  <a:lnTo>
                    <a:pt x="0" y="27"/>
                  </a:lnTo>
                  <a:lnTo>
                    <a:pt x="3" y="21"/>
                  </a:lnTo>
                  <a:lnTo>
                    <a:pt x="7" y="14"/>
                  </a:lnTo>
                  <a:lnTo>
                    <a:pt x="13" y="5"/>
                  </a:lnTo>
                  <a:lnTo>
                    <a:pt x="17" y="5"/>
                  </a:lnTo>
                  <a:lnTo>
                    <a:pt x="18" y="2"/>
                  </a:lnTo>
                  <a:lnTo>
                    <a:pt x="25" y="2"/>
                  </a:lnTo>
                  <a:lnTo>
                    <a:pt x="27" y="0"/>
                  </a:lnTo>
                  <a:close/>
                </a:path>
              </a:pathLst>
            </a:custGeom>
            <a:solidFill>
              <a:srgbClr val="FFD9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2169" name="Freeform 120"/>
            <p:cNvSpPr>
              <a:spLocks/>
            </p:cNvSpPr>
            <p:nvPr/>
          </p:nvSpPr>
          <p:spPr bwMode="auto">
            <a:xfrm>
              <a:off x="163" y="653"/>
              <a:ext cx="19" cy="20"/>
            </a:xfrm>
            <a:custGeom>
              <a:avLst/>
              <a:gdLst>
                <a:gd name="T0" fmla="*/ 30 w 57"/>
                <a:gd name="T1" fmla="*/ 0 h 58"/>
                <a:gd name="T2" fmla="*/ 36 w 57"/>
                <a:gd name="T3" fmla="*/ 1 h 58"/>
                <a:gd name="T4" fmla="*/ 45 w 57"/>
                <a:gd name="T5" fmla="*/ 5 h 58"/>
                <a:gd name="T6" fmla="*/ 56 w 57"/>
                <a:gd name="T7" fmla="*/ 17 h 58"/>
                <a:gd name="T8" fmla="*/ 57 w 57"/>
                <a:gd name="T9" fmla="*/ 24 h 58"/>
                <a:gd name="T10" fmla="*/ 57 w 57"/>
                <a:gd name="T11" fmla="*/ 35 h 58"/>
                <a:gd name="T12" fmla="*/ 56 w 57"/>
                <a:gd name="T13" fmla="*/ 44 h 58"/>
                <a:gd name="T14" fmla="*/ 51 w 57"/>
                <a:gd name="T15" fmla="*/ 50 h 58"/>
                <a:gd name="T16" fmla="*/ 48 w 57"/>
                <a:gd name="T17" fmla="*/ 54 h 58"/>
                <a:gd name="T18" fmla="*/ 42 w 57"/>
                <a:gd name="T19" fmla="*/ 58 h 58"/>
                <a:gd name="T20" fmla="*/ 18 w 57"/>
                <a:gd name="T21" fmla="*/ 58 h 58"/>
                <a:gd name="T22" fmla="*/ 9 w 57"/>
                <a:gd name="T23" fmla="*/ 53 h 58"/>
                <a:gd name="T24" fmla="*/ 4 w 57"/>
                <a:gd name="T25" fmla="*/ 50 h 58"/>
                <a:gd name="T26" fmla="*/ 2 w 57"/>
                <a:gd name="T27" fmla="*/ 41 h 58"/>
                <a:gd name="T28" fmla="*/ 0 w 57"/>
                <a:gd name="T29" fmla="*/ 36 h 58"/>
                <a:gd name="T30" fmla="*/ 0 w 57"/>
                <a:gd name="T31" fmla="*/ 24 h 58"/>
                <a:gd name="T32" fmla="*/ 2 w 57"/>
                <a:gd name="T33" fmla="*/ 15 h 58"/>
                <a:gd name="T34" fmla="*/ 3 w 57"/>
                <a:gd name="T35" fmla="*/ 12 h 58"/>
                <a:gd name="T36" fmla="*/ 12 w 57"/>
                <a:gd name="T37" fmla="*/ 5 h 58"/>
                <a:gd name="T38" fmla="*/ 14 w 57"/>
                <a:gd name="T39" fmla="*/ 5 h 58"/>
                <a:gd name="T40" fmla="*/ 18 w 57"/>
                <a:gd name="T41" fmla="*/ 4 h 58"/>
                <a:gd name="T42" fmla="*/ 28 w 57"/>
                <a:gd name="T43" fmla="*/ 1 h 58"/>
                <a:gd name="T44" fmla="*/ 30 w 57"/>
                <a:gd name="T45" fmla="*/ 0 h 58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57"/>
                <a:gd name="T70" fmla="*/ 0 h 58"/>
                <a:gd name="T71" fmla="*/ 57 w 57"/>
                <a:gd name="T72" fmla="*/ 58 h 58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57" h="58">
                  <a:moveTo>
                    <a:pt x="30" y="0"/>
                  </a:moveTo>
                  <a:lnTo>
                    <a:pt x="36" y="1"/>
                  </a:lnTo>
                  <a:lnTo>
                    <a:pt x="45" y="5"/>
                  </a:lnTo>
                  <a:lnTo>
                    <a:pt x="56" y="17"/>
                  </a:lnTo>
                  <a:lnTo>
                    <a:pt x="57" y="24"/>
                  </a:lnTo>
                  <a:lnTo>
                    <a:pt x="57" y="35"/>
                  </a:lnTo>
                  <a:lnTo>
                    <a:pt x="56" y="44"/>
                  </a:lnTo>
                  <a:lnTo>
                    <a:pt x="51" y="50"/>
                  </a:lnTo>
                  <a:lnTo>
                    <a:pt x="48" y="54"/>
                  </a:lnTo>
                  <a:lnTo>
                    <a:pt x="42" y="58"/>
                  </a:lnTo>
                  <a:lnTo>
                    <a:pt x="18" y="58"/>
                  </a:lnTo>
                  <a:lnTo>
                    <a:pt x="9" y="53"/>
                  </a:lnTo>
                  <a:lnTo>
                    <a:pt x="4" y="50"/>
                  </a:lnTo>
                  <a:lnTo>
                    <a:pt x="2" y="41"/>
                  </a:lnTo>
                  <a:lnTo>
                    <a:pt x="0" y="36"/>
                  </a:lnTo>
                  <a:lnTo>
                    <a:pt x="0" y="24"/>
                  </a:lnTo>
                  <a:lnTo>
                    <a:pt x="2" y="15"/>
                  </a:lnTo>
                  <a:lnTo>
                    <a:pt x="3" y="12"/>
                  </a:lnTo>
                  <a:lnTo>
                    <a:pt x="12" y="5"/>
                  </a:lnTo>
                  <a:lnTo>
                    <a:pt x="14" y="5"/>
                  </a:lnTo>
                  <a:lnTo>
                    <a:pt x="18" y="4"/>
                  </a:lnTo>
                  <a:lnTo>
                    <a:pt x="28" y="1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rgbClr val="FFD9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2170" name="Freeform 121"/>
            <p:cNvSpPr>
              <a:spLocks/>
            </p:cNvSpPr>
            <p:nvPr/>
          </p:nvSpPr>
          <p:spPr bwMode="auto">
            <a:xfrm>
              <a:off x="681" y="653"/>
              <a:ext cx="19" cy="21"/>
            </a:xfrm>
            <a:custGeom>
              <a:avLst/>
              <a:gdLst>
                <a:gd name="T0" fmla="*/ 22 w 59"/>
                <a:gd name="T1" fmla="*/ 0 h 63"/>
                <a:gd name="T2" fmla="*/ 40 w 59"/>
                <a:gd name="T3" fmla="*/ 0 h 63"/>
                <a:gd name="T4" fmla="*/ 41 w 59"/>
                <a:gd name="T5" fmla="*/ 5 h 63"/>
                <a:gd name="T6" fmla="*/ 46 w 59"/>
                <a:gd name="T7" fmla="*/ 5 h 63"/>
                <a:gd name="T8" fmla="*/ 53 w 59"/>
                <a:gd name="T9" fmla="*/ 12 h 63"/>
                <a:gd name="T10" fmla="*/ 57 w 59"/>
                <a:gd name="T11" fmla="*/ 17 h 63"/>
                <a:gd name="T12" fmla="*/ 58 w 59"/>
                <a:gd name="T13" fmla="*/ 24 h 63"/>
                <a:gd name="T14" fmla="*/ 59 w 59"/>
                <a:gd name="T15" fmla="*/ 33 h 63"/>
                <a:gd name="T16" fmla="*/ 58 w 59"/>
                <a:gd name="T17" fmla="*/ 39 h 63"/>
                <a:gd name="T18" fmla="*/ 58 w 59"/>
                <a:gd name="T19" fmla="*/ 44 h 63"/>
                <a:gd name="T20" fmla="*/ 55 w 59"/>
                <a:gd name="T21" fmla="*/ 48 h 63"/>
                <a:gd name="T22" fmla="*/ 52 w 59"/>
                <a:gd name="T23" fmla="*/ 50 h 63"/>
                <a:gd name="T24" fmla="*/ 51 w 59"/>
                <a:gd name="T25" fmla="*/ 53 h 63"/>
                <a:gd name="T26" fmla="*/ 43 w 59"/>
                <a:gd name="T27" fmla="*/ 58 h 63"/>
                <a:gd name="T28" fmla="*/ 37 w 59"/>
                <a:gd name="T29" fmla="*/ 58 h 63"/>
                <a:gd name="T30" fmla="*/ 36 w 59"/>
                <a:gd name="T31" fmla="*/ 63 h 63"/>
                <a:gd name="T32" fmla="*/ 22 w 59"/>
                <a:gd name="T33" fmla="*/ 60 h 63"/>
                <a:gd name="T34" fmla="*/ 21 w 59"/>
                <a:gd name="T35" fmla="*/ 58 h 63"/>
                <a:gd name="T36" fmla="*/ 15 w 59"/>
                <a:gd name="T37" fmla="*/ 58 h 63"/>
                <a:gd name="T38" fmla="*/ 9 w 59"/>
                <a:gd name="T39" fmla="*/ 53 h 63"/>
                <a:gd name="T40" fmla="*/ 5 w 59"/>
                <a:gd name="T41" fmla="*/ 50 h 63"/>
                <a:gd name="T42" fmla="*/ 3 w 59"/>
                <a:gd name="T43" fmla="*/ 44 h 63"/>
                <a:gd name="T44" fmla="*/ 0 w 59"/>
                <a:gd name="T45" fmla="*/ 40 h 63"/>
                <a:gd name="T46" fmla="*/ 0 w 59"/>
                <a:gd name="T47" fmla="*/ 28 h 63"/>
                <a:gd name="T48" fmla="*/ 0 w 59"/>
                <a:gd name="T49" fmla="*/ 22 h 63"/>
                <a:gd name="T50" fmla="*/ 4 w 59"/>
                <a:gd name="T51" fmla="*/ 17 h 63"/>
                <a:gd name="T52" fmla="*/ 4 w 59"/>
                <a:gd name="T53" fmla="*/ 16 h 63"/>
                <a:gd name="T54" fmla="*/ 5 w 59"/>
                <a:gd name="T55" fmla="*/ 12 h 63"/>
                <a:gd name="T56" fmla="*/ 15 w 59"/>
                <a:gd name="T57" fmla="*/ 5 h 63"/>
                <a:gd name="T58" fmla="*/ 21 w 59"/>
                <a:gd name="T59" fmla="*/ 5 h 63"/>
                <a:gd name="T60" fmla="*/ 22 w 59"/>
                <a:gd name="T61" fmla="*/ 0 h 63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59"/>
                <a:gd name="T94" fmla="*/ 0 h 63"/>
                <a:gd name="T95" fmla="*/ 59 w 59"/>
                <a:gd name="T96" fmla="*/ 63 h 63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59" h="63">
                  <a:moveTo>
                    <a:pt x="22" y="0"/>
                  </a:moveTo>
                  <a:lnTo>
                    <a:pt x="40" y="0"/>
                  </a:lnTo>
                  <a:lnTo>
                    <a:pt x="41" y="5"/>
                  </a:lnTo>
                  <a:lnTo>
                    <a:pt x="46" y="5"/>
                  </a:lnTo>
                  <a:lnTo>
                    <a:pt x="53" y="12"/>
                  </a:lnTo>
                  <a:lnTo>
                    <a:pt x="57" y="17"/>
                  </a:lnTo>
                  <a:lnTo>
                    <a:pt x="58" y="24"/>
                  </a:lnTo>
                  <a:lnTo>
                    <a:pt x="59" y="33"/>
                  </a:lnTo>
                  <a:lnTo>
                    <a:pt x="58" y="39"/>
                  </a:lnTo>
                  <a:lnTo>
                    <a:pt x="58" y="44"/>
                  </a:lnTo>
                  <a:lnTo>
                    <a:pt x="55" y="48"/>
                  </a:lnTo>
                  <a:lnTo>
                    <a:pt x="52" y="50"/>
                  </a:lnTo>
                  <a:lnTo>
                    <a:pt x="51" y="53"/>
                  </a:lnTo>
                  <a:lnTo>
                    <a:pt x="43" y="58"/>
                  </a:lnTo>
                  <a:lnTo>
                    <a:pt x="37" y="58"/>
                  </a:lnTo>
                  <a:lnTo>
                    <a:pt x="36" y="63"/>
                  </a:lnTo>
                  <a:lnTo>
                    <a:pt x="22" y="60"/>
                  </a:lnTo>
                  <a:lnTo>
                    <a:pt x="21" y="58"/>
                  </a:lnTo>
                  <a:lnTo>
                    <a:pt x="15" y="58"/>
                  </a:lnTo>
                  <a:lnTo>
                    <a:pt x="9" y="53"/>
                  </a:lnTo>
                  <a:lnTo>
                    <a:pt x="5" y="50"/>
                  </a:lnTo>
                  <a:lnTo>
                    <a:pt x="3" y="44"/>
                  </a:lnTo>
                  <a:lnTo>
                    <a:pt x="0" y="40"/>
                  </a:lnTo>
                  <a:lnTo>
                    <a:pt x="0" y="28"/>
                  </a:lnTo>
                  <a:lnTo>
                    <a:pt x="0" y="22"/>
                  </a:lnTo>
                  <a:lnTo>
                    <a:pt x="4" y="17"/>
                  </a:lnTo>
                  <a:lnTo>
                    <a:pt x="4" y="16"/>
                  </a:lnTo>
                  <a:lnTo>
                    <a:pt x="5" y="12"/>
                  </a:lnTo>
                  <a:lnTo>
                    <a:pt x="15" y="5"/>
                  </a:lnTo>
                  <a:lnTo>
                    <a:pt x="21" y="5"/>
                  </a:lnTo>
                  <a:lnTo>
                    <a:pt x="22" y="0"/>
                  </a:lnTo>
                  <a:close/>
                </a:path>
              </a:pathLst>
            </a:custGeom>
            <a:solidFill>
              <a:srgbClr val="FFD9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2171" name="Freeform 122"/>
            <p:cNvSpPr>
              <a:spLocks/>
            </p:cNvSpPr>
            <p:nvPr/>
          </p:nvSpPr>
          <p:spPr bwMode="auto">
            <a:xfrm>
              <a:off x="180" y="672"/>
              <a:ext cx="20" cy="20"/>
            </a:xfrm>
            <a:custGeom>
              <a:avLst/>
              <a:gdLst>
                <a:gd name="T0" fmla="*/ 31 w 59"/>
                <a:gd name="T1" fmla="*/ 0 h 59"/>
                <a:gd name="T2" fmla="*/ 37 w 59"/>
                <a:gd name="T3" fmla="*/ 0 h 59"/>
                <a:gd name="T4" fmla="*/ 45 w 59"/>
                <a:gd name="T5" fmla="*/ 2 h 59"/>
                <a:gd name="T6" fmla="*/ 48 w 59"/>
                <a:gd name="T7" fmla="*/ 2 h 59"/>
                <a:gd name="T8" fmla="*/ 48 w 59"/>
                <a:gd name="T9" fmla="*/ 6 h 59"/>
                <a:gd name="T10" fmla="*/ 52 w 59"/>
                <a:gd name="T11" fmla="*/ 8 h 59"/>
                <a:gd name="T12" fmla="*/ 58 w 59"/>
                <a:gd name="T13" fmla="*/ 17 h 59"/>
                <a:gd name="T14" fmla="*/ 59 w 59"/>
                <a:gd name="T15" fmla="*/ 24 h 59"/>
                <a:gd name="T16" fmla="*/ 59 w 59"/>
                <a:gd name="T17" fmla="*/ 33 h 59"/>
                <a:gd name="T18" fmla="*/ 58 w 59"/>
                <a:gd name="T19" fmla="*/ 41 h 59"/>
                <a:gd name="T20" fmla="*/ 57 w 59"/>
                <a:gd name="T21" fmla="*/ 45 h 59"/>
                <a:gd name="T22" fmla="*/ 51 w 59"/>
                <a:gd name="T23" fmla="*/ 49 h 59"/>
                <a:gd name="T24" fmla="*/ 48 w 59"/>
                <a:gd name="T25" fmla="*/ 53 h 59"/>
                <a:gd name="T26" fmla="*/ 45 w 59"/>
                <a:gd name="T27" fmla="*/ 53 h 59"/>
                <a:gd name="T28" fmla="*/ 42 w 59"/>
                <a:gd name="T29" fmla="*/ 57 h 59"/>
                <a:gd name="T30" fmla="*/ 39 w 59"/>
                <a:gd name="T31" fmla="*/ 59 h 59"/>
                <a:gd name="T32" fmla="*/ 21 w 59"/>
                <a:gd name="T33" fmla="*/ 59 h 59"/>
                <a:gd name="T34" fmla="*/ 17 w 59"/>
                <a:gd name="T35" fmla="*/ 56 h 59"/>
                <a:gd name="T36" fmla="*/ 16 w 59"/>
                <a:gd name="T37" fmla="*/ 53 h 59"/>
                <a:gd name="T38" fmla="*/ 13 w 59"/>
                <a:gd name="T39" fmla="*/ 53 h 59"/>
                <a:gd name="T40" fmla="*/ 9 w 59"/>
                <a:gd name="T41" fmla="*/ 50 h 59"/>
                <a:gd name="T42" fmla="*/ 6 w 59"/>
                <a:gd name="T43" fmla="*/ 48 h 59"/>
                <a:gd name="T44" fmla="*/ 1 w 59"/>
                <a:gd name="T45" fmla="*/ 37 h 59"/>
                <a:gd name="T46" fmla="*/ 0 w 59"/>
                <a:gd name="T47" fmla="*/ 33 h 59"/>
                <a:gd name="T48" fmla="*/ 0 w 59"/>
                <a:gd name="T49" fmla="*/ 23 h 59"/>
                <a:gd name="T50" fmla="*/ 0 w 59"/>
                <a:gd name="T51" fmla="*/ 17 h 59"/>
                <a:gd name="T52" fmla="*/ 5 w 59"/>
                <a:gd name="T53" fmla="*/ 13 h 59"/>
                <a:gd name="T54" fmla="*/ 6 w 59"/>
                <a:gd name="T55" fmla="*/ 9 h 59"/>
                <a:gd name="T56" fmla="*/ 9 w 59"/>
                <a:gd name="T57" fmla="*/ 6 h 59"/>
                <a:gd name="T58" fmla="*/ 13 w 59"/>
                <a:gd name="T59" fmla="*/ 2 h 59"/>
                <a:gd name="T60" fmla="*/ 22 w 59"/>
                <a:gd name="T61" fmla="*/ 0 h 59"/>
                <a:gd name="T62" fmla="*/ 30 w 59"/>
                <a:gd name="T63" fmla="*/ 0 h 59"/>
                <a:gd name="T64" fmla="*/ 31 w 59"/>
                <a:gd name="T65" fmla="*/ 0 h 59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59"/>
                <a:gd name="T100" fmla="*/ 0 h 59"/>
                <a:gd name="T101" fmla="*/ 59 w 59"/>
                <a:gd name="T102" fmla="*/ 59 h 59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59" h="59">
                  <a:moveTo>
                    <a:pt x="31" y="0"/>
                  </a:moveTo>
                  <a:lnTo>
                    <a:pt x="37" y="0"/>
                  </a:lnTo>
                  <a:lnTo>
                    <a:pt x="45" y="2"/>
                  </a:lnTo>
                  <a:lnTo>
                    <a:pt x="48" y="2"/>
                  </a:lnTo>
                  <a:lnTo>
                    <a:pt x="48" y="6"/>
                  </a:lnTo>
                  <a:lnTo>
                    <a:pt x="52" y="8"/>
                  </a:lnTo>
                  <a:lnTo>
                    <a:pt x="58" y="17"/>
                  </a:lnTo>
                  <a:lnTo>
                    <a:pt x="59" y="24"/>
                  </a:lnTo>
                  <a:lnTo>
                    <a:pt x="59" y="33"/>
                  </a:lnTo>
                  <a:lnTo>
                    <a:pt x="58" y="41"/>
                  </a:lnTo>
                  <a:lnTo>
                    <a:pt x="57" y="45"/>
                  </a:lnTo>
                  <a:lnTo>
                    <a:pt x="51" y="49"/>
                  </a:lnTo>
                  <a:lnTo>
                    <a:pt x="48" y="53"/>
                  </a:lnTo>
                  <a:lnTo>
                    <a:pt x="45" y="53"/>
                  </a:lnTo>
                  <a:lnTo>
                    <a:pt x="42" y="57"/>
                  </a:lnTo>
                  <a:lnTo>
                    <a:pt x="39" y="59"/>
                  </a:lnTo>
                  <a:lnTo>
                    <a:pt x="21" y="59"/>
                  </a:lnTo>
                  <a:lnTo>
                    <a:pt x="17" y="56"/>
                  </a:lnTo>
                  <a:lnTo>
                    <a:pt x="16" y="53"/>
                  </a:lnTo>
                  <a:lnTo>
                    <a:pt x="13" y="53"/>
                  </a:lnTo>
                  <a:lnTo>
                    <a:pt x="9" y="50"/>
                  </a:lnTo>
                  <a:lnTo>
                    <a:pt x="6" y="48"/>
                  </a:lnTo>
                  <a:lnTo>
                    <a:pt x="1" y="37"/>
                  </a:lnTo>
                  <a:lnTo>
                    <a:pt x="0" y="33"/>
                  </a:lnTo>
                  <a:lnTo>
                    <a:pt x="0" y="23"/>
                  </a:lnTo>
                  <a:lnTo>
                    <a:pt x="0" y="17"/>
                  </a:lnTo>
                  <a:lnTo>
                    <a:pt x="5" y="13"/>
                  </a:lnTo>
                  <a:lnTo>
                    <a:pt x="6" y="9"/>
                  </a:lnTo>
                  <a:lnTo>
                    <a:pt x="9" y="6"/>
                  </a:lnTo>
                  <a:lnTo>
                    <a:pt x="13" y="2"/>
                  </a:lnTo>
                  <a:lnTo>
                    <a:pt x="22" y="0"/>
                  </a:lnTo>
                  <a:lnTo>
                    <a:pt x="30" y="0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rgbClr val="FFD9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2172" name="Freeform 123"/>
            <p:cNvSpPr>
              <a:spLocks/>
            </p:cNvSpPr>
            <p:nvPr/>
          </p:nvSpPr>
          <p:spPr bwMode="auto">
            <a:xfrm>
              <a:off x="663" y="673"/>
              <a:ext cx="20" cy="20"/>
            </a:xfrm>
            <a:custGeom>
              <a:avLst/>
              <a:gdLst>
                <a:gd name="T0" fmla="*/ 27 w 61"/>
                <a:gd name="T1" fmla="*/ 0 h 60"/>
                <a:gd name="T2" fmla="*/ 36 w 61"/>
                <a:gd name="T3" fmla="*/ 0 h 60"/>
                <a:gd name="T4" fmla="*/ 46 w 61"/>
                <a:gd name="T5" fmla="*/ 1 h 60"/>
                <a:gd name="T6" fmla="*/ 57 w 61"/>
                <a:gd name="T7" fmla="*/ 12 h 60"/>
                <a:gd name="T8" fmla="*/ 58 w 61"/>
                <a:gd name="T9" fmla="*/ 16 h 60"/>
                <a:gd name="T10" fmla="*/ 60 w 61"/>
                <a:gd name="T11" fmla="*/ 22 h 60"/>
                <a:gd name="T12" fmla="*/ 61 w 61"/>
                <a:gd name="T13" fmla="*/ 28 h 60"/>
                <a:gd name="T14" fmla="*/ 60 w 61"/>
                <a:gd name="T15" fmla="*/ 36 h 60"/>
                <a:gd name="T16" fmla="*/ 60 w 61"/>
                <a:gd name="T17" fmla="*/ 40 h 60"/>
                <a:gd name="T18" fmla="*/ 58 w 61"/>
                <a:gd name="T19" fmla="*/ 44 h 60"/>
                <a:gd name="T20" fmla="*/ 55 w 61"/>
                <a:gd name="T21" fmla="*/ 47 h 60"/>
                <a:gd name="T22" fmla="*/ 52 w 61"/>
                <a:gd name="T23" fmla="*/ 48 h 60"/>
                <a:gd name="T24" fmla="*/ 49 w 61"/>
                <a:gd name="T25" fmla="*/ 53 h 60"/>
                <a:gd name="T26" fmla="*/ 46 w 61"/>
                <a:gd name="T27" fmla="*/ 55 h 60"/>
                <a:gd name="T28" fmla="*/ 35 w 61"/>
                <a:gd name="T29" fmla="*/ 58 h 60"/>
                <a:gd name="T30" fmla="*/ 29 w 61"/>
                <a:gd name="T31" fmla="*/ 60 h 60"/>
                <a:gd name="T32" fmla="*/ 25 w 61"/>
                <a:gd name="T33" fmla="*/ 58 h 60"/>
                <a:gd name="T34" fmla="*/ 16 w 61"/>
                <a:gd name="T35" fmla="*/ 58 h 60"/>
                <a:gd name="T36" fmla="*/ 16 w 61"/>
                <a:gd name="T37" fmla="*/ 53 h 60"/>
                <a:gd name="T38" fmla="*/ 12 w 61"/>
                <a:gd name="T39" fmla="*/ 53 h 60"/>
                <a:gd name="T40" fmla="*/ 10 w 61"/>
                <a:gd name="T41" fmla="*/ 49 h 60"/>
                <a:gd name="T42" fmla="*/ 7 w 61"/>
                <a:gd name="T43" fmla="*/ 47 h 60"/>
                <a:gd name="T44" fmla="*/ 3 w 61"/>
                <a:gd name="T45" fmla="*/ 41 h 60"/>
                <a:gd name="T46" fmla="*/ 0 w 61"/>
                <a:gd name="T47" fmla="*/ 32 h 60"/>
                <a:gd name="T48" fmla="*/ 0 w 61"/>
                <a:gd name="T49" fmla="*/ 24 h 60"/>
                <a:gd name="T50" fmla="*/ 5 w 61"/>
                <a:gd name="T51" fmla="*/ 13 h 60"/>
                <a:gd name="T52" fmla="*/ 5 w 61"/>
                <a:gd name="T53" fmla="*/ 10 h 60"/>
                <a:gd name="T54" fmla="*/ 16 w 61"/>
                <a:gd name="T55" fmla="*/ 2 h 60"/>
                <a:gd name="T56" fmla="*/ 27 w 61"/>
                <a:gd name="T57" fmla="*/ 0 h 6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61"/>
                <a:gd name="T88" fmla="*/ 0 h 60"/>
                <a:gd name="T89" fmla="*/ 61 w 61"/>
                <a:gd name="T90" fmla="*/ 60 h 6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61" h="60">
                  <a:moveTo>
                    <a:pt x="27" y="0"/>
                  </a:moveTo>
                  <a:lnTo>
                    <a:pt x="36" y="0"/>
                  </a:lnTo>
                  <a:lnTo>
                    <a:pt x="46" y="1"/>
                  </a:lnTo>
                  <a:lnTo>
                    <a:pt x="57" y="12"/>
                  </a:lnTo>
                  <a:lnTo>
                    <a:pt x="58" y="16"/>
                  </a:lnTo>
                  <a:lnTo>
                    <a:pt x="60" y="22"/>
                  </a:lnTo>
                  <a:lnTo>
                    <a:pt x="61" y="28"/>
                  </a:lnTo>
                  <a:lnTo>
                    <a:pt x="60" y="36"/>
                  </a:lnTo>
                  <a:lnTo>
                    <a:pt x="60" y="40"/>
                  </a:lnTo>
                  <a:lnTo>
                    <a:pt x="58" y="44"/>
                  </a:lnTo>
                  <a:lnTo>
                    <a:pt x="55" y="47"/>
                  </a:lnTo>
                  <a:lnTo>
                    <a:pt x="52" y="48"/>
                  </a:lnTo>
                  <a:lnTo>
                    <a:pt x="49" y="53"/>
                  </a:lnTo>
                  <a:lnTo>
                    <a:pt x="46" y="55"/>
                  </a:lnTo>
                  <a:lnTo>
                    <a:pt x="35" y="58"/>
                  </a:lnTo>
                  <a:lnTo>
                    <a:pt x="29" y="60"/>
                  </a:lnTo>
                  <a:lnTo>
                    <a:pt x="25" y="58"/>
                  </a:lnTo>
                  <a:lnTo>
                    <a:pt x="16" y="58"/>
                  </a:lnTo>
                  <a:lnTo>
                    <a:pt x="16" y="53"/>
                  </a:lnTo>
                  <a:lnTo>
                    <a:pt x="12" y="53"/>
                  </a:lnTo>
                  <a:lnTo>
                    <a:pt x="10" y="49"/>
                  </a:lnTo>
                  <a:lnTo>
                    <a:pt x="7" y="47"/>
                  </a:lnTo>
                  <a:lnTo>
                    <a:pt x="3" y="41"/>
                  </a:lnTo>
                  <a:lnTo>
                    <a:pt x="0" y="32"/>
                  </a:lnTo>
                  <a:lnTo>
                    <a:pt x="0" y="24"/>
                  </a:lnTo>
                  <a:lnTo>
                    <a:pt x="5" y="13"/>
                  </a:lnTo>
                  <a:lnTo>
                    <a:pt x="5" y="10"/>
                  </a:lnTo>
                  <a:lnTo>
                    <a:pt x="16" y="2"/>
                  </a:lnTo>
                  <a:lnTo>
                    <a:pt x="27" y="0"/>
                  </a:lnTo>
                  <a:close/>
                </a:path>
              </a:pathLst>
            </a:custGeom>
            <a:solidFill>
              <a:srgbClr val="FFD9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2173" name="Freeform 124"/>
            <p:cNvSpPr>
              <a:spLocks/>
            </p:cNvSpPr>
            <p:nvPr/>
          </p:nvSpPr>
          <p:spPr bwMode="auto">
            <a:xfrm>
              <a:off x="309" y="688"/>
              <a:ext cx="72" cy="42"/>
            </a:xfrm>
            <a:custGeom>
              <a:avLst/>
              <a:gdLst>
                <a:gd name="T0" fmla="*/ 108 w 217"/>
                <a:gd name="T1" fmla="*/ 0 h 125"/>
                <a:gd name="T2" fmla="*/ 111 w 217"/>
                <a:gd name="T3" fmla="*/ 3 h 125"/>
                <a:gd name="T4" fmla="*/ 119 w 217"/>
                <a:gd name="T5" fmla="*/ 7 h 125"/>
                <a:gd name="T6" fmla="*/ 123 w 217"/>
                <a:gd name="T7" fmla="*/ 13 h 125"/>
                <a:gd name="T8" fmla="*/ 144 w 217"/>
                <a:gd name="T9" fmla="*/ 35 h 125"/>
                <a:gd name="T10" fmla="*/ 147 w 217"/>
                <a:gd name="T11" fmla="*/ 42 h 125"/>
                <a:gd name="T12" fmla="*/ 147 w 217"/>
                <a:gd name="T13" fmla="*/ 56 h 125"/>
                <a:gd name="T14" fmla="*/ 139 w 217"/>
                <a:gd name="T15" fmla="*/ 69 h 125"/>
                <a:gd name="T16" fmla="*/ 144 w 217"/>
                <a:gd name="T17" fmla="*/ 92 h 125"/>
                <a:gd name="T18" fmla="*/ 147 w 217"/>
                <a:gd name="T19" fmla="*/ 95 h 125"/>
                <a:gd name="T20" fmla="*/ 164 w 217"/>
                <a:gd name="T21" fmla="*/ 96 h 125"/>
                <a:gd name="T22" fmla="*/ 169 w 217"/>
                <a:gd name="T23" fmla="*/ 92 h 125"/>
                <a:gd name="T24" fmla="*/ 175 w 217"/>
                <a:gd name="T25" fmla="*/ 83 h 125"/>
                <a:gd name="T26" fmla="*/ 168 w 217"/>
                <a:gd name="T27" fmla="*/ 61 h 125"/>
                <a:gd name="T28" fmla="*/ 167 w 217"/>
                <a:gd name="T29" fmla="*/ 48 h 125"/>
                <a:gd name="T30" fmla="*/ 175 w 217"/>
                <a:gd name="T31" fmla="*/ 32 h 125"/>
                <a:gd name="T32" fmla="*/ 196 w 217"/>
                <a:gd name="T33" fmla="*/ 19 h 125"/>
                <a:gd name="T34" fmla="*/ 204 w 217"/>
                <a:gd name="T35" fmla="*/ 15 h 125"/>
                <a:gd name="T36" fmla="*/ 217 w 217"/>
                <a:gd name="T37" fmla="*/ 9 h 125"/>
                <a:gd name="T38" fmla="*/ 214 w 217"/>
                <a:gd name="T39" fmla="*/ 30 h 125"/>
                <a:gd name="T40" fmla="*/ 212 w 217"/>
                <a:gd name="T41" fmla="*/ 36 h 125"/>
                <a:gd name="T42" fmla="*/ 204 w 217"/>
                <a:gd name="T43" fmla="*/ 72 h 125"/>
                <a:gd name="T44" fmla="*/ 202 w 217"/>
                <a:gd name="T45" fmla="*/ 87 h 125"/>
                <a:gd name="T46" fmla="*/ 200 w 217"/>
                <a:gd name="T47" fmla="*/ 90 h 125"/>
                <a:gd name="T48" fmla="*/ 198 w 217"/>
                <a:gd name="T49" fmla="*/ 115 h 125"/>
                <a:gd name="T50" fmla="*/ 190 w 217"/>
                <a:gd name="T51" fmla="*/ 124 h 125"/>
                <a:gd name="T52" fmla="*/ 179 w 217"/>
                <a:gd name="T53" fmla="*/ 124 h 125"/>
                <a:gd name="T54" fmla="*/ 169 w 217"/>
                <a:gd name="T55" fmla="*/ 124 h 125"/>
                <a:gd name="T56" fmla="*/ 156 w 217"/>
                <a:gd name="T57" fmla="*/ 124 h 125"/>
                <a:gd name="T58" fmla="*/ 95 w 217"/>
                <a:gd name="T59" fmla="*/ 125 h 125"/>
                <a:gd name="T60" fmla="*/ 19 w 217"/>
                <a:gd name="T61" fmla="*/ 108 h 125"/>
                <a:gd name="T62" fmla="*/ 14 w 217"/>
                <a:gd name="T63" fmla="*/ 95 h 125"/>
                <a:gd name="T64" fmla="*/ 13 w 217"/>
                <a:gd name="T65" fmla="*/ 84 h 125"/>
                <a:gd name="T66" fmla="*/ 7 w 217"/>
                <a:gd name="T67" fmla="*/ 48 h 125"/>
                <a:gd name="T68" fmla="*/ 0 w 217"/>
                <a:gd name="T69" fmla="*/ 11 h 125"/>
                <a:gd name="T70" fmla="*/ 7 w 217"/>
                <a:gd name="T71" fmla="*/ 15 h 125"/>
                <a:gd name="T72" fmla="*/ 21 w 217"/>
                <a:gd name="T73" fmla="*/ 19 h 125"/>
                <a:gd name="T74" fmla="*/ 38 w 217"/>
                <a:gd name="T75" fmla="*/ 32 h 125"/>
                <a:gd name="T76" fmla="*/ 48 w 217"/>
                <a:gd name="T77" fmla="*/ 42 h 125"/>
                <a:gd name="T78" fmla="*/ 50 w 217"/>
                <a:gd name="T79" fmla="*/ 55 h 125"/>
                <a:gd name="T80" fmla="*/ 41 w 217"/>
                <a:gd name="T81" fmla="*/ 69 h 125"/>
                <a:gd name="T82" fmla="*/ 41 w 217"/>
                <a:gd name="T83" fmla="*/ 84 h 125"/>
                <a:gd name="T84" fmla="*/ 50 w 217"/>
                <a:gd name="T85" fmla="*/ 92 h 125"/>
                <a:gd name="T86" fmla="*/ 67 w 217"/>
                <a:gd name="T87" fmla="*/ 96 h 125"/>
                <a:gd name="T88" fmla="*/ 78 w 217"/>
                <a:gd name="T89" fmla="*/ 84 h 125"/>
                <a:gd name="T90" fmla="*/ 71 w 217"/>
                <a:gd name="T91" fmla="*/ 61 h 125"/>
                <a:gd name="T92" fmla="*/ 67 w 217"/>
                <a:gd name="T93" fmla="*/ 50 h 125"/>
                <a:gd name="T94" fmla="*/ 71 w 217"/>
                <a:gd name="T95" fmla="*/ 35 h 125"/>
                <a:gd name="T96" fmla="*/ 91 w 217"/>
                <a:gd name="T97" fmla="*/ 11 h 125"/>
                <a:gd name="T98" fmla="*/ 97 w 217"/>
                <a:gd name="T99" fmla="*/ 7 h 125"/>
                <a:gd name="T100" fmla="*/ 103 w 217"/>
                <a:gd name="T101" fmla="*/ 3 h 125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217"/>
                <a:gd name="T154" fmla="*/ 0 h 125"/>
                <a:gd name="T155" fmla="*/ 217 w 217"/>
                <a:gd name="T156" fmla="*/ 125 h 125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217" h="125">
                  <a:moveTo>
                    <a:pt x="105" y="0"/>
                  </a:moveTo>
                  <a:lnTo>
                    <a:pt x="108" y="0"/>
                  </a:lnTo>
                  <a:lnTo>
                    <a:pt x="111" y="1"/>
                  </a:lnTo>
                  <a:lnTo>
                    <a:pt x="111" y="3"/>
                  </a:lnTo>
                  <a:lnTo>
                    <a:pt x="116" y="6"/>
                  </a:lnTo>
                  <a:lnTo>
                    <a:pt x="119" y="7"/>
                  </a:lnTo>
                  <a:lnTo>
                    <a:pt x="122" y="11"/>
                  </a:lnTo>
                  <a:lnTo>
                    <a:pt x="123" y="13"/>
                  </a:lnTo>
                  <a:lnTo>
                    <a:pt x="131" y="19"/>
                  </a:lnTo>
                  <a:lnTo>
                    <a:pt x="144" y="35"/>
                  </a:lnTo>
                  <a:lnTo>
                    <a:pt x="145" y="37"/>
                  </a:lnTo>
                  <a:lnTo>
                    <a:pt x="147" y="42"/>
                  </a:lnTo>
                  <a:lnTo>
                    <a:pt x="149" y="48"/>
                  </a:lnTo>
                  <a:lnTo>
                    <a:pt x="147" y="56"/>
                  </a:lnTo>
                  <a:lnTo>
                    <a:pt x="145" y="59"/>
                  </a:lnTo>
                  <a:lnTo>
                    <a:pt x="139" y="69"/>
                  </a:lnTo>
                  <a:lnTo>
                    <a:pt x="137" y="80"/>
                  </a:lnTo>
                  <a:lnTo>
                    <a:pt x="144" y="92"/>
                  </a:lnTo>
                  <a:lnTo>
                    <a:pt x="146" y="92"/>
                  </a:lnTo>
                  <a:lnTo>
                    <a:pt x="147" y="95"/>
                  </a:lnTo>
                  <a:lnTo>
                    <a:pt x="149" y="96"/>
                  </a:lnTo>
                  <a:lnTo>
                    <a:pt x="164" y="96"/>
                  </a:lnTo>
                  <a:lnTo>
                    <a:pt x="165" y="92"/>
                  </a:lnTo>
                  <a:lnTo>
                    <a:pt x="169" y="92"/>
                  </a:lnTo>
                  <a:lnTo>
                    <a:pt x="173" y="84"/>
                  </a:lnTo>
                  <a:lnTo>
                    <a:pt x="175" y="83"/>
                  </a:lnTo>
                  <a:lnTo>
                    <a:pt x="173" y="69"/>
                  </a:lnTo>
                  <a:lnTo>
                    <a:pt x="168" y="61"/>
                  </a:lnTo>
                  <a:lnTo>
                    <a:pt x="167" y="56"/>
                  </a:lnTo>
                  <a:lnTo>
                    <a:pt x="167" y="48"/>
                  </a:lnTo>
                  <a:lnTo>
                    <a:pt x="170" y="37"/>
                  </a:lnTo>
                  <a:lnTo>
                    <a:pt x="175" y="32"/>
                  </a:lnTo>
                  <a:lnTo>
                    <a:pt x="184" y="27"/>
                  </a:lnTo>
                  <a:lnTo>
                    <a:pt x="196" y="19"/>
                  </a:lnTo>
                  <a:lnTo>
                    <a:pt x="200" y="19"/>
                  </a:lnTo>
                  <a:lnTo>
                    <a:pt x="204" y="15"/>
                  </a:lnTo>
                  <a:lnTo>
                    <a:pt x="209" y="11"/>
                  </a:lnTo>
                  <a:lnTo>
                    <a:pt x="217" y="9"/>
                  </a:lnTo>
                  <a:lnTo>
                    <a:pt x="217" y="14"/>
                  </a:lnTo>
                  <a:lnTo>
                    <a:pt x="214" y="30"/>
                  </a:lnTo>
                  <a:lnTo>
                    <a:pt x="212" y="32"/>
                  </a:lnTo>
                  <a:lnTo>
                    <a:pt x="212" y="36"/>
                  </a:lnTo>
                  <a:lnTo>
                    <a:pt x="210" y="41"/>
                  </a:lnTo>
                  <a:lnTo>
                    <a:pt x="204" y="72"/>
                  </a:lnTo>
                  <a:lnTo>
                    <a:pt x="204" y="84"/>
                  </a:lnTo>
                  <a:lnTo>
                    <a:pt x="202" y="87"/>
                  </a:lnTo>
                  <a:lnTo>
                    <a:pt x="203" y="90"/>
                  </a:lnTo>
                  <a:lnTo>
                    <a:pt x="200" y="90"/>
                  </a:lnTo>
                  <a:lnTo>
                    <a:pt x="200" y="101"/>
                  </a:lnTo>
                  <a:lnTo>
                    <a:pt x="198" y="115"/>
                  </a:lnTo>
                  <a:lnTo>
                    <a:pt x="197" y="120"/>
                  </a:lnTo>
                  <a:lnTo>
                    <a:pt x="190" y="124"/>
                  </a:lnTo>
                  <a:lnTo>
                    <a:pt x="182" y="124"/>
                  </a:lnTo>
                  <a:lnTo>
                    <a:pt x="179" y="124"/>
                  </a:lnTo>
                  <a:lnTo>
                    <a:pt x="171" y="124"/>
                  </a:lnTo>
                  <a:lnTo>
                    <a:pt x="169" y="124"/>
                  </a:lnTo>
                  <a:lnTo>
                    <a:pt x="162" y="125"/>
                  </a:lnTo>
                  <a:lnTo>
                    <a:pt x="156" y="124"/>
                  </a:lnTo>
                  <a:lnTo>
                    <a:pt x="151" y="125"/>
                  </a:lnTo>
                  <a:lnTo>
                    <a:pt x="95" y="125"/>
                  </a:lnTo>
                  <a:lnTo>
                    <a:pt x="21" y="124"/>
                  </a:lnTo>
                  <a:lnTo>
                    <a:pt x="19" y="108"/>
                  </a:lnTo>
                  <a:lnTo>
                    <a:pt x="18" y="97"/>
                  </a:lnTo>
                  <a:lnTo>
                    <a:pt x="14" y="95"/>
                  </a:lnTo>
                  <a:lnTo>
                    <a:pt x="14" y="87"/>
                  </a:lnTo>
                  <a:lnTo>
                    <a:pt x="13" y="84"/>
                  </a:lnTo>
                  <a:lnTo>
                    <a:pt x="11" y="69"/>
                  </a:lnTo>
                  <a:lnTo>
                    <a:pt x="7" y="48"/>
                  </a:lnTo>
                  <a:lnTo>
                    <a:pt x="1" y="19"/>
                  </a:lnTo>
                  <a:lnTo>
                    <a:pt x="0" y="11"/>
                  </a:lnTo>
                  <a:lnTo>
                    <a:pt x="3" y="11"/>
                  </a:lnTo>
                  <a:lnTo>
                    <a:pt x="7" y="15"/>
                  </a:lnTo>
                  <a:lnTo>
                    <a:pt x="15" y="19"/>
                  </a:lnTo>
                  <a:lnTo>
                    <a:pt x="21" y="19"/>
                  </a:lnTo>
                  <a:lnTo>
                    <a:pt x="24" y="23"/>
                  </a:lnTo>
                  <a:lnTo>
                    <a:pt x="38" y="32"/>
                  </a:lnTo>
                  <a:lnTo>
                    <a:pt x="41" y="35"/>
                  </a:lnTo>
                  <a:lnTo>
                    <a:pt x="48" y="42"/>
                  </a:lnTo>
                  <a:lnTo>
                    <a:pt x="50" y="48"/>
                  </a:lnTo>
                  <a:lnTo>
                    <a:pt x="50" y="55"/>
                  </a:lnTo>
                  <a:lnTo>
                    <a:pt x="48" y="61"/>
                  </a:lnTo>
                  <a:lnTo>
                    <a:pt x="41" y="69"/>
                  </a:lnTo>
                  <a:lnTo>
                    <a:pt x="41" y="75"/>
                  </a:lnTo>
                  <a:lnTo>
                    <a:pt x="41" y="84"/>
                  </a:lnTo>
                  <a:lnTo>
                    <a:pt x="48" y="92"/>
                  </a:lnTo>
                  <a:lnTo>
                    <a:pt x="50" y="92"/>
                  </a:lnTo>
                  <a:lnTo>
                    <a:pt x="54" y="96"/>
                  </a:lnTo>
                  <a:lnTo>
                    <a:pt x="67" y="96"/>
                  </a:lnTo>
                  <a:lnTo>
                    <a:pt x="69" y="92"/>
                  </a:lnTo>
                  <a:lnTo>
                    <a:pt x="78" y="84"/>
                  </a:lnTo>
                  <a:lnTo>
                    <a:pt x="78" y="69"/>
                  </a:lnTo>
                  <a:lnTo>
                    <a:pt x="71" y="61"/>
                  </a:lnTo>
                  <a:lnTo>
                    <a:pt x="67" y="55"/>
                  </a:lnTo>
                  <a:lnTo>
                    <a:pt x="67" y="50"/>
                  </a:lnTo>
                  <a:lnTo>
                    <a:pt x="67" y="42"/>
                  </a:lnTo>
                  <a:lnTo>
                    <a:pt x="71" y="35"/>
                  </a:lnTo>
                  <a:lnTo>
                    <a:pt x="83" y="19"/>
                  </a:lnTo>
                  <a:lnTo>
                    <a:pt x="91" y="11"/>
                  </a:lnTo>
                  <a:lnTo>
                    <a:pt x="95" y="11"/>
                  </a:lnTo>
                  <a:lnTo>
                    <a:pt x="97" y="7"/>
                  </a:lnTo>
                  <a:lnTo>
                    <a:pt x="99" y="6"/>
                  </a:lnTo>
                  <a:lnTo>
                    <a:pt x="103" y="3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FFD9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2174" name="Freeform 125"/>
            <p:cNvSpPr>
              <a:spLocks/>
            </p:cNvSpPr>
            <p:nvPr/>
          </p:nvSpPr>
          <p:spPr bwMode="auto">
            <a:xfrm>
              <a:off x="199" y="689"/>
              <a:ext cx="20" cy="20"/>
            </a:xfrm>
            <a:custGeom>
              <a:avLst/>
              <a:gdLst>
                <a:gd name="T0" fmla="*/ 21 w 59"/>
                <a:gd name="T1" fmla="*/ 0 h 62"/>
                <a:gd name="T2" fmla="*/ 36 w 59"/>
                <a:gd name="T3" fmla="*/ 0 h 62"/>
                <a:gd name="T4" fmla="*/ 38 w 59"/>
                <a:gd name="T5" fmla="*/ 4 h 62"/>
                <a:gd name="T6" fmla="*/ 43 w 59"/>
                <a:gd name="T7" fmla="*/ 5 h 62"/>
                <a:gd name="T8" fmla="*/ 48 w 59"/>
                <a:gd name="T9" fmla="*/ 5 h 62"/>
                <a:gd name="T10" fmla="*/ 53 w 59"/>
                <a:gd name="T11" fmla="*/ 12 h 62"/>
                <a:gd name="T12" fmla="*/ 57 w 59"/>
                <a:gd name="T13" fmla="*/ 22 h 62"/>
                <a:gd name="T14" fmla="*/ 59 w 59"/>
                <a:gd name="T15" fmla="*/ 26 h 62"/>
                <a:gd name="T16" fmla="*/ 59 w 59"/>
                <a:gd name="T17" fmla="*/ 36 h 62"/>
                <a:gd name="T18" fmla="*/ 55 w 59"/>
                <a:gd name="T19" fmla="*/ 46 h 62"/>
                <a:gd name="T20" fmla="*/ 54 w 59"/>
                <a:gd name="T21" fmla="*/ 49 h 62"/>
                <a:gd name="T22" fmla="*/ 50 w 59"/>
                <a:gd name="T23" fmla="*/ 54 h 62"/>
                <a:gd name="T24" fmla="*/ 47 w 59"/>
                <a:gd name="T25" fmla="*/ 58 h 62"/>
                <a:gd name="T26" fmla="*/ 42 w 59"/>
                <a:gd name="T27" fmla="*/ 58 h 62"/>
                <a:gd name="T28" fmla="*/ 41 w 59"/>
                <a:gd name="T29" fmla="*/ 60 h 62"/>
                <a:gd name="T30" fmla="*/ 38 w 59"/>
                <a:gd name="T31" fmla="*/ 62 h 62"/>
                <a:gd name="T32" fmla="*/ 33 w 59"/>
                <a:gd name="T33" fmla="*/ 62 h 62"/>
                <a:gd name="T34" fmla="*/ 26 w 59"/>
                <a:gd name="T35" fmla="*/ 62 h 62"/>
                <a:gd name="T36" fmla="*/ 23 w 59"/>
                <a:gd name="T37" fmla="*/ 62 h 62"/>
                <a:gd name="T38" fmla="*/ 18 w 59"/>
                <a:gd name="T39" fmla="*/ 60 h 62"/>
                <a:gd name="T40" fmla="*/ 13 w 59"/>
                <a:gd name="T41" fmla="*/ 58 h 62"/>
                <a:gd name="T42" fmla="*/ 3 w 59"/>
                <a:gd name="T43" fmla="*/ 49 h 62"/>
                <a:gd name="T44" fmla="*/ 1 w 59"/>
                <a:gd name="T45" fmla="*/ 44 h 62"/>
                <a:gd name="T46" fmla="*/ 0 w 59"/>
                <a:gd name="T47" fmla="*/ 35 h 62"/>
                <a:gd name="T48" fmla="*/ 0 w 59"/>
                <a:gd name="T49" fmla="*/ 34 h 62"/>
                <a:gd name="T50" fmla="*/ 0 w 59"/>
                <a:gd name="T51" fmla="*/ 26 h 62"/>
                <a:gd name="T52" fmla="*/ 1 w 59"/>
                <a:gd name="T53" fmla="*/ 18 h 62"/>
                <a:gd name="T54" fmla="*/ 11 w 59"/>
                <a:gd name="T55" fmla="*/ 7 h 62"/>
                <a:gd name="T56" fmla="*/ 14 w 59"/>
                <a:gd name="T57" fmla="*/ 5 h 62"/>
                <a:gd name="T58" fmla="*/ 19 w 59"/>
                <a:gd name="T59" fmla="*/ 4 h 62"/>
                <a:gd name="T60" fmla="*/ 21 w 59"/>
                <a:gd name="T61" fmla="*/ 0 h 62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59"/>
                <a:gd name="T94" fmla="*/ 0 h 62"/>
                <a:gd name="T95" fmla="*/ 59 w 59"/>
                <a:gd name="T96" fmla="*/ 62 h 62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59" h="62">
                  <a:moveTo>
                    <a:pt x="21" y="0"/>
                  </a:moveTo>
                  <a:lnTo>
                    <a:pt x="36" y="0"/>
                  </a:lnTo>
                  <a:lnTo>
                    <a:pt x="38" y="4"/>
                  </a:lnTo>
                  <a:lnTo>
                    <a:pt x="43" y="5"/>
                  </a:lnTo>
                  <a:lnTo>
                    <a:pt x="48" y="5"/>
                  </a:lnTo>
                  <a:lnTo>
                    <a:pt x="53" y="12"/>
                  </a:lnTo>
                  <a:lnTo>
                    <a:pt x="57" y="22"/>
                  </a:lnTo>
                  <a:lnTo>
                    <a:pt x="59" y="26"/>
                  </a:lnTo>
                  <a:lnTo>
                    <a:pt x="59" y="36"/>
                  </a:lnTo>
                  <a:lnTo>
                    <a:pt x="55" y="46"/>
                  </a:lnTo>
                  <a:lnTo>
                    <a:pt x="54" y="49"/>
                  </a:lnTo>
                  <a:lnTo>
                    <a:pt x="50" y="54"/>
                  </a:lnTo>
                  <a:lnTo>
                    <a:pt x="47" y="58"/>
                  </a:lnTo>
                  <a:lnTo>
                    <a:pt x="42" y="58"/>
                  </a:lnTo>
                  <a:lnTo>
                    <a:pt x="41" y="60"/>
                  </a:lnTo>
                  <a:lnTo>
                    <a:pt x="38" y="62"/>
                  </a:lnTo>
                  <a:lnTo>
                    <a:pt x="33" y="62"/>
                  </a:lnTo>
                  <a:lnTo>
                    <a:pt x="26" y="62"/>
                  </a:lnTo>
                  <a:lnTo>
                    <a:pt x="23" y="62"/>
                  </a:lnTo>
                  <a:lnTo>
                    <a:pt x="18" y="60"/>
                  </a:lnTo>
                  <a:lnTo>
                    <a:pt x="13" y="58"/>
                  </a:lnTo>
                  <a:lnTo>
                    <a:pt x="3" y="49"/>
                  </a:lnTo>
                  <a:lnTo>
                    <a:pt x="1" y="44"/>
                  </a:lnTo>
                  <a:lnTo>
                    <a:pt x="0" y="35"/>
                  </a:lnTo>
                  <a:lnTo>
                    <a:pt x="0" y="34"/>
                  </a:lnTo>
                  <a:lnTo>
                    <a:pt x="0" y="26"/>
                  </a:lnTo>
                  <a:lnTo>
                    <a:pt x="1" y="18"/>
                  </a:lnTo>
                  <a:lnTo>
                    <a:pt x="11" y="7"/>
                  </a:lnTo>
                  <a:lnTo>
                    <a:pt x="14" y="5"/>
                  </a:lnTo>
                  <a:lnTo>
                    <a:pt x="19" y="4"/>
                  </a:lnTo>
                  <a:lnTo>
                    <a:pt x="21" y="0"/>
                  </a:lnTo>
                  <a:close/>
                </a:path>
              </a:pathLst>
            </a:custGeom>
            <a:solidFill>
              <a:srgbClr val="FFD9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2175" name="Freeform 126"/>
            <p:cNvSpPr>
              <a:spLocks/>
            </p:cNvSpPr>
            <p:nvPr/>
          </p:nvSpPr>
          <p:spPr bwMode="auto">
            <a:xfrm>
              <a:off x="481" y="689"/>
              <a:ext cx="73" cy="41"/>
            </a:xfrm>
            <a:custGeom>
              <a:avLst/>
              <a:gdLst>
                <a:gd name="T0" fmla="*/ 113 w 218"/>
                <a:gd name="T1" fmla="*/ 0 h 125"/>
                <a:gd name="T2" fmla="*/ 118 w 218"/>
                <a:gd name="T3" fmla="*/ 5 h 125"/>
                <a:gd name="T4" fmla="*/ 130 w 218"/>
                <a:gd name="T5" fmla="*/ 18 h 125"/>
                <a:gd name="T6" fmla="*/ 132 w 218"/>
                <a:gd name="T7" fmla="*/ 20 h 125"/>
                <a:gd name="T8" fmla="*/ 149 w 218"/>
                <a:gd name="T9" fmla="*/ 55 h 125"/>
                <a:gd name="T10" fmla="*/ 140 w 218"/>
                <a:gd name="T11" fmla="*/ 68 h 125"/>
                <a:gd name="T12" fmla="*/ 138 w 218"/>
                <a:gd name="T13" fmla="*/ 77 h 125"/>
                <a:gd name="T14" fmla="*/ 144 w 218"/>
                <a:gd name="T15" fmla="*/ 91 h 125"/>
                <a:gd name="T16" fmla="*/ 147 w 218"/>
                <a:gd name="T17" fmla="*/ 95 h 125"/>
                <a:gd name="T18" fmla="*/ 161 w 218"/>
                <a:gd name="T19" fmla="*/ 95 h 125"/>
                <a:gd name="T20" fmla="*/ 170 w 218"/>
                <a:gd name="T21" fmla="*/ 91 h 125"/>
                <a:gd name="T22" fmla="*/ 177 w 218"/>
                <a:gd name="T23" fmla="*/ 74 h 125"/>
                <a:gd name="T24" fmla="*/ 168 w 218"/>
                <a:gd name="T25" fmla="*/ 60 h 125"/>
                <a:gd name="T26" fmla="*/ 170 w 218"/>
                <a:gd name="T27" fmla="*/ 41 h 125"/>
                <a:gd name="T28" fmla="*/ 178 w 218"/>
                <a:gd name="T29" fmla="*/ 31 h 125"/>
                <a:gd name="T30" fmla="*/ 185 w 218"/>
                <a:gd name="T31" fmla="*/ 29 h 125"/>
                <a:gd name="T32" fmla="*/ 198 w 218"/>
                <a:gd name="T33" fmla="*/ 20 h 125"/>
                <a:gd name="T34" fmla="*/ 204 w 218"/>
                <a:gd name="T35" fmla="*/ 18 h 125"/>
                <a:gd name="T36" fmla="*/ 215 w 218"/>
                <a:gd name="T37" fmla="*/ 10 h 125"/>
                <a:gd name="T38" fmla="*/ 218 w 218"/>
                <a:gd name="T39" fmla="*/ 17 h 125"/>
                <a:gd name="T40" fmla="*/ 210 w 218"/>
                <a:gd name="T41" fmla="*/ 60 h 125"/>
                <a:gd name="T42" fmla="*/ 201 w 218"/>
                <a:gd name="T43" fmla="*/ 96 h 125"/>
                <a:gd name="T44" fmla="*/ 198 w 218"/>
                <a:gd name="T45" fmla="*/ 119 h 125"/>
                <a:gd name="T46" fmla="*/ 23 w 218"/>
                <a:gd name="T47" fmla="*/ 125 h 125"/>
                <a:gd name="T48" fmla="*/ 19 w 218"/>
                <a:gd name="T49" fmla="*/ 108 h 125"/>
                <a:gd name="T50" fmla="*/ 16 w 218"/>
                <a:gd name="T51" fmla="*/ 83 h 125"/>
                <a:gd name="T52" fmla="*/ 15 w 218"/>
                <a:gd name="T53" fmla="*/ 79 h 125"/>
                <a:gd name="T54" fmla="*/ 7 w 218"/>
                <a:gd name="T55" fmla="*/ 50 h 125"/>
                <a:gd name="T56" fmla="*/ 7 w 218"/>
                <a:gd name="T57" fmla="*/ 41 h 125"/>
                <a:gd name="T58" fmla="*/ 1 w 218"/>
                <a:gd name="T59" fmla="*/ 18 h 125"/>
                <a:gd name="T60" fmla="*/ 5 w 218"/>
                <a:gd name="T61" fmla="*/ 13 h 125"/>
                <a:gd name="T62" fmla="*/ 19 w 218"/>
                <a:gd name="T63" fmla="*/ 18 h 125"/>
                <a:gd name="T64" fmla="*/ 23 w 218"/>
                <a:gd name="T65" fmla="*/ 24 h 125"/>
                <a:gd name="T66" fmla="*/ 34 w 218"/>
                <a:gd name="T67" fmla="*/ 30 h 125"/>
                <a:gd name="T68" fmla="*/ 41 w 218"/>
                <a:gd name="T69" fmla="*/ 31 h 125"/>
                <a:gd name="T70" fmla="*/ 45 w 218"/>
                <a:gd name="T71" fmla="*/ 36 h 125"/>
                <a:gd name="T72" fmla="*/ 50 w 218"/>
                <a:gd name="T73" fmla="*/ 47 h 125"/>
                <a:gd name="T74" fmla="*/ 48 w 218"/>
                <a:gd name="T75" fmla="*/ 62 h 125"/>
                <a:gd name="T76" fmla="*/ 45 w 218"/>
                <a:gd name="T77" fmla="*/ 73 h 125"/>
                <a:gd name="T78" fmla="*/ 48 w 218"/>
                <a:gd name="T79" fmla="*/ 91 h 125"/>
                <a:gd name="T80" fmla="*/ 54 w 218"/>
                <a:gd name="T81" fmla="*/ 95 h 125"/>
                <a:gd name="T82" fmla="*/ 65 w 218"/>
                <a:gd name="T83" fmla="*/ 95 h 125"/>
                <a:gd name="T84" fmla="*/ 74 w 218"/>
                <a:gd name="T85" fmla="*/ 91 h 125"/>
                <a:gd name="T86" fmla="*/ 81 w 218"/>
                <a:gd name="T87" fmla="*/ 80 h 125"/>
                <a:gd name="T88" fmla="*/ 78 w 218"/>
                <a:gd name="T89" fmla="*/ 68 h 125"/>
                <a:gd name="T90" fmla="*/ 69 w 218"/>
                <a:gd name="T91" fmla="*/ 55 h 125"/>
                <a:gd name="T92" fmla="*/ 74 w 218"/>
                <a:gd name="T93" fmla="*/ 34 h 125"/>
                <a:gd name="T94" fmla="*/ 86 w 218"/>
                <a:gd name="T95" fmla="*/ 18 h 125"/>
                <a:gd name="T96" fmla="*/ 96 w 218"/>
                <a:gd name="T97" fmla="*/ 10 h 125"/>
                <a:gd name="T98" fmla="*/ 102 w 218"/>
                <a:gd name="T99" fmla="*/ 5 h 125"/>
                <a:gd name="T100" fmla="*/ 107 w 218"/>
                <a:gd name="T101" fmla="*/ 0 h 125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218"/>
                <a:gd name="T154" fmla="*/ 0 h 125"/>
                <a:gd name="T155" fmla="*/ 218 w 218"/>
                <a:gd name="T156" fmla="*/ 125 h 125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218" h="125">
                  <a:moveTo>
                    <a:pt x="107" y="0"/>
                  </a:moveTo>
                  <a:lnTo>
                    <a:pt x="113" y="0"/>
                  </a:lnTo>
                  <a:lnTo>
                    <a:pt x="113" y="2"/>
                  </a:lnTo>
                  <a:lnTo>
                    <a:pt x="118" y="5"/>
                  </a:lnTo>
                  <a:lnTo>
                    <a:pt x="122" y="10"/>
                  </a:lnTo>
                  <a:lnTo>
                    <a:pt x="130" y="18"/>
                  </a:lnTo>
                  <a:lnTo>
                    <a:pt x="131" y="18"/>
                  </a:lnTo>
                  <a:lnTo>
                    <a:pt x="132" y="20"/>
                  </a:lnTo>
                  <a:lnTo>
                    <a:pt x="147" y="38"/>
                  </a:lnTo>
                  <a:lnTo>
                    <a:pt x="149" y="55"/>
                  </a:lnTo>
                  <a:lnTo>
                    <a:pt x="147" y="60"/>
                  </a:lnTo>
                  <a:lnTo>
                    <a:pt x="140" y="68"/>
                  </a:lnTo>
                  <a:lnTo>
                    <a:pt x="138" y="74"/>
                  </a:lnTo>
                  <a:lnTo>
                    <a:pt x="138" y="77"/>
                  </a:lnTo>
                  <a:lnTo>
                    <a:pt x="138" y="82"/>
                  </a:lnTo>
                  <a:lnTo>
                    <a:pt x="144" y="91"/>
                  </a:lnTo>
                  <a:lnTo>
                    <a:pt x="147" y="92"/>
                  </a:lnTo>
                  <a:lnTo>
                    <a:pt x="147" y="95"/>
                  </a:lnTo>
                  <a:lnTo>
                    <a:pt x="156" y="95"/>
                  </a:lnTo>
                  <a:lnTo>
                    <a:pt x="161" y="95"/>
                  </a:lnTo>
                  <a:lnTo>
                    <a:pt x="167" y="95"/>
                  </a:lnTo>
                  <a:lnTo>
                    <a:pt x="170" y="91"/>
                  </a:lnTo>
                  <a:lnTo>
                    <a:pt x="174" y="86"/>
                  </a:lnTo>
                  <a:lnTo>
                    <a:pt x="177" y="74"/>
                  </a:lnTo>
                  <a:lnTo>
                    <a:pt x="176" y="68"/>
                  </a:lnTo>
                  <a:lnTo>
                    <a:pt x="168" y="60"/>
                  </a:lnTo>
                  <a:lnTo>
                    <a:pt x="167" y="47"/>
                  </a:lnTo>
                  <a:lnTo>
                    <a:pt x="170" y="41"/>
                  </a:lnTo>
                  <a:lnTo>
                    <a:pt x="178" y="34"/>
                  </a:lnTo>
                  <a:lnTo>
                    <a:pt x="178" y="31"/>
                  </a:lnTo>
                  <a:lnTo>
                    <a:pt x="182" y="31"/>
                  </a:lnTo>
                  <a:lnTo>
                    <a:pt x="185" y="29"/>
                  </a:lnTo>
                  <a:lnTo>
                    <a:pt x="191" y="25"/>
                  </a:lnTo>
                  <a:lnTo>
                    <a:pt x="198" y="20"/>
                  </a:lnTo>
                  <a:lnTo>
                    <a:pt x="201" y="18"/>
                  </a:lnTo>
                  <a:lnTo>
                    <a:pt x="204" y="18"/>
                  </a:lnTo>
                  <a:lnTo>
                    <a:pt x="210" y="13"/>
                  </a:lnTo>
                  <a:lnTo>
                    <a:pt x="215" y="10"/>
                  </a:lnTo>
                  <a:lnTo>
                    <a:pt x="218" y="10"/>
                  </a:lnTo>
                  <a:lnTo>
                    <a:pt x="218" y="17"/>
                  </a:lnTo>
                  <a:lnTo>
                    <a:pt x="218" y="22"/>
                  </a:lnTo>
                  <a:lnTo>
                    <a:pt x="210" y="60"/>
                  </a:lnTo>
                  <a:lnTo>
                    <a:pt x="206" y="80"/>
                  </a:lnTo>
                  <a:lnTo>
                    <a:pt x="201" y="96"/>
                  </a:lnTo>
                  <a:lnTo>
                    <a:pt x="201" y="100"/>
                  </a:lnTo>
                  <a:lnTo>
                    <a:pt x="198" y="119"/>
                  </a:lnTo>
                  <a:lnTo>
                    <a:pt x="196" y="125"/>
                  </a:lnTo>
                  <a:lnTo>
                    <a:pt x="23" y="125"/>
                  </a:lnTo>
                  <a:lnTo>
                    <a:pt x="22" y="117"/>
                  </a:lnTo>
                  <a:lnTo>
                    <a:pt x="19" y="108"/>
                  </a:lnTo>
                  <a:lnTo>
                    <a:pt x="17" y="92"/>
                  </a:lnTo>
                  <a:lnTo>
                    <a:pt x="16" y="83"/>
                  </a:lnTo>
                  <a:lnTo>
                    <a:pt x="16" y="82"/>
                  </a:lnTo>
                  <a:lnTo>
                    <a:pt x="15" y="79"/>
                  </a:lnTo>
                  <a:lnTo>
                    <a:pt x="10" y="55"/>
                  </a:lnTo>
                  <a:lnTo>
                    <a:pt x="7" y="50"/>
                  </a:lnTo>
                  <a:lnTo>
                    <a:pt x="7" y="47"/>
                  </a:lnTo>
                  <a:lnTo>
                    <a:pt x="7" y="41"/>
                  </a:lnTo>
                  <a:lnTo>
                    <a:pt x="5" y="32"/>
                  </a:lnTo>
                  <a:lnTo>
                    <a:pt x="1" y="18"/>
                  </a:lnTo>
                  <a:lnTo>
                    <a:pt x="0" y="10"/>
                  </a:lnTo>
                  <a:lnTo>
                    <a:pt x="5" y="13"/>
                  </a:lnTo>
                  <a:lnTo>
                    <a:pt x="16" y="18"/>
                  </a:lnTo>
                  <a:lnTo>
                    <a:pt x="19" y="18"/>
                  </a:lnTo>
                  <a:lnTo>
                    <a:pt x="19" y="22"/>
                  </a:lnTo>
                  <a:lnTo>
                    <a:pt x="23" y="24"/>
                  </a:lnTo>
                  <a:lnTo>
                    <a:pt x="28" y="25"/>
                  </a:lnTo>
                  <a:lnTo>
                    <a:pt x="34" y="30"/>
                  </a:lnTo>
                  <a:lnTo>
                    <a:pt x="37" y="31"/>
                  </a:lnTo>
                  <a:lnTo>
                    <a:pt x="41" y="31"/>
                  </a:lnTo>
                  <a:lnTo>
                    <a:pt x="41" y="34"/>
                  </a:lnTo>
                  <a:lnTo>
                    <a:pt x="45" y="36"/>
                  </a:lnTo>
                  <a:lnTo>
                    <a:pt x="48" y="42"/>
                  </a:lnTo>
                  <a:lnTo>
                    <a:pt x="50" y="47"/>
                  </a:lnTo>
                  <a:lnTo>
                    <a:pt x="50" y="58"/>
                  </a:lnTo>
                  <a:lnTo>
                    <a:pt x="48" y="62"/>
                  </a:lnTo>
                  <a:lnTo>
                    <a:pt x="46" y="67"/>
                  </a:lnTo>
                  <a:lnTo>
                    <a:pt x="45" y="73"/>
                  </a:lnTo>
                  <a:lnTo>
                    <a:pt x="45" y="83"/>
                  </a:lnTo>
                  <a:lnTo>
                    <a:pt x="48" y="91"/>
                  </a:lnTo>
                  <a:lnTo>
                    <a:pt x="48" y="92"/>
                  </a:lnTo>
                  <a:lnTo>
                    <a:pt x="54" y="95"/>
                  </a:lnTo>
                  <a:lnTo>
                    <a:pt x="59" y="95"/>
                  </a:lnTo>
                  <a:lnTo>
                    <a:pt x="65" y="95"/>
                  </a:lnTo>
                  <a:lnTo>
                    <a:pt x="72" y="95"/>
                  </a:lnTo>
                  <a:lnTo>
                    <a:pt x="74" y="91"/>
                  </a:lnTo>
                  <a:lnTo>
                    <a:pt x="81" y="83"/>
                  </a:lnTo>
                  <a:lnTo>
                    <a:pt x="81" y="80"/>
                  </a:lnTo>
                  <a:lnTo>
                    <a:pt x="81" y="74"/>
                  </a:lnTo>
                  <a:lnTo>
                    <a:pt x="78" y="68"/>
                  </a:lnTo>
                  <a:lnTo>
                    <a:pt x="71" y="60"/>
                  </a:lnTo>
                  <a:lnTo>
                    <a:pt x="69" y="55"/>
                  </a:lnTo>
                  <a:lnTo>
                    <a:pt x="69" y="41"/>
                  </a:lnTo>
                  <a:lnTo>
                    <a:pt x="74" y="34"/>
                  </a:lnTo>
                  <a:lnTo>
                    <a:pt x="86" y="20"/>
                  </a:lnTo>
                  <a:lnTo>
                    <a:pt x="86" y="18"/>
                  </a:lnTo>
                  <a:lnTo>
                    <a:pt x="88" y="18"/>
                  </a:lnTo>
                  <a:lnTo>
                    <a:pt x="96" y="10"/>
                  </a:lnTo>
                  <a:lnTo>
                    <a:pt x="100" y="7"/>
                  </a:lnTo>
                  <a:lnTo>
                    <a:pt x="102" y="5"/>
                  </a:lnTo>
                  <a:lnTo>
                    <a:pt x="107" y="1"/>
                  </a:lnTo>
                  <a:lnTo>
                    <a:pt x="107" y="0"/>
                  </a:lnTo>
                  <a:close/>
                </a:path>
              </a:pathLst>
            </a:custGeom>
            <a:solidFill>
              <a:srgbClr val="FFD9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2176" name="Freeform 127"/>
            <p:cNvSpPr>
              <a:spLocks/>
            </p:cNvSpPr>
            <p:nvPr/>
          </p:nvSpPr>
          <p:spPr bwMode="auto">
            <a:xfrm>
              <a:off x="644" y="689"/>
              <a:ext cx="20" cy="20"/>
            </a:xfrm>
            <a:custGeom>
              <a:avLst/>
              <a:gdLst>
                <a:gd name="T0" fmla="*/ 26 w 60"/>
                <a:gd name="T1" fmla="*/ 0 h 62"/>
                <a:gd name="T2" fmla="*/ 27 w 60"/>
                <a:gd name="T3" fmla="*/ 0 h 62"/>
                <a:gd name="T4" fmla="*/ 29 w 60"/>
                <a:gd name="T5" fmla="*/ 2 h 62"/>
                <a:gd name="T6" fmla="*/ 30 w 60"/>
                <a:gd name="T7" fmla="*/ 0 h 62"/>
                <a:gd name="T8" fmla="*/ 35 w 60"/>
                <a:gd name="T9" fmla="*/ 4 h 62"/>
                <a:gd name="T10" fmla="*/ 37 w 60"/>
                <a:gd name="T11" fmla="*/ 4 h 62"/>
                <a:gd name="T12" fmla="*/ 45 w 60"/>
                <a:gd name="T13" fmla="*/ 5 h 62"/>
                <a:gd name="T14" fmla="*/ 49 w 60"/>
                <a:gd name="T15" fmla="*/ 10 h 62"/>
                <a:gd name="T16" fmla="*/ 57 w 60"/>
                <a:gd name="T17" fmla="*/ 18 h 62"/>
                <a:gd name="T18" fmla="*/ 59 w 60"/>
                <a:gd name="T19" fmla="*/ 23 h 62"/>
                <a:gd name="T20" fmla="*/ 60 w 60"/>
                <a:gd name="T21" fmla="*/ 38 h 62"/>
                <a:gd name="T22" fmla="*/ 57 w 60"/>
                <a:gd name="T23" fmla="*/ 41 h 62"/>
                <a:gd name="T24" fmla="*/ 57 w 60"/>
                <a:gd name="T25" fmla="*/ 46 h 62"/>
                <a:gd name="T26" fmla="*/ 54 w 60"/>
                <a:gd name="T27" fmla="*/ 49 h 62"/>
                <a:gd name="T28" fmla="*/ 48 w 60"/>
                <a:gd name="T29" fmla="*/ 58 h 62"/>
                <a:gd name="T30" fmla="*/ 43 w 60"/>
                <a:gd name="T31" fmla="*/ 58 h 62"/>
                <a:gd name="T32" fmla="*/ 42 w 60"/>
                <a:gd name="T33" fmla="*/ 60 h 62"/>
                <a:gd name="T34" fmla="*/ 24 w 60"/>
                <a:gd name="T35" fmla="*/ 62 h 62"/>
                <a:gd name="T36" fmla="*/ 19 w 60"/>
                <a:gd name="T37" fmla="*/ 62 h 62"/>
                <a:gd name="T38" fmla="*/ 17 w 60"/>
                <a:gd name="T39" fmla="*/ 58 h 62"/>
                <a:gd name="T40" fmla="*/ 11 w 60"/>
                <a:gd name="T41" fmla="*/ 58 h 62"/>
                <a:gd name="T42" fmla="*/ 3 w 60"/>
                <a:gd name="T43" fmla="*/ 49 h 62"/>
                <a:gd name="T44" fmla="*/ 1 w 60"/>
                <a:gd name="T45" fmla="*/ 46 h 62"/>
                <a:gd name="T46" fmla="*/ 0 w 60"/>
                <a:gd name="T47" fmla="*/ 40 h 62"/>
                <a:gd name="T48" fmla="*/ 0 w 60"/>
                <a:gd name="T49" fmla="*/ 26 h 62"/>
                <a:gd name="T50" fmla="*/ 1 w 60"/>
                <a:gd name="T51" fmla="*/ 22 h 62"/>
                <a:gd name="T52" fmla="*/ 7 w 60"/>
                <a:gd name="T53" fmla="*/ 12 h 62"/>
                <a:gd name="T54" fmla="*/ 12 w 60"/>
                <a:gd name="T55" fmla="*/ 7 h 62"/>
                <a:gd name="T56" fmla="*/ 12 w 60"/>
                <a:gd name="T57" fmla="*/ 5 h 62"/>
                <a:gd name="T58" fmla="*/ 18 w 60"/>
                <a:gd name="T59" fmla="*/ 5 h 62"/>
                <a:gd name="T60" fmla="*/ 23 w 60"/>
                <a:gd name="T61" fmla="*/ 4 h 62"/>
                <a:gd name="T62" fmla="*/ 26 w 60"/>
                <a:gd name="T63" fmla="*/ 0 h 62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60"/>
                <a:gd name="T97" fmla="*/ 0 h 62"/>
                <a:gd name="T98" fmla="*/ 60 w 60"/>
                <a:gd name="T99" fmla="*/ 62 h 62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60" h="62">
                  <a:moveTo>
                    <a:pt x="26" y="0"/>
                  </a:moveTo>
                  <a:lnTo>
                    <a:pt x="27" y="0"/>
                  </a:lnTo>
                  <a:lnTo>
                    <a:pt x="29" y="2"/>
                  </a:lnTo>
                  <a:lnTo>
                    <a:pt x="30" y="0"/>
                  </a:lnTo>
                  <a:lnTo>
                    <a:pt x="35" y="4"/>
                  </a:lnTo>
                  <a:lnTo>
                    <a:pt x="37" y="4"/>
                  </a:lnTo>
                  <a:lnTo>
                    <a:pt x="45" y="5"/>
                  </a:lnTo>
                  <a:lnTo>
                    <a:pt x="49" y="10"/>
                  </a:lnTo>
                  <a:lnTo>
                    <a:pt x="57" y="18"/>
                  </a:lnTo>
                  <a:lnTo>
                    <a:pt x="59" y="23"/>
                  </a:lnTo>
                  <a:lnTo>
                    <a:pt x="60" y="38"/>
                  </a:lnTo>
                  <a:lnTo>
                    <a:pt x="57" y="41"/>
                  </a:lnTo>
                  <a:lnTo>
                    <a:pt x="57" y="46"/>
                  </a:lnTo>
                  <a:lnTo>
                    <a:pt x="54" y="49"/>
                  </a:lnTo>
                  <a:lnTo>
                    <a:pt x="48" y="58"/>
                  </a:lnTo>
                  <a:lnTo>
                    <a:pt x="43" y="58"/>
                  </a:lnTo>
                  <a:lnTo>
                    <a:pt x="42" y="60"/>
                  </a:lnTo>
                  <a:lnTo>
                    <a:pt x="24" y="62"/>
                  </a:lnTo>
                  <a:lnTo>
                    <a:pt x="19" y="62"/>
                  </a:lnTo>
                  <a:lnTo>
                    <a:pt x="17" y="58"/>
                  </a:lnTo>
                  <a:lnTo>
                    <a:pt x="11" y="58"/>
                  </a:lnTo>
                  <a:lnTo>
                    <a:pt x="3" y="49"/>
                  </a:lnTo>
                  <a:lnTo>
                    <a:pt x="1" y="46"/>
                  </a:lnTo>
                  <a:lnTo>
                    <a:pt x="0" y="40"/>
                  </a:lnTo>
                  <a:lnTo>
                    <a:pt x="0" y="26"/>
                  </a:lnTo>
                  <a:lnTo>
                    <a:pt x="1" y="22"/>
                  </a:lnTo>
                  <a:lnTo>
                    <a:pt x="7" y="12"/>
                  </a:lnTo>
                  <a:lnTo>
                    <a:pt x="12" y="7"/>
                  </a:lnTo>
                  <a:lnTo>
                    <a:pt x="12" y="5"/>
                  </a:lnTo>
                  <a:lnTo>
                    <a:pt x="18" y="5"/>
                  </a:lnTo>
                  <a:lnTo>
                    <a:pt x="23" y="4"/>
                  </a:lnTo>
                  <a:lnTo>
                    <a:pt x="26" y="0"/>
                  </a:lnTo>
                  <a:close/>
                </a:path>
              </a:pathLst>
            </a:custGeom>
            <a:solidFill>
              <a:srgbClr val="FFD9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2177" name="Freeform 128"/>
            <p:cNvSpPr>
              <a:spLocks/>
            </p:cNvSpPr>
            <p:nvPr/>
          </p:nvSpPr>
          <p:spPr bwMode="auto">
            <a:xfrm>
              <a:off x="219" y="704"/>
              <a:ext cx="20" cy="20"/>
            </a:xfrm>
            <a:custGeom>
              <a:avLst/>
              <a:gdLst>
                <a:gd name="T0" fmla="*/ 27 w 61"/>
                <a:gd name="T1" fmla="*/ 0 h 60"/>
                <a:gd name="T2" fmla="*/ 31 w 61"/>
                <a:gd name="T3" fmla="*/ 0 h 60"/>
                <a:gd name="T4" fmla="*/ 33 w 61"/>
                <a:gd name="T5" fmla="*/ 2 h 60"/>
                <a:gd name="T6" fmla="*/ 34 w 61"/>
                <a:gd name="T7" fmla="*/ 2 h 60"/>
                <a:gd name="T8" fmla="*/ 44 w 61"/>
                <a:gd name="T9" fmla="*/ 3 h 60"/>
                <a:gd name="T10" fmla="*/ 48 w 61"/>
                <a:gd name="T11" fmla="*/ 8 h 60"/>
                <a:gd name="T12" fmla="*/ 51 w 61"/>
                <a:gd name="T13" fmla="*/ 11 h 60"/>
                <a:gd name="T14" fmla="*/ 54 w 61"/>
                <a:gd name="T15" fmla="*/ 13 h 60"/>
                <a:gd name="T16" fmla="*/ 58 w 61"/>
                <a:gd name="T17" fmla="*/ 19 h 60"/>
                <a:gd name="T18" fmla="*/ 58 w 61"/>
                <a:gd name="T19" fmla="*/ 21 h 60"/>
                <a:gd name="T20" fmla="*/ 60 w 61"/>
                <a:gd name="T21" fmla="*/ 30 h 60"/>
                <a:gd name="T22" fmla="*/ 61 w 61"/>
                <a:gd name="T23" fmla="*/ 31 h 60"/>
                <a:gd name="T24" fmla="*/ 60 w 61"/>
                <a:gd name="T25" fmla="*/ 33 h 60"/>
                <a:gd name="T26" fmla="*/ 60 w 61"/>
                <a:gd name="T27" fmla="*/ 39 h 60"/>
                <a:gd name="T28" fmla="*/ 60 w 61"/>
                <a:gd name="T29" fmla="*/ 42 h 60"/>
                <a:gd name="T30" fmla="*/ 58 w 61"/>
                <a:gd name="T31" fmla="*/ 43 h 60"/>
                <a:gd name="T32" fmla="*/ 57 w 61"/>
                <a:gd name="T33" fmla="*/ 47 h 60"/>
                <a:gd name="T34" fmla="*/ 54 w 61"/>
                <a:gd name="T35" fmla="*/ 49 h 60"/>
                <a:gd name="T36" fmla="*/ 44 w 61"/>
                <a:gd name="T37" fmla="*/ 60 h 60"/>
                <a:gd name="T38" fmla="*/ 18 w 61"/>
                <a:gd name="T39" fmla="*/ 60 h 60"/>
                <a:gd name="T40" fmla="*/ 14 w 61"/>
                <a:gd name="T41" fmla="*/ 56 h 60"/>
                <a:gd name="T42" fmla="*/ 7 w 61"/>
                <a:gd name="T43" fmla="*/ 53 h 60"/>
                <a:gd name="T44" fmla="*/ 7 w 61"/>
                <a:gd name="T45" fmla="*/ 49 h 60"/>
                <a:gd name="T46" fmla="*/ 2 w 61"/>
                <a:gd name="T47" fmla="*/ 47 h 60"/>
                <a:gd name="T48" fmla="*/ 3 w 61"/>
                <a:gd name="T49" fmla="*/ 44 h 60"/>
                <a:gd name="T50" fmla="*/ 2 w 61"/>
                <a:gd name="T51" fmla="*/ 39 h 60"/>
                <a:gd name="T52" fmla="*/ 0 w 61"/>
                <a:gd name="T53" fmla="*/ 35 h 60"/>
                <a:gd name="T54" fmla="*/ 2 w 61"/>
                <a:gd name="T55" fmla="*/ 21 h 60"/>
                <a:gd name="T56" fmla="*/ 7 w 61"/>
                <a:gd name="T57" fmla="*/ 13 h 60"/>
                <a:gd name="T58" fmla="*/ 9 w 61"/>
                <a:gd name="T59" fmla="*/ 11 h 60"/>
                <a:gd name="T60" fmla="*/ 16 w 61"/>
                <a:gd name="T61" fmla="*/ 3 h 60"/>
                <a:gd name="T62" fmla="*/ 26 w 61"/>
                <a:gd name="T63" fmla="*/ 2 h 60"/>
                <a:gd name="T64" fmla="*/ 27 w 61"/>
                <a:gd name="T65" fmla="*/ 0 h 60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61"/>
                <a:gd name="T100" fmla="*/ 0 h 60"/>
                <a:gd name="T101" fmla="*/ 61 w 61"/>
                <a:gd name="T102" fmla="*/ 60 h 60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61" h="60">
                  <a:moveTo>
                    <a:pt x="27" y="0"/>
                  </a:moveTo>
                  <a:lnTo>
                    <a:pt x="31" y="0"/>
                  </a:lnTo>
                  <a:lnTo>
                    <a:pt x="33" y="2"/>
                  </a:lnTo>
                  <a:lnTo>
                    <a:pt x="34" y="2"/>
                  </a:lnTo>
                  <a:lnTo>
                    <a:pt x="44" y="3"/>
                  </a:lnTo>
                  <a:lnTo>
                    <a:pt x="48" y="8"/>
                  </a:lnTo>
                  <a:lnTo>
                    <a:pt x="51" y="11"/>
                  </a:lnTo>
                  <a:lnTo>
                    <a:pt x="54" y="13"/>
                  </a:lnTo>
                  <a:lnTo>
                    <a:pt x="58" y="19"/>
                  </a:lnTo>
                  <a:lnTo>
                    <a:pt x="58" y="21"/>
                  </a:lnTo>
                  <a:lnTo>
                    <a:pt x="60" y="30"/>
                  </a:lnTo>
                  <a:lnTo>
                    <a:pt x="61" y="31"/>
                  </a:lnTo>
                  <a:lnTo>
                    <a:pt x="60" y="33"/>
                  </a:lnTo>
                  <a:lnTo>
                    <a:pt x="60" y="39"/>
                  </a:lnTo>
                  <a:lnTo>
                    <a:pt x="60" y="42"/>
                  </a:lnTo>
                  <a:lnTo>
                    <a:pt x="58" y="43"/>
                  </a:lnTo>
                  <a:lnTo>
                    <a:pt x="57" y="47"/>
                  </a:lnTo>
                  <a:lnTo>
                    <a:pt x="54" y="49"/>
                  </a:lnTo>
                  <a:lnTo>
                    <a:pt x="44" y="60"/>
                  </a:lnTo>
                  <a:lnTo>
                    <a:pt x="18" y="60"/>
                  </a:lnTo>
                  <a:lnTo>
                    <a:pt x="14" y="56"/>
                  </a:lnTo>
                  <a:lnTo>
                    <a:pt x="7" y="53"/>
                  </a:lnTo>
                  <a:lnTo>
                    <a:pt x="7" y="49"/>
                  </a:lnTo>
                  <a:lnTo>
                    <a:pt x="2" y="47"/>
                  </a:lnTo>
                  <a:lnTo>
                    <a:pt x="3" y="44"/>
                  </a:lnTo>
                  <a:lnTo>
                    <a:pt x="2" y="39"/>
                  </a:lnTo>
                  <a:lnTo>
                    <a:pt x="0" y="35"/>
                  </a:lnTo>
                  <a:lnTo>
                    <a:pt x="2" y="21"/>
                  </a:lnTo>
                  <a:lnTo>
                    <a:pt x="7" y="13"/>
                  </a:lnTo>
                  <a:lnTo>
                    <a:pt x="9" y="11"/>
                  </a:lnTo>
                  <a:lnTo>
                    <a:pt x="16" y="3"/>
                  </a:lnTo>
                  <a:lnTo>
                    <a:pt x="26" y="2"/>
                  </a:lnTo>
                  <a:lnTo>
                    <a:pt x="27" y="0"/>
                  </a:lnTo>
                  <a:close/>
                </a:path>
              </a:pathLst>
            </a:custGeom>
            <a:solidFill>
              <a:srgbClr val="FFD9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2178" name="Freeform 129"/>
            <p:cNvSpPr>
              <a:spLocks/>
            </p:cNvSpPr>
            <p:nvPr/>
          </p:nvSpPr>
          <p:spPr bwMode="auto">
            <a:xfrm>
              <a:off x="396" y="704"/>
              <a:ext cx="72" cy="41"/>
            </a:xfrm>
            <a:custGeom>
              <a:avLst/>
              <a:gdLst>
                <a:gd name="T0" fmla="*/ 111 w 216"/>
                <a:gd name="T1" fmla="*/ 0 h 122"/>
                <a:gd name="T2" fmla="*/ 124 w 216"/>
                <a:gd name="T3" fmla="*/ 13 h 122"/>
                <a:gd name="T4" fmla="*/ 135 w 216"/>
                <a:gd name="T5" fmla="*/ 24 h 122"/>
                <a:gd name="T6" fmla="*/ 147 w 216"/>
                <a:gd name="T7" fmla="*/ 39 h 122"/>
                <a:gd name="T8" fmla="*/ 148 w 216"/>
                <a:gd name="T9" fmla="*/ 54 h 122"/>
                <a:gd name="T10" fmla="*/ 138 w 216"/>
                <a:gd name="T11" fmla="*/ 70 h 122"/>
                <a:gd name="T12" fmla="*/ 140 w 216"/>
                <a:gd name="T13" fmla="*/ 80 h 122"/>
                <a:gd name="T14" fmla="*/ 143 w 216"/>
                <a:gd name="T15" fmla="*/ 89 h 122"/>
                <a:gd name="T16" fmla="*/ 165 w 216"/>
                <a:gd name="T17" fmla="*/ 95 h 122"/>
                <a:gd name="T18" fmla="*/ 174 w 216"/>
                <a:gd name="T19" fmla="*/ 85 h 122"/>
                <a:gd name="T20" fmla="*/ 176 w 216"/>
                <a:gd name="T21" fmla="*/ 70 h 122"/>
                <a:gd name="T22" fmla="*/ 170 w 216"/>
                <a:gd name="T23" fmla="*/ 64 h 122"/>
                <a:gd name="T24" fmla="*/ 166 w 216"/>
                <a:gd name="T25" fmla="*/ 56 h 122"/>
                <a:gd name="T26" fmla="*/ 170 w 216"/>
                <a:gd name="T27" fmla="*/ 44 h 122"/>
                <a:gd name="T28" fmla="*/ 177 w 216"/>
                <a:gd name="T29" fmla="*/ 33 h 122"/>
                <a:gd name="T30" fmla="*/ 190 w 216"/>
                <a:gd name="T31" fmla="*/ 21 h 122"/>
                <a:gd name="T32" fmla="*/ 207 w 216"/>
                <a:gd name="T33" fmla="*/ 15 h 122"/>
                <a:gd name="T34" fmla="*/ 212 w 216"/>
                <a:gd name="T35" fmla="*/ 11 h 122"/>
                <a:gd name="T36" fmla="*/ 216 w 216"/>
                <a:gd name="T37" fmla="*/ 18 h 122"/>
                <a:gd name="T38" fmla="*/ 213 w 216"/>
                <a:gd name="T39" fmla="*/ 32 h 122"/>
                <a:gd name="T40" fmla="*/ 210 w 216"/>
                <a:gd name="T41" fmla="*/ 47 h 122"/>
                <a:gd name="T42" fmla="*/ 208 w 216"/>
                <a:gd name="T43" fmla="*/ 53 h 122"/>
                <a:gd name="T44" fmla="*/ 207 w 216"/>
                <a:gd name="T45" fmla="*/ 65 h 122"/>
                <a:gd name="T46" fmla="*/ 207 w 216"/>
                <a:gd name="T47" fmla="*/ 73 h 122"/>
                <a:gd name="T48" fmla="*/ 201 w 216"/>
                <a:gd name="T49" fmla="*/ 98 h 122"/>
                <a:gd name="T50" fmla="*/ 201 w 216"/>
                <a:gd name="T51" fmla="*/ 102 h 122"/>
                <a:gd name="T52" fmla="*/ 196 w 216"/>
                <a:gd name="T53" fmla="*/ 122 h 122"/>
                <a:gd name="T54" fmla="*/ 22 w 216"/>
                <a:gd name="T55" fmla="*/ 120 h 122"/>
                <a:gd name="T56" fmla="*/ 21 w 216"/>
                <a:gd name="T57" fmla="*/ 113 h 122"/>
                <a:gd name="T58" fmla="*/ 16 w 216"/>
                <a:gd name="T59" fmla="*/ 88 h 122"/>
                <a:gd name="T60" fmla="*/ 11 w 216"/>
                <a:gd name="T61" fmla="*/ 68 h 122"/>
                <a:gd name="T62" fmla="*/ 9 w 216"/>
                <a:gd name="T63" fmla="*/ 60 h 122"/>
                <a:gd name="T64" fmla="*/ 8 w 216"/>
                <a:gd name="T65" fmla="*/ 48 h 122"/>
                <a:gd name="T66" fmla="*/ 4 w 216"/>
                <a:gd name="T67" fmla="*/ 21 h 122"/>
                <a:gd name="T68" fmla="*/ 8 w 216"/>
                <a:gd name="T69" fmla="*/ 11 h 122"/>
                <a:gd name="T70" fmla="*/ 12 w 216"/>
                <a:gd name="T71" fmla="*/ 18 h 122"/>
                <a:gd name="T72" fmla="*/ 26 w 216"/>
                <a:gd name="T73" fmla="*/ 21 h 122"/>
                <a:gd name="T74" fmla="*/ 40 w 216"/>
                <a:gd name="T75" fmla="*/ 33 h 122"/>
                <a:gd name="T76" fmla="*/ 50 w 216"/>
                <a:gd name="T77" fmla="*/ 44 h 122"/>
                <a:gd name="T78" fmla="*/ 46 w 216"/>
                <a:gd name="T79" fmla="*/ 61 h 122"/>
                <a:gd name="T80" fmla="*/ 42 w 216"/>
                <a:gd name="T81" fmla="*/ 82 h 122"/>
                <a:gd name="T82" fmla="*/ 46 w 216"/>
                <a:gd name="T83" fmla="*/ 89 h 122"/>
                <a:gd name="T84" fmla="*/ 69 w 216"/>
                <a:gd name="T85" fmla="*/ 95 h 122"/>
                <a:gd name="T86" fmla="*/ 77 w 216"/>
                <a:gd name="T87" fmla="*/ 83 h 122"/>
                <a:gd name="T88" fmla="*/ 80 w 216"/>
                <a:gd name="T89" fmla="*/ 70 h 122"/>
                <a:gd name="T90" fmla="*/ 70 w 216"/>
                <a:gd name="T91" fmla="*/ 60 h 122"/>
                <a:gd name="T92" fmla="*/ 69 w 216"/>
                <a:gd name="T93" fmla="*/ 44 h 122"/>
                <a:gd name="T94" fmla="*/ 82 w 216"/>
                <a:gd name="T95" fmla="*/ 24 h 122"/>
                <a:gd name="T96" fmla="*/ 93 w 216"/>
                <a:gd name="T97" fmla="*/ 13 h 122"/>
                <a:gd name="T98" fmla="*/ 106 w 216"/>
                <a:gd name="T99" fmla="*/ 2 h 122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216"/>
                <a:gd name="T151" fmla="*/ 0 h 122"/>
                <a:gd name="T152" fmla="*/ 216 w 216"/>
                <a:gd name="T153" fmla="*/ 122 h 122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216" h="122">
                  <a:moveTo>
                    <a:pt x="106" y="0"/>
                  </a:moveTo>
                  <a:lnTo>
                    <a:pt x="111" y="0"/>
                  </a:lnTo>
                  <a:lnTo>
                    <a:pt x="123" y="11"/>
                  </a:lnTo>
                  <a:lnTo>
                    <a:pt x="124" y="13"/>
                  </a:lnTo>
                  <a:lnTo>
                    <a:pt x="134" y="21"/>
                  </a:lnTo>
                  <a:lnTo>
                    <a:pt x="135" y="24"/>
                  </a:lnTo>
                  <a:lnTo>
                    <a:pt x="143" y="35"/>
                  </a:lnTo>
                  <a:lnTo>
                    <a:pt x="147" y="39"/>
                  </a:lnTo>
                  <a:lnTo>
                    <a:pt x="148" y="49"/>
                  </a:lnTo>
                  <a:lnTo>
                    <a:pt x="148" y="54"/>
                  </a:lnTo>
                  <a:lnTo>
                    <a:pt x="147" y="60"/>
                  </a:lnTo>
                  <a:lnTo>
                    <a:pt x="138" y="70"/>
                  </a:lnTo>
                  <a:lnTo>
                    <a:pt x="137" y="78"/>
                  </a:lnTo>
                  <a:lnTo>
                    <a:pt x="140" y="80"/>
                  </a:lnTo>
                  <a:lnTo>
                    <a:pt x="141" y="85"/>
                  </a:lnTo>
                  <a:lnTo>
                    <a:pt x="143" y="89"/>
                  </a:lnTo>
                  <a:lnTo>
                    <a:pt x="148" y="95"/>
                  </a:lnTo>
                  <a:lnTo>
                    <a:pt x="165" y="95"/>
                  </a:lnTo>
                  <a:lnTo>
                    <a:pt x="171" y="89"/>
                  </a:lnTo>
                  <a:lnTo>
                    <a:pt x="174" y="85"/>
                  </a:lnTo>
                  <a:lnTo>
                    <a:pt x="174" y="83"/>
                  </a:lnTo>
                  <a:lnTo>
                    <a:pt x="176" y="70"/>
                  </a:lnTo>
                  <a:lnTo>
                    <a:pt x="173" y="67"/>
                  </a:lnTo>
                  <a:lnTo>
                    <a:pt x="170" y="64"/>
                  </a:lnTo>
                  <a:lnTo>
                    <a:pt x="167" y="60"/>
                  </a:lnTo>
                  <a:lnTo>
                    <a:pt x="166" y="56"/>
                  </a:lnTo>
                  <a:lnTo>
                    <a:pt x="166" y="49"/>
                  </a:lnTo>
                  <a:lnTo>
                    <a:pt x="170" y="44"/>
                  </a:lnTo>
                  <a:lnTo>
                    <a:pt x="174" y="35"/>
                  </a:lnTo>
                  <a:lnTo>
                    <a:pt x="177" y="33"/>
                  </a:lnTo>
                  <a:lnTo>
                    <a:pt x="190" y="25"/>
                  </a:lnTo>
                  <a:lnTo>
                    <a:pt x="190" y="21"/>
                  </a:lnTo>
                  <a:lnTo>
                    <a:pt x="196" y="21"/>
                  </a:lnTo>
                  <a:lnTo>
                    <a:pt x="207" y="15"/>
                  </a:lnTo>
                  <a:lnTo>
                    <a:pt x="210" y="13"/>
                  </a:lnTo>
                  <a:lnTo>
                    <a:pt x="212" y="11"/>
                  </a:lnTo>
                  <a:lnTo>
                    <a:pt x="216" y="11"/>
                  </a:lnTo>
                  <a:lnTo>
                    <a:pt x="216" y="18"/>
                  </a:lnTo>
                  <a:lnTo>
                    <a:pt x="214" y="27"/>
                  </a:lnTo>
                  <a:lnTo>
                    <a:pt x="213" y="32"/>
                  </a:lnTo>
                  <a:lnTo>
                    <a:pt x="213" y="36"/>
                  </a:lnTo>
                  <a:lnTo>
                    <a:pt x="210" y="47"/>
                  </a:lnTo>
                  <a:lnTo>
                    <a:pt x="208" y="49"/>
                  </a:lnTo>
                  <a:lnTo>
                    <a:pt x="208" y="53"/>
                  </a:lnTo>
                  <a:lnTo>
                    <a:pt x="208" y="60"/>
                  </a:lnTo>
                  <a:lnTo>
                    <a:pt x="207" y="65"/>
                  </a:lnTo>
                  <a:lnTo>
                    <a:pt x="207" y="68"/>
                  </a:lnTo>
                  <a:lnTo>
                    <a:pt x="207" y="73"/>
                  </a:lnTo>
                  <a:lnTo>
                    <a:pt x="203" y="94"/>
                  </a:lnTo>
                  <a:lnTo>
                    <a:pt x="201" y="98"/>
                  </a:lnTo>
                  <a:lnTo>
                    <a:pt x="202" y="101"/>
                  </a:lnTo>
                  <a:lnTo>
                    <a:pt x="201" y="102"/>
                  </a:lnTo>
                  <a:lnTo>
                    <a:pt x="198" y="118"/>
                  </a:lnTo>
                  <a:lnTo>
                    <a:pt x="196" y="122"/>
                  </a:lnTo>
                  <a:lnTo>
                    <a:pt x="24" y="122"/>
                  </a:lnTo>
                  <a:lnTo>
                    <a:pt x="22" y="120"/>
                  </a:lnTo>
                  <a:lnTo>
                    <a:pt x="22" y="118"/>
                  </a:lnTo>
                  <a:lnTo>
                    <a:pt x="21" y="113"/>
                  </a:lnTo>
                  <a:lnTo>
                    <a:pt x="20" y="103"/>
                  </a:lnTo>
                  <a:lnTo>
                    <a:pt x="16" y="88"/>
                  </a:lnTo>
                  <a:lnTo>
                    <a:pt x="12" y="76"/>
                  </a:lnTo>
                  <a:lnTo>
                    <a:pt x="11" y="68"/>
                  </a:lnTo>
                  <a:lnTo>
                    <a:pt x="10" y="64"/>
                  </a:lnTo>
                  <a:lnTo>
                    <a:pt x="9" y="60"/>
                  </a:lnTo>
                  <a:lnTo>
                    <a:pt x="9" y="54"/>
                  </a:lnTo>
                  <a:lnTo>
                    <a:pt x="8" y="48"/>
                  </a:lnTo>
                  <a:lnTo>
                    <a:pt x="5" y="31"/>
                  </a:lnTo>
                  <a:lnTo>
                    <a:pt x="4" y="21"/>
                  </a:lnTo>
                  <a:lnTo>
                    <a:pt x="0" y="11"/>
                  </a:lnTo>
                  <a:lnTo>
                    <a:pt x="8" y="11"/>
                  </a:lnTo>
                  <a:lnTo>
                    <a:pt x="9" y="15"/>
                  </a:lnTo>
                  <a:lnTo>
                    <a:pt x="12" y="18"/>
                  </a:lnTo>
                  <a:lnTo>
                    <a:pt x="21" y="21"/>
                  </a:lnTo>
                  <a:lnTo>
                    <a:pt x="26" y="21"/>
                  </a:lnTo>
                  <a:lnTo>
                    <a:pt x="28" y="27"/>
                  </a:lnTo>
                  <a:lnTo>
                    <a:pt x="40" y="33"/>
                  </a:lnTo>
                  <a:lnTo>
                    <a:pt x="42" y="35"/>
                  </a:lnTo>
                  <a:lnTo>
                    <a:pt x="50" y="44"/>
                  </a:lnTo>
                  <a:lnTo>
                    <a:pt x="51" y="58"/>
                  </a:lnTo>
                  <a:lnTo>
                    <a:pt x="46" y="61"/>
                  </a:lnTo>
                  <a:lnTo>
                    <a:pt x="42" y="70"/>
                  </a:lnTo>
                  <a:lnTo>
                    <a:pt x="42" y="82"/>
                  </a:lnTo>
                  <a:lnTo>
                    <a:pt x="44" y="85"/>
                  </a:lnTo>
                  <a:lnTo>
                    <a:pt x="46" y="89"/>
                  </a:lnTo>
                  <a:lnTo>
                    <a:pt x="53" y="95"/>
                  </a:lnTo>
                  <a:lnTo>
                    <a:pt x="69" y="95"/>
                  </a:lnTo>
                  <a:lnTo>
                    <a:pt x="77" y="85"/>
                  </a:lnTo>
                  <a:lnTo>
                    <a:pt x="77" y="83"/>
                  </a:lnTo>
                  <a:lnTo>
                    <a:pt x="80" y="78"/>
                  </a:lnTo>
                  <a:lnTo>
                    <a:pt x="80" y="70"/>
                  </a:lnTo>
                  <a:lnTo>
                    <a:pt x="74" y="64"/>
                  </a:lnTo>
                  <a:lnTo>
                    <a:pt x="70" y="60"/>
                  </a:lnTo>
                  <a:lnTo>
                    <a:pt x="69" y="54"/>
                  </a:lnTo>
                  <a:lnTo>
                    <a:pt x="69" y="44"/>
                  </a:lnTo>
                  <a:lnTo>
                    <a:pt x="74" y="33"/>
                  </a:lnTo>
                  <a:lnTo>
                    <a:pt x="82" y="24"/>
                  </a:lnTo>
                  <a:lnTo>
                    <a:pt x="83" y="21"/>
                  </a:lnTo>
                  <a:lnTo>
                    <a:pt x="93" y="13"/>
                  </a:lnTo>
                  <a:lnTo>
                    <a:pt x="95" y="11"/>
                  </a:lnTo>
                  <a:lnTo>
                    <a:pt x="106" y="2"/>
                  </a:lnTo>
                  <a:lnTo>
                    <a:pt x="106" y="0"/>
                  </a:lnTo>
                  <a:close/>
                </a:path>
              </a:pathLst>
            </a:custGeom>
            <a:solidFill>
              <a:srgbClr val="FFD9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2179" name="Freeform 130"/>
            <p:cNvSpPr>
              <a:spLocks/>
            </p:cNvSpPr>
            <p:nvPr/>
          </p:nvSpPr>
          <p:spPr bwMode="auto">
            <a:xfrm>
              <a:off x="623" y="705"/>
              <a:ext cx="21" cy="21"/>
            </a:xfrm>
            <a:custGeom>
              <a:avLst/>
              <a:gdLst>
                <a:gd name="T0" fmla="*/ 28 w 62"/>
                <a:gd name="T1" fmla="*/ 0 h 62"/>
                <a:gd name="T2" fmla="*/ 29 w 62"/>
                <a:gd name="T3" fmla="*/ 1 h 62"/>
                <a:gd name="T4" fmla="*/ 39 w 62"/>
                <a:gd name="T5" fmla="*/ 1 h 62"/>
                <a:gd name="T6" fmla="*/ 45 w 62"/>
                <a:gd name="T7" fmla="*/ 3 h 62"/>
                <a:gd name="T8" fmla="*/ 50 w 62"/>
                <a:gd name="T9" fmla="*/ 10 h 62"/>
                <a:gd name="T10" fmla="*/ 53 w 62"/>
                <a:gd name="T11" fmla="*/ 11 h 62"/>
                <a:gd name="T12" fmla="*/ 58 w 62"/>
                <a:gd name="T13" fmla="*/ 17 h 62"/>
                <a:gd name="T14" fmla="*/ 59 w 62"/>
                <a:gd name="T15" fmla="*/ 21 h 62"/>
                <a:gd name="T16" fmla="*/ 62 w 62"/>
                <a:gd name="T17" fmla="*/ 34 h 62"/>
                <a:gd name="T18" fmla="*/ 58 w 62"/>
                <a:gd name="T19" fmla="*/ 45 h 62"/>
                <a:gd name="T20" fmla="*/ 55 w 62"/>
                <a:gd name="T21" fmla="*/ 47 h 62"/>
                <a:gd name="T22" fmla="*/ 44 w 62"/>
                <a:gd name="T23" fmla="*/ 58 h 62"/>
                <a:gd name="T24" fmla="*/ 35 w 62"/>
                <a:gd name="T25" fmla="*/ 58 h 62"/>
                <a:gd name="T26" fmla="*/ 33 w 62"/>
                <a:gd name="T27" fmla="*/ 62 h 62"/>
                <a:gd name="T28" fmla="*/ 28 w 62"/>
                <a:gd name="T29" fmla="*/ 62 h 62"/>
                <a:gd name="T30" fmla="*/ 27 w 62"/>
                <a:gd name="T31" fmla="*/ 58 h 62"/>
                <a:gd name="T32" fmla="*/ 16 w 62"/>
                <a:gd name="T33" fmla="*/ 58 h 62"/>
                <a:gd name="T34" fmla="*/ 5 w 62"/>
                <a:gd name="T35" fmla="*/ 50 h 62"/>
                <a:gd name="T36" fmla="*/ 4 w 62"/>
                <a:gd name="T37" fmla="*/ 45 h 62"/>
                <a:gd name="T38" fmla="*/ 2 w 62"/>
                <a:gd name="T39" fmla="*/ 41 h 62"/>
                <a:gd name="T40" fmla="*/ 0 w 62"/>
                <a:gd name="T41" fmla="*/ 37 h 62"/>
                <a:gd name="T42" fmla="*/ 0 w 62"/>
                <a:gd name="T43" fmla="*/ 25 h 62"/>
                <a:gd name="T44" fmla="*/ 2 w 62"/>
                <a:gd name="T45" fmla="*/ 19 h 62"/>
                <a:gd name="T46" fmla="*/ 9 w 62"/>
                <a:gd name="T47" fmla="*/ 11 h 62"/>
                <a:gd name="T48" fmla="*/ 9 w 62"/>
                <a:gd name="T49" fmla="*/ 10 h 62"/>
                <a:gd name="T50" fmla="*/ 13 w 62"/>
                <a:gd name="T51" fmla="*/ 6 h 62"/>
                <a:gd name="T52" fmla="*/ 19 w 62"/>
                <a:gd name="T53" fmla="*/ 1 h 62"/>
                <a:gd name="T54" fmla="*/ 27 w 62"/>
                <a:gd name="T55" fmla="*/ 1 h 62"/>
                <a:gd name="T56" fmla="*/ 28 w 62"/>
                <a:gd name="T57" fmla="*/ 0 h 62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62"/>
                <a:gd name="T88" fmla="*/ 0 h 62"/>
                <a:gd name="T89" fmla="*/ 62 w 62"/>
                <a:gd name="T90" fmla="*/ 62 h 62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62" h="62">
                  <a:moveTo>
                    <a:pt x="28" y="0"/>
                  </a:moveTo>
                  <a:lnTo>
                    <a:pt x="29" y="1"/>
                  </a:lnTo>
                  <a:lnTo>
                    <a:pt x="39" y="1"/>
                  </a:lnTo>
                  <a:lnTo>
                    <a:pt x="45" y="3"/>
                  </a:lnTo>
                  <a:lnTo>
                    <a:pt x="50" y="10"/>
                  </a:lnTo>
                  <a:lnTo>
                    <a:pt x="53" y="11"/>
                  </a:lnTo>
                  <a:lnTo>
                    <a:pt x="58" y="17"/>
                  </a:lnTo>
                  <a:lnTo>
                    <a:pt x="59" y="21"/>
                  </a:lnTo>
                  <a:lnTo>
                    <a:pt x="62" y="34"/>
                  </a:lnTo>
                  <a:lnTo>
                    <a:pt x="58" y="45"/>
                  </a:lnTo>
                  <a:lnTo>
                    <a:pt x="55" y="47"/>
                  </a:lnTo>
                  <a:lnTo>
                    <a:pt x="44" y="58"/>
                  </a:lnTo>
                  <a:lnTo>
                    <a:pt x="35" y="58"/>
                  </a:lnTo>
                  <a:lnTo>
                    <a:pt x="33" y="62"/>
                  </a:lnTo>
                  <a:lnTo>
                    <a:pt x="28" y="62"/>
                  </a:lnTo>
                  <a:lnTo>
                    <a:pt x="27" y="58"/>
                  </a:lnTo>
                  <a:lnTo>
                    <a:pt x="16" y="58"/>
                  </a:lnTo>
                  <a:lnTo>
                    <a:pt x="5" y="50"/>
                  </a:lnTo>
                  <a:lnTo>
                    <a:pt x="4" y="45"/>
                  </a:lnTo>
                  <a:lnTo>
                    <a:pt x="2" y="41"/>
                  </a:lnTo>
                  <a:lnTo>
                    <a:pt x="0" y="37"/>
                  </a:lnTo>
                  <a:lnTo>
                    <a:pt x="0" y="25"/>
                  </a:lnTo>
                  <a:lnTo>
                    <a:pt x="2" y="19"/>
                  </a:lnTo>
                  <a:lnTo>
                    <a:pt x="9" y="11"/>
                  </a:lnTo>
                  <a:lnTo>
                    <a:pt x="9" y="10"/>
                  </a:lnTo>
                  <a:lnTo>
                    <a:pt x="13" y="6"/>
                  </a:lnTo>
                  <a:lnTo>
                    <a:pt x="19" y="1"/>
                  </a:lnTo>
                  <a:lnTo>
                    <a:pt x="27" y="1"/>
                  </a:lnTo>
                  <a:lnTo>
                    <a:pt x="28" y="0"/>
                  </a:lnTo>
                  <a:close/>
                </a:path>
              </a:pathLst>
            </a:custGeom>
            <a:solidFill>
              <a:srgbClr val="FFD9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2180" name="Freeform 131"/>
            <p:cNvSpPr>
              <a:spLocks/>
            </p:cNvSpPr>
            <p:nvPr/>
          </p:nvSpPr>
          <p:spPr bwMode="auto">
            <a:xfrm>
              <a:off x="240" y="719"/>
              <a:ext cx="20" cy="19"/>
            </a:xfrm>
            <a:custGeom>
              <a:avLst/>
              <a:gdLst>
                <a:gd name="T0" fmla="*/ 23 w 59"/>
                <a:gd name="T1" fmla="*/ 0 h 58"/>
                <a:gd name="T2" fmla="*/ 36 w 59"/>
                <a:gd name="T3" fmla="*/ 0 h 58"/>
                <a:gd name="T4" fmla="*/ 40 w 59"/>
                <a:gd name="T5" fmla="*/ 3 h 58"/>
                <a:gd name="T6" fmla="*/ 45 w 59"/>
                <a:gd name="T7" fmla="*/ 4 h 58"/>
                <a:gd name="T8" fmla="*/ 50 w 59"/>
                <a:gd name="T9" fmla="*/ 5 h 58"/>
                <a:gd name="T10" fmla="*/ 59 w 59"/>
                <a:gd name="T11" fmla="*/ 18 h 58"/>
                <a:gd name="T12" fmla="*/ 59 w 59"/>
                <a:gd name="T13" fmla="*/ 24 h 58"/>
                <a:gd name="T14" fmla="*/ 59 w 59"/>
                <a:gd name="T15" fmla="*/ 36 h 58"/>
                <a:gd name="T16" fmla="*/ 59 w 59"/>
                <a:gd name="T17" fmla="*/ 41 h 58"/>
                <a:gd name="T18" fmla="*/ 54 w 59"/>
                <a:gd name="T19" fmla="*/ 47 h 58"/>
                <a:gd name="T20" fmla="*/ 51 w 59"/>
                <a:gd name="T21" fmla="*/ 51 h 58"/>
                <a:gd name="T22" fmla="*/ 47 w 59"/>
                <a:gd name="T23" fmla="*/ 54 h 58"/>
                <a:gd name="T24" fmla="*/ 44 w 59"/>
                <a:gd name="T25" fmla="*/ 54 h 58"/>
                <a:gd name="T26" fmla="*/ 41 w 59"/>
                <a:gd name="T27" fmla="*/ 58 h 58"/>
                <a:gd name="T28" fmla="*/ 22 w 59"/>
                <a:gd name="T29" fmla="*/ 58 h 58"/>
                <a:gd name="T30" fmla="*/ 17 w 59"/>
                <a:gd name="T31" fmla="*/ 58 h 58"/>
                <a:gd name="T32" fmla="*/ 16 w 59"/>
                <a:gd name="T33" fmla="*/ 54 h 58"/>
                <a:gd name="T34" fmla="*/ 12 w 59"/>
                <a:gd name="T35" fmla="*/ 54 h 58"/>
                <a:gd name="T36" fmla="*/ 9 w 59"/>
                <a:gd name="T37" fmla="*/ 53 h 58"/>
                <a:gd name="T38" fmla="*/ 8 w 59"/>
                <a:gd name="T39" fmla="*/ 50 h 58"/>
                <a:gd name="T40" fmla="*/ 2 w 59"/>
                <a:gd name="T41" fmla="*/ 41 h 58"/>
                <a:gd name="T42" fmla="*/ 0 w 59"/>
                <a:gd name="T43" fmla="*/ 36 h 58"/>
                <a:gd name="T44" fmla="*/ 0 w 59"/>
                <a:gd name="T45" fmla="*/ 24 h 58"/>
                <a:gd name="T46" fmla="*/ 2 w 59"/>
                <a:gd name="T47" fmla="*/ 17 h 58"/>
                <a:gd name="T48" fmla="*/ 6 w 59"/>
                <a:gd name="T49" fmla="*/ 16 h 58"/>
                <a:gd name="T50" fmla="*/ 12 w 59"/>
                <a:gd name="T51" fmla="*/ 6 h 58"/>
                <a:gd name="T52" fmla="*/ 16 w 59"/>
                <a:gd name="T53" fmla="*/ 4 h 58"/>
                <a:gd name="T54" fmla="*/ 20 w 59"/>
                <a:gd name="T55" fmla="*/ 4 h 58"/>
                <a:gd name="T56" fmla="*/ 23 w 59"/>
                <a:gd name="T57" fmla="*/ 0 h 58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59"/>
                <a:gd name="T88" fmla="*/ 0 h 58"/>
                <a:gd name="T89" fmla="*/ 59 w 59"/>
                <a:gd name="T90" fmla="*/ 58 h 58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59" h="58">
                  <a:moveTo>
                    <a:pt x="23" y="0"/>
                  </a:moveTo>
                  <a:lnTo>
                    <a:pt x="36" y="0"/>
                  </a:lnTo>
                  <a:lnTo>
                    <a:pt x="40" y="3"/>
                  </a:lnTo>
                  <a:lnTo>
                    <a:pt x="45" y="4"/>
                  </a:lnTo>
                  <a:lnTo>
                    <a:pt x="50" y="5"/>
                  </a:lnTo>
                  <a:lnTo>
                    <a:pt x="59" y="18"/>
                  </a:lnTo>
                  <a:lnTo>
                    <a:pt x="59" y="24"/>
                  </a:lnTo>
                  <a:lnTo>
                    <a:pt x="59" y="36"/>
                  </a:lnTo>
                  <a:lnTo>
                    <a:pt x="59" y="41"/>
                  </a:lnTo>
                  <a:lnTo>
                    <a:pt x="54" y="47"/>
                  </a:lnTo>
                  <a:lnTo>
                    <a:pt x="51" y="51"/>
                  </a:lnTo>
                  <a:lnTo>
                    <a:pt x="47" y="54"/>
                  </a:lnTo>
                  <a:lnTo>
                    <a:pt x="44" y="54"/>
                  </a:lnTo>
                  <a:lnTo>
                    <a:pt x="41" y="58"/>
                  </a:lnTo>
                  <a:lnTo>
                    <a:pt x="22" y="58"/>
                  </a:lnTo>
                  <a:lnTo>
                    <a:pt x="17" y="58"/>
                  </a:lnTo>
                  <a:lnTo>
                    <a:pt x="16" y="54"/>
                  </a:lnTo>
                  <a:lnTo>
                    <a:pt x="12" y="54"/>
                  </a:lnTo>
                  <a:lnTo>
                    <a:pt x="9" y="53"/>
                  </a:lnTo>
                  <a:lnTo>
                    <a:pt x="8" y="50"/>
                  </a:lnTo>
                  <a:lnTo>
                    <a:pt x="2" y="41"/>
                  </a:lnTo>
                  <a:lnTo>
                    <a:pt x="0" y="36"/>
                  </a:lnTo>
                  <a:lnTo>
                    <a:pt x="0" y="24"/>
                  </a:lnTo>
                  <a:lnTo>
                    <a:pt x="2" y="17"/>
                  </a:lnTo>
                  <a:lnTo>
                    <a:pt x="6" y="16"/>
                  </a:lnTo>
                  <a:lnTo>
                    <a:pt x="12" y="6"/>
                  </a:lnTo>
                  <a:lnTo>
                    <a:pt x="16" y="4"/>
                  </a:lnTo>
                  <a:lnTo>
                    <a:pt x="20" y="4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rgbClr val="FFD9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2181" name="Freeform 132"/>
            <p:cNvSpPr>
              <a:spLocks/>
            </p:cNvSpPr>
            <p:nvPr/>
          </p:nvSpPr>
          <p:spPr bwMode="auto">
            <a:xfrm>
              <a:off x="603" y="719"/>
              <a:ext cx="19" cy="20"/>
            </a:xfrm>
            <a:custGeom>
              <a:avLst/>
              <a:gdLst>
                <a:gd name="T0" fmla="*/ 26 w 59"/>
                <a:gd name="T1" fmla="*/ 0 h 59"/>
                <a:gd name="T2" fmla="*/ 34 w 59"/>
                <a:gd name="T3" fmla="*/ 0 h 59"/>
                <a:gd name="T4" fmla="*/ 36 w 59"/>
                <a:gd name="T5" fmla="*/ 4 h 59"/>
                <a:gd name="T6" fmla="*/ 44 w 59"/>
                <a:gd name="T7" fmla="*/ 4 h 59"/>
                <a:gd name="T8" fmla="*/ 46 w 59"/>
                <a:gd name="T9" fmla="*/ 5 h 59"/>
                <a:gd name="T10" fmla="*/ 56 w 59"/>
                <a:gd name="T11" fmla="*/ 20 h 59"/>
                <a:gd name="T12" fmla="*/ 59 w 59"/>
                <a:gd name="T13" fmla="*/ 35 h 59"/>
                <a:gd name="T14" fmla="*/ 56 w 59"/>
                <a:gd name="T15" fmla="*/ 41 h 59"/>
                <a:gd name="T16" fmla="*/ 49 w 59"/>
                <a:gd name="T17" fmla="*/ 51 h 59"/>
                <a:gd name="T18" fmla="*/ 46 w 59"/>
                <a:gd name="T19" fmla="*/ 54 h 59"/>
                <a:gd name="T20" fmla="*/ 42 w 59"/>
                <a:gd name="T21" fmla="*/ 57 h 59"/>
                <a:gd name="T22" fmla="*/ 40 w 59"/>
                <a:gd name="T23" fmla="*/ 58 h 59"/>
                <a:gd name="T24" fmla="*/ 22 w 59"/>
                <a:gd name="T25" fmla="*/ 59 h 59"/>
                <a:gd name="T26" fmla="*/ 18 w 59"/>
                <a:gd name="T27" fmla="*/ 58 h 59"/>
                <a:gd name="T28" fmla="*/ 14 w 59"/>
                <a:gd name="T29" fmla="*/ 57 h 59"/>
                <a:gd name="T30" fmla="*/ 11 w 59"/>
                <a:gd name="T31" fmla="*/ 54 h 59"/>
                <a:gd name="T32" fmla="*/ 7 w 59"/>
                <a:gd name="T33" fmla="*/ 51 h 59"/>
                <a:gd name="T34" fmla="*/ 4 w 59"/>
                <a:gd name="T35" fmla="*/ 48 h 59"/>
                <a:gd name="T36" fmla="*/ 0 w 59"/>
                <a:gd name="T37" fmla="*/ 39 h 59"/>
                <a:gd name="T38" fmla="*/ 0 w 59"/>
                <a:gd name="T39" fmla="*/ 24 h 59"/>
                <a:gd name="T40" fmla="*/ 1 w 59"/>
                <a:gd name="T41" fmla="*/ 17 h 59"/>
                <a:gd name="T42" fmla="*/ 6 w 59"/>
                <a:gd name="T43" fmla="*/ 10 h 59"/>
                <a:gd name="T44" fmla="*/ 11 w 59"/>
                <a:gd name="T45" fmla="*/ 9 h 59"/>
                <a:gd name="T46" fmla="*/ 13 w 59"/>
                <a:gd name="T47" fmla="*/ 4 h 59"/>
                <a:gd name="T48" fmla="*/ 22 w 59"/>
                <a:gd name="T49" fmla="*/ 3 h 59"/>
                <a:gd name="T50" fmla="*/ 26 w 59"/>
                <a:gd name="T51" fmla="*/ 3 h 59"/>
                <a:gd name="T52" fmla="*/ 28 w 59"/>
                <a:gd name="T53" fmla="*/ 0 h 59"/>
                <a:gd name="T54" fmla="*/ 26 w 59"/>
                <a:gd name="T55" fmla="*/ 0 h 59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59"/>
                <a:gd name="T85" fmla="*/ 0 h 59"/>
                <a:gd name="T86" fmla="*/ 59 w 59"/>
                <a:gd name="T87" fmla="*/ 59 h 59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59" h="59">
                  <a:moveTo>
                    <a:pt x="26" y="0"/>
                  </a:moveTo>
                  <a:lnTo>
                    <a:pt x="34" y="0"/>
                  </a:lnTo>
                  <a:lnTo>
                    <a:pt x="36" y="4"/>
                  </a:lnTo>
                  <a:lnTo>
                    <a:pt x="44" y="4"/>
                  </a:lnTo>
                  <a:lnTo>
                    <a:pt x="46" y="5"/>
                  </a:lnTo>
                  <a:lnTo>
                    <a:pt x="56" y="20"/>
                  </a:lnTo>
                  <a:lnTo>
                    <a:pt x="59" y="35"/>
                  </a:lnTo>
                  <a:lnTo>
                    <a:pt x="56" y="41"/>
                  </a:lnTo>
                  <a:lnTo>
                    <a:pt x="49" y="51"/>
                  </a:lnTo>
                  <a:lnTo>
                    <a:pt x="46" y="54"/>
                  </a:lnTo>
                  <a:lnTo>
                    <a:pt x="42" y="57"/>
                  </a:lnTo>
                  <a:lnTo>
                    <a:pt x="40" y="58"/>
                  </a:lnTo>
                  <a:lnTo>
                    <a:pt x="22" y="59"/>
                  </a:lnTo>
                  <a:lnTo>
                    <a:pt x="18" y="58"/>
                  </a:lnTo>
                  <a:lnTo>
                    <a:pt x="14" y="57"/>
                  </a:lnTo>
                  <a:lnTo>
                    <a:pt x="11" y="54"/>
                  </a:lnTo>
                  <a:lnTo>
                    <a:pt x="7" y="51"/>
                  </a:lnTo>
                  <a:lnTo>
                    <a:pt x="4" y="48"/>
                  </a:lnTo>
                  <a:lnTo>
                    <a:pt x="0" y="39"/>
                  </a:lnTo>
                  <a:lnTo>
                    <a:pt x="0" y="24"/>
                  </a:lnTo>
                  <a:lnTo>
                    <a:pt x="1" y="17"/>
                  </a:lnTo>
                  <a:lnTo>
                    <a:pt x="6" y="10"/>
                  </a:lnTo>
                  <a:lnTo>
                    <a:pt x="11" y="9"/>
                  </a:lnTo>
                  <a:lnTo>
                    <a:pt x="13" y="4"/>
                  </a:lnTo>
                  <a:lnTo>
                    <a:pt x="22" y="3"/>
                  </a:lnTo>
                  <a:lnTo>
                    <a:pt x="26" y="3"/>
                  </a:lnTo>
                  <a:lnTo>
                    <a:pt x="28" y="0"/>
                  </a:lnTo>
                  <a:lnTo>
                    <a:pt x="26" y="0"/>
                  </a:lnTo>
                  <a:close/>
                </a:path>
              </a:pathLst>
            </a:custGeom>
            <a:solidFill>
              <a:srgbClr val="FFD9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2182" name="Freeform 133"/>
            <p:cNvSpPr>
              <a:spLocks/>
            </p:cNvSpPr>
            <p:nvPr/>
          </p:nvSpPr>
          <p:spPr bwMode="auto">
            <a:xfrm>
              <a:off x="262" y="732"/>
              <a:ext cx="20" cy="18"/>
            </a:xfrm>
            <a:custGeom>
              <a:avLst/>
              <a:gdLst>
                <a:gd name="T0" fmla="*/ 27 w 59"/>
                <a:gd name="T1" fmla="*/ 0 h 55"/>
                <a:gd name="T2" fmla="*/ 44 w 59"/>
                <a:gd name="T3" fmla="*/ 0 h 55"/>
                <a:gd name="T4" fmla="*/ 53 w 59"/>
                <a:gd name="T5" fmla="*/ 12 h 55"/>
                <a:gd name="T6" fmla="*/ 56 w 59"/>
                <a:gd name="T7" fmla="*/ 12 h 55"/>
                <a:gd name="T8" fmla="*/ 56 w 59"/>
                <a:gd name="T9" fmla="*/ 14 h 55"/>
                <a:gd name="T10" fmla="*/ 57 w 59"/>
                <a:gd name="T11" fmla="*/ 19 h 55"/>
                <a:gd name="T12" fmla="*/ 59 w 59"/>
                <a:gd name="T13" fmla="*/ 21 h 55"/>
                <a:gd name="T14" fmla="*/ 59 w 59"/>
                <a:gd name="T15" fmla="*/ 35 h 55"/>
                <a:gd name="T16" fmla="*/ 57 w 59"/>
                <a:gd name="T17" fmla="*/ 43 h 55"/>
                <a:gd name="T18" fmla="*/ 51 w 59"/>
                <a:gd name="T19" fmla="*/ 49 h 55"/>
                <a:gd name="T20" fmla="*/ 50 w 59"/>
                <a:gd name="T21" fmla="*/ 51 h 55"/>
                <a:gd name="T22" fmla="*/ 46 w 59"/>
                <a:gd name="T23" fmla="*/ 53 h 55"/>
                <a:gd name="T24" fmla="*/ 42 w 59"/>
                <a:gd name="T25" fmla="*/ 55 h 55"/>
                <a:gd name="T26" fmla="*/ 35 w 59"/>
                <a:gd name="T27" fmla="*/ 55 h 55"/>
                <a:gd name="T28" fmla="*/ 18 w 59"/>
                <a:gd name="T29" fmla="*/ 55 h 55"/>
                <a:gd name="T30" fmla="*/ 14 w 59"/>
                <a:gd name="T31" fmla="*/ 53 h 55"/>
                <a:gd name="T32" fmla="*/ 11 w 59"/>
                <a:gd name="T33" fmla="*/ 50 h 55"/>
                <a:gd name="T34" fmla="*/ 8 w 59"/>
                <a:gd name="T35" fmla="*/ 49 h 55"/>
                <a:gd name="T36" fmla="*/ 3 w 59"/>
                <a:gd name="T37" fmla="*/ 43 h 55"/>
                <a:gd name="T38" fmla="*/ 3 w 59"/>
                <a:gd name="T39" fmla="*/ 39 h 55"/>
                <a:gd name="T40" fmla="*/ 0 w 59"/>
                <a:gd name="T41" fmla="*/ 25 h 55"/>
                <a:gd name="T42" fmla="*/ 0 w 59"/>
                <a:gd name="T43" fmla="*/ 17 h 55"/>
                <a:gd name="T44" fmla="*/ 5 w 59"/>
                <a:gd name="T45" fmla="*/ 15 h 55"/>
                <a:gd name="T46" fmla="*/ 5 w 59"/>
                <a:gd name="T47" fmla="*/ 12 h 55"/>
                <a:gd name="T48" fmla="*/ 17 w 59"/>
                <a:gd name="T49" fmla="*/ 2 h 55"/>
                <a:gd name="T50" fmla="*/ 21 w 59"/>
                <a:gd name="T51" fmla="*/ 1 h 55"/>
                <a:gd name="T52" fmla="*/ 24 w 59"/>
                <a:gd name="T53" fmla="*/ 0 h 55"/>
                <a:gd name="T54" fmla="*/ 27 w 59"/>
                <a:gd name="T55" fmla="*/ 0 h 55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59"/>
                <a:gd name="T85" fmla="*/ 0 h 55"/>
                <a:gd name="T86" fmla="*/ 59 w 59"/>
                <a:gd name="T87" fmla="*/ 55 h 55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59" h="55">
                  <a:moveTo>
                    <a:pt x="27" y="0"/>
                  </a:moveTo>
                  <a:lnTo>
                    <a:pt x="44" y="0"/>
                  </a:lnTo>
                  <a:lnTo>
                    <a:pt x="53" y="12"/>
                  </a:lnTo>
                  <a:lnTo>
                    <a:pt x="56" y="12"/>
                  </a:lnTo>
                  <a:lnTo>
                    <a:pt x="56" y="14"/>
                  </a:lnTo>
                  <a:lnTo>
                    <a:pt x="57" y="19"/>
                  </a:lnTo>
                  <a:lnTo>
                    <a:pt x="59" y="21"/>
                  </a:lnTo>
                  <a:lnTo>
                    <a:pt x="59" y="35"/>
                  </a:lnTo>
                  <a:lnTo>
                    <a:pt x="57" y="43"/>
                  </a:lnTo>
                  <a:lnTo>
                    <a:pt x="51" y="49"/>
                  </a:lnTo>
                  <a:lnTo>
                    <a:pt x="50" y="51"/>
                  </a:lnTo>
                  <a:lnTo>
                    <a:pt x="46" y="53"/>
                  </a:lnTo>
                  <a:lnTo>
                    <a:pt x="42" y="55"/>
                  </a:lnTo>
                  <a:lnTo>
                    <a:pt x="35" y="55"/>
                  </a:lnTo>
                  <a:lnTo>
                    <a:pt x="18" y="55"/>
                  </a:lnTo>
                  <a:lnTo>
                    <a:pt x="14" y="53"/>
                  </a:lnTo>
                  <a:lnTo>
                    <a:pt x="11" y="50"/>
                  </a:lnTo>
                  <a:lnTo>
                    <a:pt x="8" y="49"/>
                  </a:lnTo>
                  <a:lnTo>
                    <a:pt x="3" y="43"/>
                  </a:lnTo>
                  <a:lnTo>
                    <a:pt x="3" y="39"/>
                  </a:lnTo>
                  <a:lnTo>
                    <a:pt x="0" y="25"/>
                  </a:lnTo>
                  <a:lnTo>
                    <a:pt x="0" y="17"/>
                  </a:lnTo>
                  <a:lnTo>
                    <a:pt x="5" y="15"/>
                  </a:lnTo>
                  <a:lnTo>
                    <a:pt x="5" y="12"/>
                  </a:lnTo>
                  <a:lnTo>
                    <a:pt x="17" y="2"/>
                  </a:lnTo>
                  <a:lnTo>
                    <a:pt x="21" y="1"/>
                  </a:lnTo>
                  <a:lnTo>
                    <a:pt x="24" y="0"/>
                  </a:lnTo>
                  <a:lnTo>
                    <a:pt x="27" y="0"/>
                  </a:lnTo>
                  <a:close/>
                </a:path>
              </a:pathLst>
            </a:custGeom>
            <a:solidFill>
              <a:srgbClr val="FFD9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2183" name="Freeform 134"/>
            <p:cNvSpPr>
              <a:spLocks/>
            </p:cNvSpPr>
            <p:nvPr/>
          </p:nvSpPr>
          <p:spPr bwMode="auto">
            <a:xfrm>
              <a:off x="580" y="732"/>
              <a:ext cx="20" cy="19"/>
            </a:xfrm>
            <a:custGeom>
              <a:avLst/>
              <a:gdLst>
                <a:gd name="T0" fmla="*/ 16 w 60"/>
                <a:gd name="T1" fmla="*/ 0 h 56"/>
                <a:gd name="T2" fmla="*/ 42 w 60"/>
                <a:gd name="T3" fmla="*/ 0 h 56"/>
                <a:gd name="T4" fmla="*/ 58 w 60"/>
                <a:gd name="T5" fmla="*/ 17 h 56"/>
                <a:gd name="T6" fmla="*/ 60 w 60"/>
                <a:gd name="T7" fmla="*/ 21 h 56"/>
                <a:gd name="T8" fmla="*/ 60 w 60"/>
                <a:gd name="T9" fmla="*/ 35 h 56"/>
                <a:gd name="T10" fmla="*/ 57 w 60"/>
                <a:gd name="T11" fmla="*/ 39 h 56"/>
                <a:gd name="T12" fmla="*/ 56 w 60"/>
                <a:gd name="T13" fmla="*/ 44 h 56"/>
                <a:gd name="T14" fmla="*/ 51 w 60"/>
                <a:gd name="T15" fmla="*/ 49 h 56"/>
                <a:gd name="T16" fmla="*/ 49 w 60"/>
                <a:gd name="T17" fmla="*/ 49 h 56"/>
                <a:gd name="T18" fmla="*/ 48 w 60"/>
                <a:gd name="T19" fmla="*/ 51 h 56"/>
                <a:gd name="T20" fmla="*/ 45 w 60"/>
                <a:gd name="T21" fmla="*/ 53 h 56"/>
                <a:gd name="T22" fmla="*/ 42 w 60"/>
                <a:gd name="T23" fmla="*/ 55 h 56"/>
                <a:gd name="T24" fmla="*/ 22 w 60"/>
                <a:gd name="T25" fmla="*/ 56 h 56"/>
                <a:gd name="T26" fmla="*/ 16 w 60"/>
                <a:gd name="T27" fmla="*/ 55 h 56"/>
                <a:gd name="T28" fmla="*/ 14 w 60"/>
                <a:gd name="T29" fmla="*/ 53 h 56"/>
                <a:gd name="T30" fmla="*/ 12 w 60"/>
                <a:gd name="T31" fmla="*/ 50 h 56"/>
                <a:gd name="T32" fmla="*/ 8 w 60"/>
                <a:gd name="T33" fmla="*/ 49 h 56"/>
                <a:gd name="T34" fmla="*/ 3 w 60"/>
                <a:gd name="T35" fmla="*/ 44 h 56"/>
                <a:gd name="T36" fmla="*/ 4 w 60"/>
                <a:gd name="T37" fmla="*/ 42 h 56"/>
                <a:gd name="T38" fmla="*/ 1 w 60"/>
                <a:gd name="T39" fmla="*/ 39 h 56"/>
                <a:gd name="T40" fmla="*/ 1 w 60"/>
                <a:gd name="T41" fmla="*/ 35 h 56"/>
                <a:gd name="T42" fmla="*/ 0 w 60"/>
                <a:gd name="T43" fmla="*/ 25 h 56"/>
                <a:gd name="T44" fmla="*/ 1 w 60"/>
                <a:gd name="T45" fmla="*/ 19 h 56"/>
                <a:gd name="T46" fmla="*/ 6 w 60"/>
                <a:gd name="T47" fmla="*/ 12 h 56"/>
                <a:gd name="T48" fmla="*/ 16 w 60"/>
                <a:gd name="T49" fmla="*/ 2 h 56"/>
                <a:gd name="T50" fmla="*/ 16 w 60"/>
                <a:gd name="T51" fmla="*/ 0 h 5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60"/>
                <a:gd name="T79" fmla="*/ 0 h 56"/>
                <a:gd name="T80" fmla="*/ 60 w 60"/>
                <a:gd name="T81" fmla="*/ 56 h 5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60" h="56">
                  <a:moveTo>
                    <a:pt x="16" y="0"/>
                  </a:moveTo>
                  <a:lnTo>
                    <a:pt x="42" y="0"/>
                  </a:lnTo>
                  <a:lnTo>
                    <a:pt x="58" y="17"/>
                  </a:lnTo>
                  <a:lnTo>
                    <a:pt x="60" y="21"/>
                  </a:lnTo>
                  <a:lnTo>
                    <a:pt x="60" y="35"/>
                  </a:lnTo>
                  <a:lnTo>
                    <a:pt x="57" y="39"/>
                  </a:lnTo>
                  <a:lnTo>
                    <a:pt x="56" y="44"/>
                  </a:lnTo>
                  <a:lnTo>
                    <a:pt x="51" y="49"/>
                  </a:lnTo>
                  <a:lnTo>
                    <a:pt x="49" y="49"/>
                  </a:lnTo>
                  <a:lnTo>
                    <a:pt x="48" y="51"/>
                  </a:lnTo>
                  <a:lnTo>
                    <a:pt x="45" y="53"/>
                  </a:lnTo>
                  <a:lnTo>
                    <a:pt x="42" y="55"/>
                  </a:lnTo>
                  <a:lnTo>
                    <a:pt x="22" y="56"/>
                  </a:lnTo>
                  <a:lnTo>
                    <a:pt x="16" y="55"/>
                  </a:lnTo>
                  <a:lnTo>
                    <a:pt x="14" y="53"/>
                  </a:lnTo>
                  <a:lnTo>
                    <a:pt x="12" y="50"/>
                  </a:lnTo>
                  <a:lnTo>
                    <a:pt x="8" y="49"/>
                  </a:lnTo>
                  <a:lnTo>
                    <a:pt x="3" y="44"/>
                  </a:lnTo>
                  <a:lnTo>
                    <a:pt x="4" y="42"/>
                  </a:lnTo>
                  <a:lnTo>
                    <a:pt x="1" y="39"/>
                  </a:lnTo>
                  <a:lnTo>
                    <a:pt x="1" y="35"/>
                  </a:lnTo>
                  <a:lnTo>
                    <a:pt x="0" y="25"/>
                  </a:lnTo>
                  <a:lnTo>
                    <a:pt x="1" y="19"/>
                  </a:lnTo>
                  <a:lnTo>
                    <a:pt x="6" y="12"/>
                  </a:lnTo>
                  <a:lnTo>
                    <a:pt x="16" y="2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FFD9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2184" name="Freeform 135"/>
            <p:cNvSpPr>
              <a:spLocks/>
            </p:cNvSpPr>
            <p:nvPr/>
          </p:nvSpPr>
          <p:spPr bwMode="auto">
            <a:xfrm>
              <a:off x="285" y="743"/>
              <a:ext cx="20" cy="19"/>
            </a:xfrm>
            <a:custGeom>
              <a:avLst/>
              <a:gdLst>
                <a:gd name="T0" fmla="*/ 23 w 59"/>
                <a:gd name="T1" fmla="*/ 0 h 58"/>
                <a:gd name="T2" fmla="*/ 42 w 59"/>
                <a:gd name="T3" fmla="*/ 3 h 58"/>
                <a:gd name="T4" fmla="*/ 52 w 59"/>
                <a:gd name="T5" fmla="*/ 7 h 58"/>
                <a:gd name="T6" fmla="*/ 54 w 59"/>
                <a:gd name="T7" fmla="*/ 7 h 58"/>
                <a:gd name="T8" fmla="*/ 56 w 59"/>
                <a:gd name="T9" fmla="*/ 16 h 58"/>
                <a:gd name="T10" fmla="*/ 58 w 59"/>
                <a:gd name="T11" fmla="*/ 18 h 58"/>
                <a:gd name="T12" fmla="*/ 58 w 59"/>
                <a:gd name="T13" fmla="*/ 23 h 58"/>
                <a:gd name="T14" fmla="*/ 59 w 59"/>
                <a:gd name="T15" fmla="*/ 35 h 58"/>
                <a:gd name="T16" fmla="*/ 56 w 59"/>
                <a:gd name="T17" fmla="*/ 40 h 58"/>
                <a:gd name="T18" fmla="*/ 55 w 59"/>
                <a:gd name="T19" fmla="*/ 45 h 58"/>
                <a:gd name="T20" fmla="*/ 53 w 59"/>
                <a:gd name="T21" fmla="*/ 48 h 58"/>
                <a:gd name="T22" fmla="*/ 49 w 59"/>
                <a:gd name="T23" fmla="*/ 52 h 58"/>
                <a:gd name="T24" fmla="*/ 43 w 59"/>
                <a:gd name="T25" fmla="*/ 57 h 58"/>
                <a:gd name="T26" fmla="*/ 40 w 59"/>
                <a:gd name="T27" fmla="*/ 57 h 58"/>
                <a:gd name="T28" fmla="*/ 35 w 59"/>
                <a:gd name="T29" fmla="*/ 57 h 58"/>
                <a:gd name="T30" fmla="*/ 25 w 59"/>
                <a:gd name="T31" fmla="*/ 58 h 58"/>
                <a:gd name="T32" fmla="*/ 22 w 59"/>
                <a:gd name="T33" fmla="*/ 57 h 58"/>
                <a:gd name="T34" fmla="*/ 18 w 59"/>
                <a:gd name="T35" fmla="*/ 57 h 58"/>
                <a:gd name="T36" fmla="*/ 8 w 59"/>
                <a:gd name="T37" fmla="*/ 52 h 58"/>
                <a:gd name="T38" fmla="*/ 7 w 59"/>
                <a:gd name="T39" fmla="*/ 48 h 58"/>
                <a:gd name="T40" fmla="*/ 1 w 59"/>
                <a:gd name="T41" fmla="*/ 39 h 58"/>
                <a:gd name="T42" fmla="*/ 0 w 59"/>
                <a:gd name="T43" fmla="*/ 34 h 58"/>
                <a:gd name="T44" fmla="*/ 0 w 59"/>
                <a:gd name="T45" fmla="*/ 24 h 58"/>
                <a:gd name="T46" fmla="*/ 1 w 59"/>
                <a:gd name="T47" fmla="*/ 18 h 58"/>
                <a:gd name="T48" fmla="*/ 4 w 59"/>
                <a:gd name="T49" fmla="*/ 13 h 58"/>
                <a:gd name="T50" fmla="*/ 6 w 59"/>
                <a:gd name="T51" fmla="*/ 11 h 58"/>
                <a:gd name="T52" fmla="*/ 11 w 59"/>
                <a:gd name="T53" fmla="*/ 5 h 58"/>
                <a:gd name="T54" fmla="*/ 18 w 59"/>
                <a:gd name="T55" fmla="*/ 3 h 58"/>
                <a:gd name="T56" fmla="*/ 23 w 59"/>
                <a:gd name="T57" fmla="*/ 0 h 58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59"/>
                <a:gd name="T88" fmla="*/ 0 h 58"/>
                <a:gd name="T89" fmla="*/ 59 w 59"/>
                <a:gd name="T90" fmla="*/ 58 h 58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59" h="58">
                  <a:moveTo>
                    <a:pt x="23" y="0"/>
                  </a:moveTo>
                  <a:lnTo>
                    <a:pt x="42" y="3"/>
                  </a:lnTo>
                  <a:lnTo>
                    <a:pt x="52" y="7"/>
                  </a:lnTo>
                  <a:lnTo>
                    <a:pt x="54" y="7"/>
                  </a:lnTo>
                  <a:lnTo>
                    <a:pt x="56" y="16"/>
                  </a:lnTo>
                  <a:lnTo>
                    <a:pt x="58" y="18"/>
                  </a:lnTo>
                  <a:lnTo>
                    <a:pt x="58" y="23"/>
                  </a:lnTo>
                  <a:lnTo>
                    <a:pt x="59" y="35"/>
                  </a:lnTo>
                  <a:lnTo>
                    <a:pt x="56" y="40"/>
                  </a:lnTo>
                  <a:lnTo>
                    <a:pt x="55" y="45"/>
                  </a:lnTo>
                  <a:lnTo>
                    <a:pt x="53" y="48"/>
                  </a:lnTo>
                  <a:lnTo>
                    <a:pt x="49" y="52"/>
                  </a:lnTo>
                  <a:lnTo>
                    <a:pt x="43" y="57"/>
                  </a:lnTo>
                  <a:lnTo>
                    <a:pt x="40" y="57"/>
                  </a:lnTo>
                  <a:lnTo>
                    <a:pt x="35" y="57"/>
                  </a:lnTo>
                  <a:lnTo>
                    <a:pt x="25" y="58"/>
                  </a:lnTo>
                  <a:lnTo>
                    <a:pt x="22" y="57"/>
                  </a:lnTo>
                  <a:lnTo>
                    <a:pt x="18" y="57"/>
                  </a:lnTo>
                  <a:lnTo>
                    <a:pt x="8" y="52"/>
                  </a:lnTo>
                  <a:lnTo>
                    <a:pt x="7" y="48"/>
                  </a:lnTo>
                  <a:lnTo>
                    <a:pt x="1" y="39"/>
                  </a:lnTo>
                  <a:lnTo>
                    <a:pt x="0" y="34"/>
                  </a:lnTo>
                  <a:lnTo>
                    <a:pt x="0" y="24"/>
                  </a:lnTo>
                  <a:lnTo>
                    <a:pt x="1" y="18"/>
                  </a:lnTo>
                  <a:lnTo>
                    <a:pt x="4" y="13"/>
                  </a:lnTo>
                  <a:lnTo>
                    <a:pt x="6" y="11"/>
                  </a:lnTo>
                  <a:lnTo>
                    <a:pt x="11" y="5"/>
                  </a:lnTo>
                  <a:lnTo>
                    <a:pt x="18" y="3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rgbClr val="FFD9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2185" name="Freeform 136"/>
            <p:cNvSpPr>
              <a:spLocks/>
            </p:cNvSpPr>
            <p:nvPr/>
          </p:nvSpPr>
          <p:spPr bwMode="auto">
            <a:xfrm>
              <a:off x="557" y="743"/>
              <a:ext cx="20" cy="19"/>
            </a:xfrm>
            <a:custGeom>
              <a:avLst/>
              <a:gdLst>
                <a:gd name="T0" fmla="*/ 22 w 59"/>
                <a:gd name="T1" fmla="*/ 0 h 58"/>
                <a:gd name="T2" fmla="*/ 35 w 59"/>
                <a:gd name="T3" fmla="*/ 0 h 58"/>
                <a:gd name="T4" fmla="*/ 39 w 59"/>
                <a:gd name="T5" fmla="*/ 3 h 58"/>
                <a:gd name="T6" fmla="*/ 51 w 59"/>
                <a:gd name="T7" fmla="*/ 7 h 58"/>
                <a:gd name="T8" fmla="*/ 53 w 59"/>
                <a:gd name="T9" fmla="*/ 9 h 58"/>
                <a:gd name="T10" fmla="*/ 52 w 59"/>
                <a:gd name="T11" fmla="*/ 11 h 58"/>
                <a:gd name="T12" fmla="*/ 54 w 59"/>
                <a:gd name="T13" fmla="*/ 12 h 58"/>
                <a:gd name="T14" fmla="*/ 56 w 59"/>
                <a:gd name="T15" fmla="*/ 16 h 58"/>
                <a:gd name="T16" fmla="*/ 59 w 59"/>
                <a:gd name="T17" fmla="*/ 18 h 58"/>
                <a:gd name="T18" fmla="*/ 58 w 59"/>
                <a:gd name="T19" fmla="*/ 21 h 58"/>
                <a:gd name="T20" fmla="*/ 59 w 59"/>
                <a:gd name="T21" fmla="*/ 22 h 58"/>
                <a:gd name="T22" fmla="*/ 59 w 59"/>
                <a:gd name="T23" fmla="*/ 35 h 58"/>
                <a:gd name="T24" fmla="*/ 58 w 59"/>
                <a:gd name="T25" fmla="*/ 40 h 58"/>
                <a:gd name="T26" fmla="*/ 52 w 59"/>
                <a:gd name="T27" fmla="*/ 48 h 58"/>
                <a:gd name="T28" fmla="*/ 50 w 59"/>
                <a:gd name="T29" fmla="*/ 52 h 58"/>
                <a:gd name="T30" fmla="*/ 42 w 59"/>
                <a:gd name="T31" fmla="*/ 57 h 58"/>
                <a:gd name="T32" fmla="*/ 34 w 59"/>
                <a:gd name="T33" fmla="*/ 58 h 58"/>
                <a:gd name="T34" fmla="*/ 32 w 59"/>
                <a:gd name="T35" fmla="*/ 58 h 58"/>
                <a:gd name="T36" fmla="*/ 24 w 59"/>
                <a:gd name="T37" fmla="*/ 58 h 58"/>
                <a:gd name="T38" fmla="*/ 21 w 59"/>
                <a:gd name="T39" fmla="*/ 58 h 58"/>
                <a:gd name="T40" fmla="*/ 17 w 59"/>
                <a:gd name="T41" fmla="*/ 58 h 58"/>
                <a:gd name="T42" fmla="*/ 8 w 59"/>
                <a:gd name="T43" fmla="*/ 52 h 58"/>
                <a:gd name="T44" fmla="*/ 8 w 59"/>
                <a:gd name="T45" fmla="*/ 48 h 58"/>
                <a:gd name="T46" fmla="*/ 5 w 59"/>
                <a:gd name="T47" fmla="*/ 48 h 58"/>
                <a:gd name="T48" fmla="*/ 2 w 59"/>
                <a:gd name="T49" fmla="*/ 41 h 58"/>
                <a:gd name="T50" fmla="*/ 0 w 59"/>
                <a:gd name="T51" fmla="*/ 39 h 58"/>
                <a:gd name="T52" fmla="*/ 0 w 59"/>
                <a:gd name="T53" fmla="*/ 36 h 58"/>
                <a:gd name="T54" fmla="*/ 0 w 59"/>
                <a:gd name="T55" fmla="*/ 18 h 58"/>
                <a:gd name="T56" fmla="*/ 3 w 59"/>
                <a:gd name="T57" fmla="*/ 13 h 58"/>
                <a:gd name="T58" fmla="*/ 6 w 59"/>
                <a:gd name="T59" fmla="*/ 11 h 58"/>
                <a:gd name="T60" fmla="*/ 8 w 59"/>
                <a:gd name="T61" fmla="*/ 7 h 58"/>
                <a:gd name="T62" fmla="*/ 17 w 59"/>
                <a:gd name="T63" fmla="*/ 3 h 58"/>
                <a:gd name="T64" fmla="*/ 22 w 59"/>
                <a:gd name="T65" fmla="*/ 0 h 58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59"/>
                <a:gd name="T100" fmla="*/ 0 h 58"/>
                <a:gd name="T101" fmla="*/ 59 w 59"/>
                <a:gd name="T102" fmla="*/ 58 h 58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59" h="58">
                  <a:moveTo>
                    <a:pt x="22" y="0"/>
                  </a:moveTo>
                  <a:lnTo>
                    <a:pt x="35" y="0"/>
                  </a:lnTo>
                  <a:lnTo>
                    <a:pt x="39" y="3"/>
                  </a:lnTo>
                  <a:lnTo>
                    <a:pt x="51" y="7"/>
                  </a:lnTo>
                  <a:lnTo>
                    <a:pt x="53" y="9"/>
                  </a:lnTo>
                  <a:lnTo>
                    <a:pt x="52" y="11"/>
                  </a:lnTo>
                  <a:lnTo>
                    <a:pt x="54" y="12"/>
                  </a:lnTo>
                  <a:lnTo>
                    <a:pt x="56" y="16"/>
                  </a:lnTo>
                  <a:lnTo>
                    <a:pt x="59" y="18"/>
                  </a:lnTo>
                  <a:lnTo>
                    <a:pt x="58" y="21"/>
                  </a:lnTo>
                  <a:lnTo>
                    <a:pt x="59" y="22"/>
                  </a:lnTo>
                  <a:lnTo>
                    <a:pt x="59" y="35"/>
                  </a:lnTo>
                  <a:lnTo>
                    <a:pt x="58" y="40"/>
                  </a:lnTo>
                  <a:lnTo>
                    <a:pt x="52" y="48"/>
                  </a:lnTo>
                  <a:lnTo>
                    <a:pt x="50" y="52"/>
                  </a:lnTo>
                  <a:lnTo>
                    <a:pt x="42" y="57"/>
                  </a:lnTo>
                  <a:lnTo>
                    <a:pt x="34" y="58"/>
                  </a:lnTo>
                  <a:lnTo>
                    <a:pt x="32" y="58"/>
                  </a:lnTo>
                  <a:lnTo>
                    <a:pt x="24" y="58"/>
                  </a:lnTo>
                  <a:lnTo>
                    <a:pt x="21" y="58"/>
                  </a:lnTo>
                  <a:lnTo>
                    <a:pt x="17" y="58"/>
                  </a:lnTo>
                  <a:lnTo>
                    <a:pt x="8" y="52"/>
                  </a:lnTo>
                  <a:lnTo>
                    <a:pt x="8" y="48"/>
                  </a:lnTo>
                  <a:lnTo>
                    <a:pt x="5" y="48"/>
                  </a:lnTo>
                  <a:lnTo>
                    <a:pt x="2" y="41"/>
                  </a:lnTo>
                  <a:lnTo>
                    <a:pt x="0" y="39"/>
                  </a:lnTo>
                  <a:lnTo>
                    <a:pt x="0" y="36"/>
                  </a:lnTo>
                  <a:lnTo>
                    <a:pt x="0" y="18"/>
                  </a:lnTo>
                  <a:lnTo>
                    <a:pt x="3" y="13"/>
                  </a:lnTo>
                  <a:lnTo>
                    <a:pt x="6" y="11"/>
                  </a:lnTo>
                  <a:lnTo>
                    <a:pt x="8" y="7"/>
                  </a:lnTo>
                  <a:lnTo>
                    <a:pt x="17" y="3"/>
                  </a:lnTo>
                  <a:lnTo>
                    <a:pt x="22" y="0"/>
                  </a:lnTo>
                  <a:close/>
                </a:path>
              </a:pathLst>
            </a:custGeom>
            <a:solidFill>
              <a:srgbClr val="FFD9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2186" name="Freeform 137"/>
            <p:cNvSpPr>
              <a:spLocks/>
            </p:cNvSpPr>
            <p:nvPr/>
          </p:nvSpPr>
          <p:spPr bwMode="auto">
            <a:xfrm>
              <a:off x="309" y="751"/>
              <a:ext cx="20" cy="20"/>
            </a:xfrm>
            <a:custGeom>
              <a:avLst/>
              <a:gdLst>
                <a:gd name="T0" fmla="*/ 29 w 59"/>
                <a:gd name="T1" fmla="*/ 0 h 61"/>
                <a:gd name="T2" fmla="*/ 30 w 59"/>
                <a:gd name="T3" fmla="*/ 3 h 61"/>
                <a:gd name="T4" fmla="*/ 31 w 59"/>
                <a:gd name="T5" fmla="*/ 3 h 61"/>
                <a:gd name="T6" fmla="*/ 39 w 59"/>
                <a:gd name="T7" fmla="*/ 3 h 61"/>
                <a:gd name="T8" fmla="*/ 42 w 59"/>
                <a:gd name="T9" fmla="*/ 6 h 61"/>
                <a:gd name="T10" fmla="*/ 51 w 59"/>
                <a:gd name="T11" fmla="*/ 12 h 61"/>
                <a:gd name="T12" fmla="*/ 57 w 59"/>
                <a:gd name="T13" fmla="*/ 23 h 61"/>
                <a:gd name="T14" fmla="*/ 59 w 59"/>
                <a:gd name="T15" fmla="*/ 24 h 61"/>
                <a:gd name="T16" fmla="*/ 59 w 59"/>
                <a:gd name="T17" fmla="*/ 39 h 61"/>
                <a:gd name="T18" fmla="*/ 57 w 59"/>
                <a:gd name="T19" fmla="*/ 42 h 61"/>
                <a:gd name="T20" fmla="*/ 55 w 59"/>
                <a:gd name="T21" fmla="*/ 47 h 61"/>
                <a:gd name="T22" fmla="*/ 53 w 59"/>
                <a:gd name="T23" fmla="*/ 53 h 61"/>
                <a:gd name="T24" fmla="*/ 47 w 59"/>
                <a:gd name="T25" fmla="*/ 57 h 61"/>
                <a:gd name="T26" fmla="*/ 41 w 59"/>
                <a:gd name="T27" fmla="*/ 57 h 61"/>
                <a:gd name="T28" fmla="*/ 39 w 59"/>
                <a:gd name="T29" fmla="*/ 60 h 61"/>
                <a:gd name="T30" fmla="*/ 37 w 59"/>
                <a:gd name="T31" fmla="*/ 61 h 61"/>
                <a:gd name="T32" fmla="*/ 25 w 59"/>
                <a:gd name="T33" fmla="*/ 61 h 61"/>
                <a:gd name="T34" fmla="*/ 19 w 59"/>
                <a:gd name="T35" fmla="*/ 60 h 61"/>
                <a:gd name="T36" fmla="*/ 18 w 59"/>
                <a:gd name="T37" fmla="*/ 57 h 61"/>
                <a:gd name="T38" fmla="*/ 12 w 59"/>
                <a:gd name="T39" fmla="*/ 57 h 61"/>
                <a:gd name="T40" fmla="*/ 8 w 59"/>
                <a:gd name="T41" fmla="*/ 54 h 61"/>
                <a:gd name="T42" fmla="*/ 7 w 59"/>
                <a:gd name="T43" fmla="*/ 51 h 61"/>
                <a:gd name="T44" fmla="*/ 5 w 59"/>
                <a:gd name="T45" fmla="*/ 47 h 61"/>
                <a:gd name="T46" fmla="*/ 1 w 59"/>
                <a:gd name="T47" fmla="*/ 42 h 61"/>
                <a:gd name="T48" fmla="*/ 1 w 59"/>
                <a:gd name="T49" fmla="*/ 39 h 61"/>
                <a:gd name="T50" fmla="*/ 0 w 59"/>
                <a:gd name="T51" fmla="*/ 24 h 61"/>
                <a:gd name="T52" fmla="*/ 5 w 59"/>
                <a:gd name="T53" fmla="*/ 15 h 61"/>
                <a:gd name="T54" fmla="*/ 14 w 59"/>
                <a:gd name="T55" fmla="*/ 6 h 61"/>
                <a:gd name="T56" fmla="*/ 19 w 59"/>
                <a:gd name="T57" fmla="*/ 4 h 61"/>
                <a:gd name="T58" fmla="*/ 23 w 59"/>
                <a:gd name="T59" fmla="*/ 1 h 61"/>
                <a:gd name="T60" fmla="*/ 27 w 59"/>
                <a:gd name="T61" fmla="*/ 3 h 61"/>
                <a:gd name="T62" fmla="*/ 29 w 59"/>
                <a:gd name="T63" fmla="*/ 0 h 61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59"/>
                <a:gd name="T97" fmla="*/ 0 h 61"/>
                <a:gd name="T98" fmla="*/ 59 w 59"/>
                <a:gd name="T99" fmla="*/ 61 h 61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59" h="61">
                  <a:moveTo>
                    <a:pt x="29" y="0"/>
                  </a:moveTo>
                  <a:lnTo>
                    <a:pt x="30" y="3"/>
                  </a:lnTo>
                  <a:lnTo>
                    <a:pt x="31" y="3"/>
                  </a:lnTo>
                  <a:lnTo>
                    <a:pt x="39" y="3"/>
                  </a:lnTo>
                  <a:lnTo>
                    <a:pt x="42" y="6"/>
                  </a:lnTo>
                  <a:lnTo>
                    <a:pt x="51" y="12"/>
                  </a:lnTo>
                  <a:lnTo>
                    <a:pt x="57" y="23"/>
                  </a:lnTo>
                  <a:lnTo>
                    <a:pt x="59" y="24"/>
                  </a:lnTo>
                  <a:lnTo>
                    <a:pt x="59" y="39"/>
                  </a:lnTo>
                  <a:lnTo>
                    <a:pt x="57" y="42"/>
                  </a:lnTo>
                  <a:lnTo>
                    <a:pt x="55" y="47"/>
                  </a:lnTo>
                  <a:lnTo>
                    <a:pt x="53" y="53"/>
                  </a:lnTo>
                  <a:lnTo>
                    <a:pt x="47" y="57"/>
                  </a:lnTo>
                  <a:lnTo>
                    <a:pt x="41" y="57"/>
                  </a:lnTo>
                  <a:lnTo>
                    <a:pt x="39" y="60"/>
                  </a:lnTo>
                  <a:lnTo>
                    <a:pt x="37" y="61"/>
                  </a:lnTo>
                  <a:lnTo>
                    <a:pt x="25" y="61"/>
                  </a:lnTo>
                  <a:lnTo>
                    <a:pt x="19" y="60"/>
                  </a:lnTo>
                  <a:lnTo>
                    <a:pt x="18" y="57"/>
                  </a:lnTo>
                  <a:lnTo>
                    <a:pt x="12" y="57"/>
                  </a:lnTo>
                  <a:lnTo>
                    <a:pt x="8" y="54"/>
                  </a:lnTo>
                  <a:lnTo>
                    <a:pt x="7" y="51"/>
                  </a:lnTo>
                  <a:lnTo>
                    <a:pt x="5" y="47"/>
                  </a:lnTo>
                  <a:lnTo>
                    <a:pt x="1" y="42"/>
                  </a:lnTo>
                  <a:lnTo>
                    <a:pt x="1" y="39"/>
                  </a:lnTo>
                  <a:lnTo>
                    <a:pt x="0" y="24"/>
                  </a:lnTo>
                  <a:lnTo>
                    <a:pt x="5" y="15"/>
                  </a:lnTo>
                  <a:lnTo>
                    <a:pt x="14" y="6"/>
                  </a:lnTo>
                  <a:lnTo>
                    <a:pt x="19" y="4"/>
                  </a:lnTo>
                  <a:lnTo>
                    <a:pt x="23" y="1"/>
                  </a:lnTo>
                  <a:lnTo>
                    <a:pt x="27" y="3"/>
                  </a:lnTo>
                  <a:lnTo>
                    <a:pt x="29" y="0"/>
                  </a:lnTo>
                  <a:close/>
                </a:path>
              </a:pathLst>
            </a:custGeom>
            <a:solidFill>
              <a:srgbClr val="FFD9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2187" name="Freeform 138"/>
            <p:cNvSpPr>
              <a:spLocks/>
            </p:cNvSpPr>
            <p:nvPr/>
          </p:nvSpPr>
          <p:spPr bwMode="auto">
            <a:xfrm>
              <a:off x="533" y="752"/>
              <a:ext cx="20" cy="19"/>
            </a:xfrm>
            <a:custGeom>
              <a:avLst/>
              <a:gdLst>
                <a:gd name="T0" fmla="*/ 22 w 59"/>
                <a:gd name="T1" fmla="*/ 0 h 58"/>
                <a:gd name="T2" fmla="*/ 39 w 59"/>
                <a:gd name="T3" fmla="*/ 0 h 58"/>
                <a:gd name="T4" fmla="*/ 40 w 59"/>
                <a:gd name="T5" fmla="*/ 3 h 58"/>
                <a:gd name="T6" fmla="*/ 42 w 59"/>
                <a:gd name="T7" fmla="*/ 3 h 58"/>
                <a:gd name="T8" fmla="*/ 53 w 59"/>
                <a:gd name="T9" fmla="*/ 9 h 58"/>
                <a:gd name="T10" fmla="*/ 56 w 59"/>
                <a:gd name="T11" fmla="*/ 10 h 58"/>
                <a:gd name="T12" fmla="*/ 56 w 59"/>
                <a:gd name="T13" fmla="*/ 13 h 58"/>
                <a:gd name="T14" fmla="*/ 57 w 59"/>
                <a:gd name="T15" fmla="*/ 18 h 58"/>
                <a:gd name="T16" fmla="*/ 59 w 59"/>
                <a:gd name="T17" fmla="*/ 21 h 58"/>
                <a:gd name="T18" fmla="*/ 59 w 59"/>
                <a:gd name="T19" fmla="*/ 36 h 58"/>
                <a:gd name="T20" fmla="*/ 59 w 59"/>
                <a:gd name="T21" fmla="*/ 39 h 58"/>
                <a:gd name="T22" fmla="*/ 57 w 59"/>
                <a:gd name="T23" fmla="*/ 44 h 58"/>
                <a:gd name="T24" fmla="*/ 53 w 59"/>
                <a:gd name="T25" fmla="*/ 45 h 58"/>
                <a:gd name="T26" fmla="*/ 52 w 59"/>
                <a:gd name="T27" fmla="*/ 50 h 58"/>
                <a:gd name="T28" fmla="*/ 46 w 59"/>
                <a:gd name="T29" fmla="*/ 54 h 58"/>
                <a:gd name="T30" fmla="*/ 42 w 59"/>
                <a:gd name="T31" fmla="*/ 54 h 58"/>
                <a:gd name="T32" fmla="*/ 40 w 59"/>
                <a:gd name="T33" fmla="*/ 57 h 58"/>
                <a:gd name="T34" fmla="*/ 23 w 59"/>
                <a:gd name="T35" fmla="*/ 58 h 58"/>
                <a:gd name="T36" fmla="*/ 18 w 59"/>
                <a:gd name="T37" fmla="*/ 57 h 58"/>
                <a:gd name="T38" fmla="*/ 17 w 59"/>
                <a:gd name="T39" fmla="*/ 55 h 58"/>
                <a:gd name="T40" fmla="*/ 11 w 59"/>
                <a:gd name="T41" fmla="*/ 54 h 58"/>
                <a:gd name="T42" fmla="*/ 8 w 59"/>
                <a:gd name="T43" fmla="*/ 48 h 58"/>
                <a:gd name="T44" fmla="*/ 3 w 59"/>
                <a:gd name="T45" fmla="*/ 43 h 58"/>
                <a:gd name="T46" fmla="*/ 2 w 59"/>
                <a:gd name="T47" fmla="*/ 39 h 58"/>
                <a:gd name="T48" fmla="*/ 0 w 59"/>
                <a:gd name="T49" fmla="*/ 21 h 58"/>
                <a:gd name="T50" fmla="*/ 6 w 59"/>
                <a:gd name="T51" fmla="*/ 13 h 58"/>
                <a:gd name="T52" fmla="*/ 8 w 59"/>
                <a:gd name="T53" fmla="*/ 9 h 58"/>
                <a:gd name="T54" fmla="*/ 14 w 59"/>
                <a:gd name="T55" fmla="*/ 4 h 58"/>
                <a:gd name="T56" fmla="*/ 20 w 59"/>
                <a:gd name="T57" fmla="*/ 3 h 58"/>
                <a:gd name="T58" fmla="*/ 22 w 59"/>
                <a:gd name="T59" fmla="*/ 0 h 58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59"/>
                <a:gd name="T91" fmla="*/ 0 h 58"/>
                <a:gd name="T92" fmla="*/ 59 w 59"/>
                <a:gd name="T93" fmla="*/ 58 h 58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59" h="58">
                  <a:moveTo>
                    <a:pt x="22" y="0"/>
                  </a:moveTo>
                  <a:lnTo>
                    <a:pt x="39" y="0"/>
                  </a:lnTo>
                  <a:lnTo>
                    <a:pt x="40" y="3"/>
                  </a:lnTo>
                  <a:lnTo>
                    <a:pt x="42" y="3"/>
                  </a:lnTo>
                  <a:lnTo>
                    <a:pt x="53" y="9"/>
                  </a:lnTo>
                  <a:lnTo>
                    <a:pt x="56" y="10"/>
                  </a:lnTo>
                  <a:lnTo>
                    <a:pt x="56" y="13"/>
                  </a:lnTo>
                  <a:lnTo>
                    <a:pt x="57" y="18"/>
                  </a:lnTo>
                  <a:lnTo>
                    <a:pt x="59" y="21"/>
                  </a:lnTo>
                  <a:lnTo>
                    <a:pt x="59" y="36"/>
                  </a:lnTo>
                  <a:lnTo>
                    <a:pt x="59" y="39"/>
                  </a:lnTo>
                  <a:lnTo>
                    <a:pt x="57" y="44"/>
                  </a:lnTo>
                  <a:lnTo>
                    <a:pt x="53" y="45"/>
                  </a:lnTo>
                  <a:lnTo>
                    <a:pt x="52" y="50"/>
                  </a:lnTo>
                  <a:lnTo>
                    <a:pt x="46" y="54"/>
                  </a:lnTo>
                  <a:lnTo>
                    <a:pt x="42" y="54"/>
                  </a:lnTo>
                  <a:lnTo>
                    <a:pt x="40" y="57"/>
                  </a:lnTo>
                  <a:lnTo>
                    <a:pt x="23" y="58"/>
                  </a:lnTo>
                  <a:lnTo>
                    <a:pt x="18" y="57"/>
                  </a:lnTo>
                  <a:lnTo>
                    <a:pt x="17" y="55"/>
                  </a:lnTo>
                  <a:lnTo>
                    <a:pt x="11" y="54"/>
                  </a:lnTo>
                  <a:lnTo>
                    <a:pt x="8" y="48"/>
                  </a:lnTo>
                  <a:lnTo>
                    <a:pt x="3" y="43"/>
                  </a:lnTo>
                  <a:lnTo>
                    <a:pt x="2" y="39"/>
                  </a:lnTo>
                  <a:lnTo>
                    <a:pt x="0" y="21"/>
                  </a:lnTo>
                  <a:lnTo>
                    <a:pt x="6" y="13"/>
                  </a:lnTo>
                  <a:lnTo>
                    <a:pt x="8" y="9"/>
                  </a:lnTo>
                  <a:lnTo>
                    <a:pt x="14" y="4"/>
                  </a:lnTo>
                  <a:lnTo>
                    <a:pt x="20" y="3"/>
                  </a:lnTo>
                  <a:lnTo>
                    <a:pt x="22" y="0"/>
                  </a:lnTo>
                  <a:close/>
                </a:path>
              </a:pathLst>
            </a:custGeom>
            <a:solidFill>
              <a:srgbClr val="FFD9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2188" name="Freeform 139"/>
            <p:cNvSpPr>
              <a:spLocks/>
            </p:cNvSpPr>
            <p:nvPr/>
          </p:nvSpPr>
          <p:spPr bwMode="auto">
            <a:xfrm>
              <a:off x="333" y="759"/>
              <a:ext cx="20" cy="18"/>
            </a:xfrm>
            <a:custGeom>
              <a:avLst/>
              <a:gdLst>
                <a:gd name="T0" fmla="*/ 24 w 59"/>
                <a:gd name="T1" fmla="*/ 0 h 55"/>
                <a:gd name="T2" fmla="*/ 43 w 59"/>
                <a:gd name="T3" fmla="*/ 0 h 55"/>
                <a:gd name="T4" fmla="*/ 56 w 59"/>
                <a:gd name="T5" fmla="*/ 16 h 55"/>
                <a:gd name="T6" fmla="*/ 59 w 59"/>
                <a:gd name="T7" fmla="*/ 21 h 55"/>
                <a:gd name="T8" fmla="*/ 59 w 59"/>
                <a:gd name="T9" fmla="*/ 25 h 55"/>
                <a:gd name="T10" fmla="*/ 59 w 59"/>
                <a:gd name="T11" fmla="*/ 33 h 55"/>
                <a:gd name="T12" fmla="*/ 59 w 59"/>
                <a:gd name="T13" fmla="*/ 37 h 55"/>
                <a:gd name="T14" fmla="*/ 54 w 59"/>
                <a:gd name="T15" fmla="*/ 43 h 55"/>
                <a:gd name="T16" fmla="*/ 44 w 59"/>
                <a:gd name="T17" fmla="*/ 54 h 55"/>
                <a:gd name="T18" fmla="*/ 42 w 59"/>
                <a:gd name="T19" fmla="*/ 55 h 55"/>
                <a:gd name="T20" fmla="*/ 17 w 59"/>
                <a:gd name="T21" fmla="*/ 55 h 55"/>
                <a:gd name="T22" fmla="*/ 4 w 59"/>
                <a:gd name="T23" fmla="*/ 46 h 55"/>
                <a:gd name="T24" fmla="*/ 0 w 59"/>
                <a:gd name="T25" fmla="*/ 39 h 55"/>
                <a:gd name="T26" fmla="*/ 0 w 59"/>
                <a:gd name="T27" fmla="*/ 36 h 55"/>
                <a:gd name="T28" fmla="*/ 0 w 59"/>
                <a:gd name="T29" fmla="*/ 23 h 55"/>
                <a:gd name="T30" fmla="*/ 2 w 59"/>
                <a:gd name="T31" fmla="*/ 15 h 55"/>
                <a:gd name="T32" fmla="*/ 13 w 59"/>
                <a:gd name="T33" fmla="*/ 5 h 55"/>
                <a:gd name="T34" fmla="*/ 16 w 59"/>
                <a:gd name="T35" fmla="*/ 0 h 55"/>
                <a:gd name="T36" fmla="*/ 23 w 59"/>
                <a:gd name="T37" fmla="*/ 0 h 55"/>
                <a:gd name="T38" fmla="*/ 24 w 59"/>
                <a:gd name="T39" fmla="*/ 0 h 55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59"/>
                <a:gd name="T61" fmla="*/ 0 h 55"/>
                <a:gd name="T62" fmla="*/ 59 w 59"/>
                <a:gd name="T63" fmla="*/ 55 h 55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59" h="55">
                  <a:moveTo>
                    <a:pt x="24" y="0"/>
                  </a:moveTo>
                  <a:lnTo>
                    <a:pt x="43" y="0"/>
                  </a:lnTo>
                  <a:lnTo>
                    <a:pt x="56" y="16"/>
                  </a:lnTo>
                  <a:lnTo>
                    <a:pt x="59" y="21"/>
                  </a:lnTo>
                  <a:lnTo>
                    <a:pt x="59" y="25"/>
                  </a:lnTo>
                  <a:lnTo>
                    <a:pt x="59" y="33"/>
                  </a:lnTo>
                  <a:lnTo>
                    <a:pt x="59" y="37"/>
                  </a:lnTo>
                  <a:lnTo>
                    <a:pt x="54" y="43"/>
                  </a:lnTo>
                  <a:lnTo>
                    <a:pt x="44" y="54"/>
                  </a:lnTo>
                  <a:lnTo>
                    <a:pt x="42" y="55"/>
                  </a:lnTo>
                  <a:lnTo>
                    <a:pt x="17" y="55"/>
                  </a:lnTo>
                  <a:lnTo>
                    <a:pt x="4" y="46"/>
                  </a:lnTo>
                  <a:lnTo>
                    <a:pt x="0" y="39"/>
                  </a:lnTo>
                  <a:lnTo>
                    <a:pt x="0" y="36"/>
                  </a:lnTo>
                  <a:lnTo>
                    <a:pt x="0" y="23"/>
                  </a:lnTo>
                  <a:lnTo>
                    <a:pt x="2" y="15"/>
                  </a:lnTo>
                  <a:lnTo>
                    <a:pt x="13" y="5"/>
                  </a:lnTo>
                  <a:lnTo>
                    <a:pt x="16" y="0"/>
                  </a:lnTo>
                  <a:lnTo>
                    <a:pt x="23" y="0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FFD9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2189" name="Freeform 140"/>
            <p:cNvSpPr>
              <a:spLocks/>
            </p:cNvSpPr>
            <p:nvPr/>
          </p:nvSpPr>
          <p:spPr bwMode="auto">
            <a:xfrm>
              <a:off x="509" y="759"/>
              <a:ext cx="20" cy="19"/>
            </a:xfrm>
            <a:custGeom>
              <a:avLst/>
              <a:gdLst>
                <a:gd name="T0" fmla="*/ 30 w 60"/>
                <a:gd name="T1" fmla="*/ 0 h 59"/>
                <a:gd name="T2" fmla="*/ 31 w 60"/>
                <a:gd name="T3" fmla="*/ 0 h 59"/>
                <a:gd name="T4" fmla="*/ 34 w 60"/>
                <a:gd name="T5" fmla="*/ 0 h 59"/>
                <a:gd name="T6" fmla="*/ 42 w 60"/>
                <a:gd name="T7" fmla="*/ 0 h 59"/>
                <a:gd name="T8" fmla="*/ 42 w 60"/>
                <a:gd name="T9" fmla="*/ 4 h 59"/>
                <a:gd name="T10" fmla="*/ 58 w 60"/>
                <a:gd name="T11" fmla="*/ 16 h 59"/>
                <a:gd name="T12" fmla="*/ 60 w 60"/>
                <a:gd name="T13" fmla="*/ 21 h 59"/>
                <a:gd name="T14" fmla="*/ 60 w 60"/>
                <a:gd name="T15" fmla="*/ 23 h 59"/>
                <a:gd name="T16" fmla="*/ 60 w 60"/>
                <a:gd name="T17" fmla="*/ 35 h 59"/>
                <a:gd name="T18" fmla="*/ 59 w 60"/>
                <a:gd name="T19" fmla="*/ 40 h 59"/>
                <a:gd name="T20" fmla="*/ 55 w 60"/>
                <a:gd name="T21" fmla="*/ 43 h 59"/>
                <a:gd name="T22" fmla="*/ 53 w 60"/>
                <a:gd name="T23" fmla="*/ 51 h 59"/>
                <a:gd name="T24" fmla="*/ 47 w 60"/>
                <a:gd name="T25" fmla="*/ 54 h 59"/>
                <a:gd name="T26" fmla="*/ 42 w 60"/>
                <a:gd name="T27" fmla="*/ 55 h 59"/>
                <a:gd name="T28" fmla="*/ 35 w 60"/>
                <a:gd name="T29" fmla="*/ 55 h 59"/>
                <a:gd name="T30" fmla="*/ 34 w 60"/>
                <a:gd name="T31" fmla="*/ 58 h 59"/>
                <a:gd name="T32" fmla="*/ 31 w 60"/>
                <a:gd name="T33" fmla="*/ 55 h 59"/>
                <a:gd name="T34" fmla="*/ 31 w 60"/>
                <a:gd name="T35" fmla="*/ 59 h 59"/>
                <a:gd name="T36" fmla="*/ 30 w 60"/>
                <a:gd name="T37" fmla="*/ 55 h 59"/>
                <a:gd name="T38" fmla="*/ 27 w 60"/>
                <a:gd name="T39" fmla="*/ 55 h 59"/>
                <a:gd name="T40" fmla="*/ 16 w 60"/>
                <a:gd name="T41" fmla="*/ 55 h 59"/>
                <a:gd name="T42" fmla="*/ 5 w 60"/>
                <a:gd name="T43" fmla="*/ 46 h 59"/>
                <a:gd name="T44" fmla="*/ 1 w 60"/>
                <a:gd name="T45" fmla="*/ 39 h 59"/>
                <a:gd name="T46" fmla="*/ 0 w 60"/>
                <a:gd name="T47" fmla="*/ 37 h 59"/>
                <a:gd name="T48" fmla="*/ 0 w 60"/>
                <a:gd name="T49" fmla="*/ 22 h 59"/>
                <a:gd name="T50" fmla="*/ 3 w 60"/>
                <a:gd name="T51" fmla="*/ 15 h 59"/>
                <a:gd name="T52" fmla="*/ 7 w 60"/>
                <a:gd name="T53" fmla="*/ 10 h 59"/>
                <a:gd name="T54" fmla="*/ 15 w 60"/>
                <a:gd name="T55" fmla="*/ 4 h 59"/>
                <a:gd name="T56" fmla="*/ 17 w 60"/>
                <a:gd name="T57" fmla="*/ 4 h 59"/>
                <a:gd name="T58" fmla="*/ 22 w 60"/>
                <a:gd name="T59" fmla="*/ 3 h 59"/>
                <a:gd name="T60" fmla="*/ 29 w 60"/>
                <a:gd name="T61" fmla="*/ 0 h 59"/>
                <a:gd name="T62" fmla="*/ 30 w 60"/>
                <a:gd name="T63" fmla="*/ 0 h 59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60"/>
                <a:gd name="T97" fmla="*/ 0 h 59"/>
                <a:gd name="T98" fmla="*/ 60 w 60"/>
                <a:gd name="T99" fmla="*/ 59 h 59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60" h="59">
                  <a:moveTo>
                    <a:pt x="30" y="0"/>
                  </a:moveTo>
                  <a:lnTo>
                    <a:pt x="31" y="0"/>
                  </a:lnTo>
                  <a:lnTo>
                    <a:pt x="34" y="0"/>
                  </a:lnTo>
                  <a:lnTo>
                    <a:pt x="42" y="0"/>
                  </a:lnTo>
                  <a:lnTo>
                    <a:pt x="42" y="4"/>
                  </a:lnTo>
                  <a:lnTo>
                    <a:pt x="58" y="16"/>
                  </a:lnTo>
                  <a:lnTo>
                    <a:pt x="60" y="21"/>
                  </a:lnTo>
                  <a:lnTo>
                    <a:pt x="60" y="23"/>
                  </a:lnTo>
                  <a:lnTo>
                    <a:pt x="60" y="35"/>
                  </a:lnTo>
                  <a:lnTo>
                    <a:pt x="59" y="40"/>
                  </a:lnTo>
                  <a:lnTo>
                    <a:pt x="55" y="43"/>
                  </a:lnTo>
                  <a:lnTo>
                    <a:pt x="53" y="51"/>
                  </a:lnTo>
                  <a:lnTo>
                    <a:pt x="47" y="54"/>
                  </a:lnTo>
                  <a:lnTo>
                    <a:pt x="42" y="55"/>
                  </a:lnTo>
                  <a:lnTo>
                    <a:pt x="35" y="55"/>
                  </a:lnTo>
                  <a:lnTo>
                    <a:pt x="34" y="58"/>
                  </a:lnTo>
                  <a:lnTo>
                    <a:pt x="31" y="55"/>
                  </a:lnTo>
                  <a:lnTo>
                    <a:pt x="31" y="59"/>
                  </a:lnTo>
                  <a:lnTo>
                    <a:pt x="30" y="55"/>
                  </a:lnTo>
                  <a:lnTo>
                    <a:pt x="27" y="55"/>
                  </a:lnTo>
                  <a:lnTo>
                    <a:pt x="16" y="55"/>
                  </a:lnTo>
                  <a:lnTo>
                    <a:pt x="5" y="46"/>
                  </a:lnTo>
                  <a:lnTo>
                    <a:pt x="1" y="39"/>
                  </a:lnTo>
                  <a:lnTo>
                    <a:pt x="0" y="37"/>
                  </a:lnTo>
                  <a:lnTo>
                    <a:pt x="0" y="22"/>
                  </a:lnTo>
                  <a:lnTo>
                    <a:pt x="3" y="15"/>
                  </a:lnTo>
                  <a:lnTo>
                    <a:pt x="7" y="10"/>
                  </a:lnTo>
                  <a:lnTo>
                    <a:pt x="15" y="4"/>
                  </a:lnTo>
                  <a:lnTo>
                    <a:pt x="17" y="4"/>
                  </a:lnTo>
                  <a:lnTo>
                    <a:pt x="22" y="3"/>
                  </a:lnTo>
                  <a:lnTo>
                    <a:pt x="29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rgbClr val="FFD9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2190" name="Freeform 141"/>
            <p:cNvSpPr>
              <a:spLocks/>
            </p:cNvSpPr>
            <p:nvPr/>
          </p:nvSpPr>
          <p:spPr bwMode="auto">
            <a:xfrm>
              <a:off x="358" y="764"/>
              <a:ext cx="19" cy="20"/>
            </a:xfrm>
            <a:custGeom>
              <a:avLst/>
              <a:gdLst>
                <a:gd name="T0" fmla="*/ 24 w 58"/>
                <a:gd name="T1" fmla="*/ 0 h 60"/>
                <a:gd name="T2" fmla="*/ 35 w 58"/>
                <a:gd name="T3" fmla="*/ 0 h 60"/>
                <a:gd name="T4" fmla="*/ 39 w 58"/>
                <a:gd name="T5" fmla="*/ 3 h 60"/>
                <a:gd name="T6" fmla="*/ 45 w 58"/>
                <a:gd name="T7" fmla="*/ 6 h 60"/>
                <a:gd name="T8" fmla="*/ 51 w 58"/>
                <a:gd name="T9" fmla="*/ 9 h 60"/>
                <a:gd name="T10" fmla="*/ 53 w 58"/>
                <a:gd name="T11" fmla="*/ 14 h 60"/>
                <a:gd name="T12" fmla="*/ 57 w 58"/>
                <a:gd name="T13" fmla="*/ 20 h 60"/>
                <a:gd name="T14" fmla="*/ 58 w 58"/>
                <a:gd name="T15" fmla="*/ 24 h 60"/>
                <a:gd name="T16" fmla="*/ 57 w 58"/>
                <a:gd name="T17" fmla="*/ 40 h 60"/>
                <a:gd name="T18" fmla="*/ 57 w 58"/>
                <a:gd name="T19" fmla="*/ 46 h 60"/>
                <a:gd name="T20" fmla="*/ 51 w 58"/>
                <a:gd name="T21" fmla="*/ 51 h 60"/>
                <a:gd name="T22" fmla="*/ 50 w 58"/>
                <a:gd name="T23" fmla="*/ 51 h 60"/>
                <a:gd name="T24" fmla="*/ 47 w 58"/>
                <a:gd name="T25" fmla="*/ 55 h 60"/>
                <a:gd name="T26" fmla="*/ 41 w 58"/>
                <a:gd name="T27" fmla="*/ 56 h 60"/>
                <a:gd name="T28" fmla="*/ 35 w 58"/>
                <a:gd name="T29" fmla="*/ 60 h 60"/>
                <a:gd name="T30" fmla="*/ 33 w 58"/>
                <a:gd name="T31" fmla="*/ 60 h 60"/>
                <a:gd name="T32" fmla="*/ 24 w 58"/>
                <a:gd name="T33" fmla="*/ 60 h 60"/>
                <a:gd name="T34" fmla="*/ 23 w 58"/>
                <a:gd name="T35" fmla="*/ 56 h 60"/>
                <a:gd name="T36" fmla="*/ 21 w 58"/>
                <a:gd name="T37" fmla="*/ 56 h 60"/>
                <a:gd name="T38" fmla="*/ 15 w 58"/>
                <a:gd name="T39" fmla="*/ 56 h 60"/>
                <a:gd name="T40" fmla="*/ 11 w 58"/>
                <a:gd name="T41" fmla="*/ 55 h 60"/>
                <a:gd name="T42" fmla="*/ 9 w 58"/>
                <a:gd name="T43" fmla="*/ 51 h 60"/>
                <a:gd name="T44" fmla="*/ 4 w 58"/>
                <a:gd name="T45" fmla="*/ 46 h 60"/>
                <a:gd name="T46" fmla="*/ 0 w 58"/>
                <a:gd name="T47" fmla="*/ 38 h 60"/>
                <a:gd name="T48" fmla="*/ 0 w 58"/>
                <a:gd name="T49" fmla="*/ 24 h 60"/>
                <a:gd name="T50" fmla="*/ 4 w 58"/>
                <a:gd name="T51" fmla="*/ 21 h 60"/>
                <a:gd name="T52" fmla="*/ 2 w 58"/>
                <a:gd name="T53" fmla="*/ 20 h 60"/>
                <a:gd name="T54" fmla="*/ 2 w 58"/>
                <a:gd name="T55" fmla="*/ 18 h 60"/>
                <a:gd name="T56" fmla="*/ 6 w 58"/>
                <a:gd name="T57" fmla="*/ 14 h 60"/>
                <a:gd name="T58" fmla="*/ 9 w 58"/>
                <a:gd name="T59" fmla="*/ 9 h 60"/>
                <a:gd name="T60" fmla="*/ 14 w 58"/>
                <a:gd name="T61" fmla="*/ 6 h 60"/>
                <a:gd name="T62" fmla="*/ 17 w 58"/>
                <a:gd name="T63" fmla="*/ 4 h 60"/>
                <a:gd name="T64" fmla="*/ 22 w 58"/>
                <a:gd name="T65" fmla="*/ 3 h 60"/>
                <a:gd name="T66" fmla="*/ 24 w 58"/>
                <a:gd name="T67" fmla="*/ 0 h 60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58"/>
                <a:gd name="T103" fmla="*/ 0 h 60"/>
                <a:gd name="T104" fmla="*/ 58 w 58"/>
                <a:gd name="T105" fmla="*/ 60 h 60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58" h="60">
                  <a:moveTo>
                    <a:pt x="24" y="0"/>
                  </a:moveTo>
                  <a:lnTo>
                    <a:pt x="35" y="0"/>
                  </a:lnTo>
                  <a:lnTo>
                    <a:pt x="39" y="3"/>
                  </a:lnTo>
                  <a:lnTo>
                    <a:pt x="45" y="6"/>
                  </a:lnTo>
                  <a:lnTo>
                    <a:pt x="51" y="9"/>
                  </a:lnTo>
                  <a:lnTo>
                    <a:pt x="53" y="14"/>
                  </a:lnTo>
                  <a:lnTo>
                    <a:pt x="57" y="20"/>
                  </a:lnTo>
                  <a:lnTo>
                    <a:pt x="58" y="24"/>
                  </a:lnTo>
                  <a:lnTo>
                    <a:pt x="57" y="40"/>
                  </a:lnTo>
                  <a:lnTo>
                    <a:pt x="57" y="46"/>
                  </a:lnTo>
                  <a:lnTo>
                    <a:pt x="51" y="51"/>
                  </a:lnTo>
                  <a:lnTo>
                    <a:pt x="50" y="51"/>
                  </a:lnTo>
                  <a:lnTo>
                    <a:pt x="47" y="55"/>
                  </a:lnTo>
                  <a:lnTo>
                    <a:pt x="41" y="56"/>
                  </a:lnTo>
                  <a:lnTo>
                    <a:pt x="35" y="60"/>
                  </a:lnTo>
                  <a:lnTo>
                    <a:pt x="33" y="60"/>
                  </a:lnTo>
                  <a:lnTo>
                    <a:pt x="24" y="60"/>
                  </a:lnTo>
                  <a:lnTo>
                    <a:pt x="23" y="56"/>
                  </a:lnTo>
                  <a:lnTo>
                    <a:pt x="21" y="56"/>
                  </a:lnTo>
                  <a:lnTo>
                    <a:pt x="15" y="56"/>
                  </a:lnTo>
                  <a:lnTo>
                    <a:pt x="11" y="55"/>
                  </a:lnTo>
                  <a:lnTo>
                    <a:pt x="9" y="51"/>
                  </a:lnTo>
                  <a:lnTo>
                    <a:pt x="4" y="46"/>
                  </a:lnTo>
                  <a:lnTo>
                    <a:pt x="0" y="38"/>
                  </a:lnTo>
                  <a:lnTo>
                    <a:pt x="0" y="24"/>
                  </a:lnTo>
                  <a:lnTo>
                    <a:pt x="4" y="21"/>
                  </a:lnTo>
                  <a:lnTo>
                    <a:pt x="2" y="20"/>
                  </a:lnTo>
                  <a:lnTo>
                    <a:pt x="2" y="18"/>
                  </a:lnTo>
                  <a:lnTo>
                    <a:pt x="6" y="14"/>
                  </a:lnTo>
                  <a:lnTo>
                    <a:pt x="9" y="9"/>
                  </a:lnTo>
                  <a:lnTo>
                    <a:pt x="14" y="6"/>
                  </a:lnTo>
                  <a:lnTo>
                    <a:pt x="17" y="4"/>
                  </a:lnTo>
                  <a:lnTo>
                    <a:pt x="22" y="3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FFD9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2191" name="Freeform 142"/>
            <p:cNvSpPr>
              <a:spLocks/>
            </p:cNvSpPr>
            <p:nvPr/>
          </p:nvSpPr>
          <p:spPr bwMode="auto">
            <a:xfrm>
              <a:off x="484" y="764"/>
              <a:ext cx="20" cy="20"/>
            </a:xfrm>
            <a:custGeom>
              <a:avLst/>
              <a:gdLst>
                <a:gd name="T0" fmla="*/ 30 w 62"/>
                <a:gd name="T1" fmla="*/ 0 h 61"/>
                <a:gd name="T2" fmla="*/ 32 w 62"/>
                <a:gd name="T3" fmla="*/ 2 h 61"/>
                <a:gd name="T4" fmla="*/ 45 w 62"/>
                <a:gd name="T5" fmla="*/ 4 h 61"/>
                <a:gd name="T6" fmla="*/ 52 w 62"/>
                <a:gd name="T7" fmla="*/ 9 h 61"/>
                <a:gd name="T8" fmla="*/ 55 w 62"/>
                <a:gd name="T9" fmla="*/ 12 h 61"/>
                <a:gd name="T10" fmla="*/ 59 w 62"/>
                <a:gd name="T11" fmla="*/ 18 h 61"/>
                <a:gd name="T12" fmla="*/ 62 w 62"/>
                <a:gd name="T13" fmla="*/ 34 h 61"/>
                <a:gd name="T14" fmla="*/ 62 w 62"/>
                <a:gd name="T15" fmla="*/ 38 h 61"/>
                <a:gd name="T16" fmla="*/ 58 w 62"/>
                <a:gd name="T17" fmla="*/ 42 h 61"/>
                <a:gd name="T18" fmla="*/ 58 w 62"/>
                <a:gd name="T19" fmla="*/ 44 h 61"/>
                <a:gd name="T20" fmla="*/ 53 w 62"/>
                <a:gd name="T21" fmla="*/ 51 h 61"/>
                <a:gd name="T22" fmla="*/ 47 w 62"/>
                <a:gd name="T23" fmla="*/ 56 h 61"/>
                <a:gd name="T24" fmla="*/ 41 w 62"/>
                <a:gd name="T25" fmla="*/ 56 h 61"/>
                <a:gd name="T26" fmla="*/ 41 w 62"/>
                <a:gd name="T27" fmla="*/ 60 h 61"/>
                <a:gd name="T28" fmla="*/ 35 w 62"/>
                <a:gd name="T29" fmla="*/ 60 h 61"/>
                <a:gd name="T30" fmla="*/ 27 w 62"/>
                <a:gd name="T31" fmla="*/ 61 h 61"/>
                <a:gd name="T32" fmla="*/ 26 w 62"/>
                <a:gd name="T33" fmla="*/ 60 h 61"/>
                <a:gd name="T34" fmla="*/ 24 w 62"/>
                <a:gd name="T35" fmla="*/ 57 h 61"/>
                <a:gd name="T36" fmla="*/ 21 w 62"/>
                <a:gd name="T37" fmla="*/ 56 h 61"/>
                <a:gd name="T38" fmla="*/ 15 w 62"/>
                <a:gd name="T39" fmla="*/ 56 h 61"/>
                <a:gd name="T40" fmla="*/ 14 w 62"/>
                <a:gd name="T41" fmla="*/ 54 h 61"/>
                <a:gd name="T42" fmla="*/ 10 w 62"/>
                <a:gd name="T43" fmla="*/ 51 h 61"/>
                <a:gd name="T44" fmla="*/ 5 w 62"/>
                <a:gd name="T45" fmla="*/ 44 h 61"/>
                <a:gd name="T46" fmla="*/ 4 w 62"/>
                <a:gd name="T47" fmla="*/ 40 h 61"/>
                <a:gd name="T48" fmla="*/ 3 w 62"/>
                <a:gd name="T49" fmla="*/ 38 h 61"/>
                <a:gd name="T50" fmla="*/ 0 w 62"/>
                <a:gd name="T51" fmla="*/ 27 h 61"/>
                <a:gd name="T52" fmla="*/ 3 w 62"/>
                <a:gd name="T53" fmla="*/ 24 h 61"/>
                <a:gd name="T54" fmla="*/ 5 w 62"/>
                <a:gd name="T55" fmla="*/ 18 h 61"/>
                <a:gd name="T56" fmla="*/ 9 w 62"/>
                <a:gd name="T57" fmla="*/ 14 h 61"/>
                <a:gd name="T58" fmla="*/ 9 w 62"/>
                <a:gd name="T59" fmla="*/ 9 h 61"/>
                <a:gd name="T60" fmla="*/ 18 w 62"/>
                <a:gd name="T61" fmla="*/ 4 h 61"/>
                <a:gd name="T62" fmla="*/ 29 w 62"/>
                <a:gd name="T63" fmla="*/ 3 h 61"/>
                <a:gd name="T64" fmla="*/ 30 w 62"/>
                <a:gd name="T65" fmla="*/ 0 h 61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62"/>
                <a:gd name="T100" fmla="*/ 0 h 61"/>
                <a:gd name="T101" fmla="*/ 62 w 62"/>
                <a:gd name="T102" fmla="*/ 61 h 61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62" h="61">
                  <a:moveTo>
                    <a:pt x="30" y="0"/>
                  </a:moveTo>
                  <a:lnTo>
                    <a:pt x="32" y="2"/>
                  </a:lnTo>
                  <a:lnTo>
                    <a:pt x="45" y="4"/>
                  </a:lnTo>
                  <a:lnTo>
                    <a:pt x="52" y="9"/>
                  </a:lnTo>
                  <a:lnTo>
                    <a:pt x="55" y="12"/>
                  </a:lnTo>
                  <a:lnTo>
                    <a:pt x="59" y="18"/>
                  </a:lnTo>
                  <a:lnTo>
                    <a:pt x="62" y="34"/>
                  </a:lnTo>
                  <a:lnTo>
                    <a:pt x="62" y="38"/>
                  </a:lnTo>
                  <a:lnTo>
                    <a:pt x="58" y="42"/>
                  </a:lnTo>
                  <a:lnTo>
                    <a:pt x="58" y="44"/>
                  </a:lnTo>
                  <a:lnTo>
                    <a:pt x="53" y="51"/>
                  </a:lnTo>
                  <a:lnTo>
                    <a:pt x="47" y="56"/>
                  </a:lnTo>
                  <a:lnTo>
                    <a:pt x="41" y="56"/>
                  </a:lnTo>
                  <a:lnTo>
                    <a:pt x="41" y="60"/>
                  </a:lnTo>
                  <a:lnTo>
                    <a:pt x="35" y="60"/>
                  </a:lnTo>
                  <a:lnTo>
                    <a:pt x="27" y="61"/>
                  </a:lnTo>
                  <a:lnTo>
                    <a:pt x="26" y="60"/>
                  </a:lnTo>
                  <a:lnTo>
                    <a:pt x="24" y="57"/>
                  </a:lnTo>
                  <a:lnTo>
                    <a:pt x="21" y="56"/>
                  </a:lnTo>
                  <a:lnTo>
                    <a:pt x="15" y="56"/>
                  </a:lnTo>
                  <a:lnTo>
                    <a:pt x="14" y="54"/>
                  </a:lnTo>
                  <a:lnTo>
                    <a:pt x="10" y="51"/>
                  </a:lnTo>
                  <a:lnTo>
                    <a:pt x="5" y="44"/>
                  </a:lnTo>
                  <a:lnTo>
                    <a:pt x="4" y="40"/>
                  </a:lnTo>
                  <a:lnTo>
                    <a:pt x="3" y="38"/>
                  </a:lnTo>
                  <a:lnTo>
                    <a:pt x="0" y="27"/>
                  </a:lnTo>
                  <a:lnTo>
                    <a:pt x="3" y="24"/>
                  </a:lnTo>
                  <a:lnTo>
                    <a:pt x="5" y="18"/>
                  </a:lnTo>
                  <a:lnTo>
                    <a:pt x="9" y="14"/>
                  </a:lnTo>
                  <a:lnTo>
                    <a:pt x="9" y="9"/>
                  </a:lnTo>
                  <a:lnTo>
                    <a:pt x="18" y="4"/>
                  </a:lnTo>
                  <a:lnTo>
                    <a:pt x="29" y="3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rgbClr val="FFD9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2192" name="Freeform 143"/>
            <p:cNvSpPr>
              <a:spLocks/>
            </p:cNvSpPr>
            <p:nvPr/>
          </p:nvSpPr>
          <p:spPr bwMode="auto">
            <a:xfrm>
              <a:off x="383" y="767"/>
              <a:ext cx="20" cy="21"/>
            </a:xfrm>
            <a:custGeom>
              <a:avLst/>
              <a:gdLst>
                <a:gd name="T0" fmla="*/ 31 w 60"/>
                <a:gd name="T1" fmla="*/ 0 h 63"/>
                <a:gd name="T2" fmla="*/ 31 w 60"/>
                <a:gd name="T3" fmla="*/ 5 h 63"/>
                <a:gd name="T4" fmla="*/ 35 w 60"/>
                <a:gd name="T5" fmla="*/ 5 h 63"/>
                <a:gd name="T6" fmla="*/ 41 w 60"/>
                <a:gd name="T7" fmla="*/ 5 h 63"/>
                <a:gd name="T8" fmla="*/ 50 w 60"/>
                <a:gd name="T9" fmla="*/ 10 h 63"/>
                <a:gd name="T10" fmla="*/ 52 w 60"/>
                <a:gd name="T11" fmla="*/ 13 h 63"/>
                <a:gd name="T12" fmla="*/ 59 w 60"/>
                <a:gd name="T13" fmla="*/ 19 h 63"/>
                <a:gd name="T14" fmla="*/ 60 w 60"/>
                <a:gd name="T15" fmla="*/ 27 h 63"/>
                <a:gd name="T16" fmla="*/ 60 w 60"/>
                <a:gd name="T17" fmla="*/ 41 h 63"/>
                <a:gd name="T18" fmla="*/ 58 w 60"/>
                <a:gd name="T19" fmla="*/ 45 h 63"/>
                <a:gd name="T20" fmla="*/ 54 w 60"/>
                <a:gd name="T21" fmla="*/ 48 h 63"/>
                <a:gd name="T22" fmla="*/ 49 w 60"/>
                <a:gd name="T23" fmla="*/ 57 h 63"/>
                <a:gd name="T24" fmla="*/ 38 w 60"/>
                <a:gd name="T25" fmla="*/ 63 h 63"/>
                <a:gd name="T26" fmla="*/ 24 w 60"/>
                <a:gd name="T27" fmla="*/ 63 h 63"/>
                <a:gd name="T28" fmla="*/ 16 w 60"/>
                <a:gd name="T29" fmla="*/ 59 h 63"/>
                <a:gd name="T30" fmla="*/ 7 w 60"/>
                <a:gd name="T31" fmla="*/ 51 h 63"/>
                <a:gd name="T32" fmla="*/ 2 w 60"/>
                <a:gd name="T33" fmla="*/ 46 h 63"/>
                <a:gd name="T34" fmla="*/ 0 w 60"/>
                <a:gd name="T35" fmla="*/ 29 h 63"/>
                <a:gd name="T36" fmla="*/ 0 w 60"/>
                <a:gd name="T37" fmla="*/ 25 h 63"/>
                <a:gd name="T38" fmla="*/ 2 w 60"/>
                <a:gd name="T39" fmla="*/ 19 h 63"/>
                <a:gd name="T40" fmla="*/ 11 w 60"/>
                <a:gd name="T41" fmla="*/ 12 h 63"/>
                <a:gd name="T42" fmla="*/ 13 w 60"/>
                <a:gd name="T43" fmla="*/ 10 h 63"/>
                <a:gd name="T44" fmla="*/ 18 w 60"/>
                <a:gd name="T45" fmla="*/ 6 h 63"/>
                <a:gd name="T46" fmla="*/ 23 w 60"/>
                <a:gd name="T47" fmla="*/ 5 h 63"/>
                <a:gd name="T48" fmla="*/ 30 w 60"/>
                <a:gd name="T49" fmla="*/ 5 h 63"/>
                <a:gd name="T50" fmla="*/ 31 w 60"/>
                <a:gd name="T51" fmla="*/ 0 h 63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60"/>
                <a:gd name="T79" fmla="*/ 0 h 63"/>
                <a:gd name="T80" fmla="*/ 60 w 60"/>
                <a:gd name="T81" fmla="*/ 63 h 63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60" h="63">
                  <a:moveTo>
                    <a:pt x="31" y="0"/>
                  </a:moveTo>
                  <a:lnTo>
                    <a:pt x="31" y="5"/>
                  </a:lnTo>
                  <a:lnTo>
                    <a:pt x="35" y="5"/>
                  </a:lnTo>
                  <a:lnTo>
                    <a:pt x="41" y="5"/>
                  </a:lnTo>
                  <a:lnTo>
                    <a:pt x="50" y="10"/>
                  </a:lnTo>
                  <a:lnTo>
                    <a:pt x="52" y="13"/>
                  </a:lnTo>
                  <a:lnTo>
                    <a:pt x="59" y="19"/>
                  </a:lnTo>
                  <a:lnTo>
                    <a:pt x="60" y="27"/>
                  </a:lnTo>
                  <a:lnTo>
                    <a:pt x="60" y="41"/>
                  </a:lnTo>
                  <a:lnTo>
                    <a:pt x="58" y="45"/>
                  </a:lnTo>
                  <a:lnTo>
                    <a:pt x="54" y="48"/>
                  </a:lnTo>
                  <a:lnTo>
                    <a:pt x="49" y="57"/>
                  </a:lnTo>
                  <a:lnTo>
                    <a:pt x="38" y="63"/>
                  </a:lnTo>
                  <a:lnTo>
                    <a:pt x="24" y="63"/>
                  </a:lnTo>
                  <a:lnTo>
                    <a:pt x="16" y="59"/>
                  </a:lnTo>
                  <a:lnTo>
                    <a:pt x="7" y="51"/>
                  </a:lnTo>
                  <a:lnTo>
                    <a:pt x="2" y="46"/>
                  </a:lnTo>
                  <a:lnTo>
                    <a:pt x="0" y="29"/>
                  </a:lnTo>
                  <a:lnTo>
                    <a:pt x="0" y="25"/>
                  </a:lnTo>
                  <a:lnTo>
                    <a:pt x="2" y="19"/>
                  </a:lnTo>
                  <a:lnTo>
                    <a:pt x="11" y="12"/>
                  </a:lnTo>
                  <a:lnTo>
                    <a:pt x="13" y="10"/>
                  </a:lnTo>
                  <a:lnTo>
                    <a:pt x="18" y="6"/>
                  </a:lnTo>
                  <a:lnTo>
                    <a:pt x="23" y="5"/>
                  </a:lnTo>
                  <a:lnTo>
                    <a:pt x="30" y="5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rgbClr val="FFD9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2193" name="Freeform 144"/>
            <p:cNvSpPr>
              <a:spLocks/>
            </p:cNvSpPr>
            <p:nvPr/>
          </p:nvSpPr>
          <p:spPr bwMode="auto">
            <a:xfrm>
              <a:off x="459" y="768"/>
              <a:ext cx="20" cy="20"/>
            </a:xfrm>
            <a:custGeom>
              <a:avLst/>
              <a:gdLst>
                <a:gd name="T0" fmla="*/ 30 w 61"/>
                <a:gd name="T1" fmla="*/ 0 h 58"/>
                <a:gd name="T2" fmla="*/ 34 w 61"/>
                <a:gd name="T3" fmla="*/ 0 h 58"/>
                <a:gd name="T4" fmla="*/ 38 w 61"/>
                <a:gd name="T5" fmla="*/ 0 h 58"/>
                <a:gd name="T6" fmla="*/ 48 w 61"/>
                <a:gd name="T7" fmla="*/ 5 h 58"/>
                <a:gd name="T8" fmla="*/ 49 w 61"/>
                <a:gd name="T9" fmla="*/ 5 h 58"/>
                <a:gd name="T10" fmla="*/ 53 w 61"/>
                <a:gd name="T11" fmla="*/ 8 h 58"/>
                <a:gd name="T12" fmla="*/ 58 w 61"/>
                <a:gd name="T13" fmla="*/ 14 h 58"/>
                <a:gd name="T14" fmla="*/ 59 w 61"/>
                <a:gd name="T15" fmla="*/ 19 h 58"/>
                <a:gd name="T16" fmla="*/ 61 w 61"/>
                <a:gd name="T17" fmla="*/ 30 h 58"/>
                <a:gd name="T18" fmla="*/ 59 w 61"/>
                <a:gd name="T19" fmla="*/ 37 h 58"/>
                <a:gd name="T20" fmla="*/ 58 w 61"/>
                <a:gd name="T21" fmla="*/ 41 h 58"/>
                <a:gd name="T22" fmla="*/ 54 w 61"/>
                <a:gd name="T23" fmla="*/ 46 h 58"/>
                <a:gd name="T24" fmla="*/ 49 w 61"/>
                <a:gd name="T25" fmla="*/ 49 h 58"/>
                <a:gd name="T26" fmla="*/ 42 w 61"/>
                <a:gd name="T27" fmla="*/ 55 h 58"/>
                <a:gd name="T28" fmla="*/ 23 w 61"/>
                <a:gd name="T29" fmla="*/ 58 h 58"/>
                <a:gd name="T30" fmla="*/ 17 w 61"/>
                <a:gd name="T31" fmla="*/ 55 h 58"/>
                <a:gd name="T32" fmla="*/ 6 w 61"/>
                <a:gd name="T33" fmla="*/ 47 h 58"/>
                <a:gd name="T34" fmla="*/ 2 w 61"/>
                <a:gd name="T35" fmla="*/ 41 h 58"/>
                <a:gd name="T36" fmla="*/ 1 w 61"/>
                <a:gd name="T37" fmla="*/ 37 h 58"/>
                <a:gd name="T38" fmla="*/ 0 w 61"/>
                <a:gd name="T39" fmla="*/ 36 h 58"/>
                <a:gd name="T40" fmla="*/ 0 w 61"/>
                <a:gd name="T41" fmla="*/ 20 h 58"/>
                <a:gd name="T42" fmla="*/ 4 w 61"/>
                <a:gd name="T43" fmla="*/ 17 h 58"/>
                <a:gd name="T44" fmla="*/ 7 w 61"/>
                <a:gd name="T45" fmla="*/ 10 h 58"/>
                <a:gd name="T46" fmla="*/ 11 w 61"/>
                <a:gd name="T47" fmla="*/ 5 h 58"/>
                <a:gd name="T48" fmla="*/ 18 w 61"/>
                <a:gd name="T49" fmla="*/ 1 h 58"/>
                <a:gd name="T50" fmla="*/ 29 w 61"/>
                <a:gd name="T51" fmla="*/ 0 h 58"/>
                <a:gd name="T52" fmla="*/ 30 w 61"/>
                <a:gd name="T53" fmla="*/ 0 h 58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w 61"/>
                <a:gd name="T82" fmla="*/ 0 h 58"/>
                <a:gd name="T83" fmla="*/ 61 w 61"/>
                <a:gd name="T84" fmla="*/ 58 h 58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T81" t="T82" r="T83" b="T84"/>
              <a:pathLst>
                <a:path w="61" h="58">
                  <a:moveTo>
                    <a:pt x="30" y="0"/>
                  </a:moveTo>
                  <a:lnTo>
                    <a:pt x="34" y="0"/>
                  </a:lnTo>
                  <a:lnTo>
                    <a:pt x="38" y="0"/>
                  </a:lnTo>
                  <a:lnTo>
                    <a:pt x="48" y="5"/>
                  </a:lnTo>
                  <a:lnTo>
                    <a:pt x="49" y="5"/>
                  </a:lnTo>
                  <a:lnTo>
                    <a:pt x="53" y="8"/>
                  </a:lnTo>
                  <a:lnTo>
                    <a:pt x="58" y="14"/>
                  </a:lnTo>
                  <a:lnTo>
                    <a:pt x="59" y="19"/>
                  </a:lnTo>
                  <a:lnTo>
                    <a:pt x="61" y="30"/>
                  </a:lnTo>
                  <a:lnTo>
                    <a:pt x="59" y="37"/>
                  </a:lnTo>
                  <a:lnTo>
                    <a:pt x="58" y="41"/>
                  </a:lnTo>
                  <a:lnTo>
                    <a:pt x="54" y="46"/>
                  </a:lnTo>
                  <a:lnTo>
                    <a:pt x="49" y="49"/>
                  </a:lnTo>
                  <a:lnTo>
                    <a:pt x="42" y="55"/>
                  </a:lnTo>
                  <a:lnTo>
                    <a:pt x="23" y="58"/>
                  </a:lnTo>
                  <a:lnTo>
                    <a:pt x="17" y="55"/>
                  </a:lnTo>
                  <a:lnTo>
                    <a:pt x="6" y="47"/>
                  </a:lnTo>
                  <a:lnTo>
                    <a:pt x="2" y="41"/>
                  </a:lnTo>
                  <a:lnTo>
                    <a:pt x="1" y="37"/>
                  </a:lnTo>
                  <a:lnTo>
                    <a:pt x="0" y="36"/>
                  </a:lnTo>
                  <a:lnTo>
                    <a:pt x="0" y="20"/>
                  </a:lnTo>
                  <a:lnTo>
                    <a:pt x="4" y="17"/>
                  </a:lnTo>
                  <a:lnTo>
                    <a:pt x="7" y="10"/>
                  </a:lnTo>
                  <a:lnTo>
                    <a:pt x="11" y="5"/>
                  </a:lnTo>
                  <a:lnTo>
                    <a:pt x="18" y="1"/>
                  </a:lnTo>
                  <a:lnTo>
                    <a:pt x="29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rgbClr val="FFD9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2194" name="Freeform 145"/>
            <p:cNvSpPr>
              <a:spLocks/>
            </p:cNvSpPr>
            <p:nvPr/>
          </p:nvSpPr>
          <p:spPr bwMode="auto">
            <a:xfrm>
              <a:off x="409" y="770"/>
              <a:ext cx="19" cy="19"/>
            </a:xfrm>
            <a:custGeom>
              <a:avLst/>
              <a:gdLst>
                <a:gd name="T0" fmla="*/ 18 w 59"/>
                <a:gd name="T1" fmla="*/ 0 h 58"/>
                <a:gd name="T2" fmla="*/ 41 w 59"/>
                <a:gd name="T3" fmla="*/ 0 h 58"/>
                <a:gd name="T4" fmla="*/ 43 w 59"/>
                <a:gd name="T5" fmla="*/ 3 h 58"/>
                <a:gd name="T6" fmla="*/ 54 w 59"/>
                <a:gd name="T7" fmla="*/ 11 h 58"/>
                <a:gd name="T8" fmla="*/ 56 w 59"/>
                <a:gd name="T9" fmla="*/ 15 h 58"/>
                <a:gd name="T10" fmla="*/ 59 w 59"/>
                <a:gd name="T11" fmla="*/ 19 h 58"/>
                <a:gd name="T12" fmla="*/ 59 w 59"/>
                <a:gd name="T13" fmla="*/ 32 h 58"/>
                <a:gd name="T14" fmla="*/ 59 w 59"/>
                <a:gd name="T15" fmla="*/ 37 h 58"/>
                <a:gd name="T16" fmla="*/ 56 w 59"/>
                <a:gd name="T17" fmla="*/ 38 h 58"/>
                <a:gd name="T18" fmla="*/ 56 w 59"/>
                <a:gd name="T19" fmla="*/ 42 h 58"/>
                <a:gd name="T20" fmla="*/ 48 w 59"/>
                <a:gd name="T21" fmla="*/ 53 h 58"/>
                <a:gd name="T22" fmla="*/ 44 w 59"/>
                <a:gd name="T23" fmla="*/ 53 h 58"/>
                <a:gd name="T24" fmla="*/ 41 w 59"/>
                <a:gd name="T25" fmla="*/ 56 h 58"/>
                <a:gd name="T26" fmla="*/ 24 w 59"/>
                <a:gd name="T27" fmla="*/ 58 h 58"/>
                <a:gd name="T28" fmla="*/ 20 w 59"/>
                <a:gd name="T29" fmla="*/ 56 h 58"/>
                <a:gd name="T30" fmla="*/ 14 w 59"/>
                <a:gd name="T31" fmla="*/ 53 h 58"/>
                <a:gd name="T32" fmla="*/ 12 w 59"/>
                <a:gd name="T33" fmla="*/ 53 h 58"/>
                <a:gd name="T34" fmla="*/ 2 w 59"/>
                <a:gd name="T35" fmla="*/ 42 h 58"/>
                <a:gd name="T36" fmla="*/ 2 w 59"/>
                <a:gd name="T37" fmla="*/ 38 h 58"/>
                <a:gd name="T38" fmla="*/ 0 w 59"/>
                <a:gd name="T39" fmla="*/ 21 h 58"/>
                <a:gd name="T40" fmla="*/ 1 w 59"/>
                <a:gd name="T41" fmla="*/ 17 h 58"/>
                <a:gd name="T42" fmla="*/ 3 w 59"/>
                <a:gd name="T43" fmla="*/ 12 h 58"/>
                <a:gd name="T44" fmla="*/ 3 w 59"/>
                <a:gd name="T45" fmla="*/ 9 h 58"/>
                <a:gd name="T46" fmla="*/ 14 w 59"/>
                <a:gd name="T47" fmla="*/ 3 h 58"/>
                <a:gd name="T48" fmla="*/ 18 w 59"/>
                <a:gd name="T49" fmla="*/ 1 h 58"/>
                <a:gd name="T50" fmla="*/ 18 w 59"/>
                <a:gd name="T51" fmla="*/ 0 h 58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59"/>
                <a:gd name="T79" fmla="*/ 0 h 58"/>
                <a:gd name="T80" fmla="*/ 59 w 59"/>
                <a:gd name="T81" fmla="*/ 58 h 58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59" h="58">
                  <a:moveTo>
                    <a:pt x="18" y="0"/>
                  </a:moveTo>
                  <a:lnTo>
                    <a:pt x="41" y="0"/>
                  </a:lnTo>
                  <a:lnTo>
                    <a:pt x="43" y="3"/>
                  </a:lnTo>
                  <a:lnTo>
                    <a:pt x="54" y="11"/>
                  </a:lnTo>
                  <a:lnTo>
                    <a:pt x="56" y="15"/>
                  </a:lnTo>
                  <a:lnTo>
                    <a:pt x="59" y="19"/>
                  </a:lnTo>
                  <a:lnTo>
                    <a:pt x="59" y="32"/>
                  </a:lnTo>
                  <a:lnTo>
                    <a:pt x="59" y="37"/>
                  </a:lnTo>
                  <a:lnTo>
                    <a:pt x="56" y="38"/>
                  </a:lnTo>
                  <a:lnTo>
                    <a:pt x="56" y="42"/>
                  </a:lnTo>
                  <a:lnTo>
                    <a:pt x="48" y="53"/>
                  </a:lnTo>
                  <a:lnTo>
                    <a:pt x="44" y="53"/>
                  </a:lnTo>
                  <a:lnTo>
                    <a:pt x="41" y="56"/>
                  </a:lnTo>
                  <a:lnTo>
                    <a:pt x="24" y="58"/>
                  </a:lnTo>
                  <a:lnTo>
                    <a:pt x="20" y="56"/>
                  </a:lnTo>
                  <a:lnTo>
                    <a:pt x="14" y="53"/>
                  </a:lnTo>
                  <a:lnTo>
                    <a:pt x="12" y="53"/>
                  </a:lnTo>
                  <a:lnTo>
                    <a:pt x="2" y="42"/>
                  </a:lnTo>
                  <a:lnTo>
                    <a:pt x="2" y="38"/>
                  </a:lnTo>
                  <a:lnTo>
                    <a:pt x="0" y="21"/>
                  </a:lnTo>
                  <a:lnTo>
                    <a:pt x="1" y="17"/>
                  </a:lnTo>
                  <a:lnTo>
                    <a:pt x="3" y="12"/>
                  </a:lnTo>
                  <a:lnTo>
                    <a:pt x="3" y="9"/>
                  </a:lnTo>
                  <a:lnTo>
                    <a:pt x="14" y="3"/>
                  </a:lnTo>
                  <a:lnTo>
                    <a:pt x="18" y="1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rgbClr val="FFD9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2195" name="Freeform 146"/>
            <p:cNvSpPr>
              <a:spLocks/>
            </p:cNvSpPr>
            <p:nvPr/>
          </p:nvSpPr>
          <p:spPr bwMode="auto">
            <a:xfrm>
              <a:off x="433" y="770"/>
              <a:ext cx="21" cy="19"/>
            </a:xfrm>
            <a:custGeom>
              <a:avLst/>
              <a:gdLst>
                <a:gd name="T0" fmla="*/ 18 w 61"/>
                <a:gd name="T1" fmla="*/ 0 h 58"/>
                <a:gd name="T2" fmla="*/ 42 w 61"/>
                <a:gd name="T3" fmla="*/ 0 h 58"/>
                <a:gd name="T4" fmla="*/ 47 w 61"/>
                <a:gd name="T5" fmla="*/ 5 h 58"/>
                <a:gd name="T6" fmla="*/ 53 w 61"/>
                <a:gd name="T7" fmla="*/ 9 h 58"/>
                <a:gd name="T8" fmla="*/ 55 w 61"/>
                <a:gd name="T9" fmla="*/ 9 h 58"/>
                <a:gd name="T10" fmla="*/ 57 w 61"/>
                <a:gd name="T11" fmla="*/ 12 h 58"/>
                <a:gd name="T12" fmla="*/ 60 w 61"/>
                <a:gd name="T13" fmla="*/ 17 h 58"/>
                <a:gd name="T14" fmla="*/ 61 w 61"/>
                <a:gd name="T15" fmla="*/ 19 h 58"/>
                <a:gd name="T16" fmla="*/ 61 w 61"/>
                <a:gd name="T17" fmla="*/ 21 h 58"/>
                <a:gd name="T18" fmla="*/ 61 w 61"/>
                <a:gd name="T19" fmla="*/ 32 h 58"/>
                <a:gd name="T20" fmla="*/ 61 w 61"/>
                <a:gd name="T21" fmla="*/ 37 h 58"/>
                <a:gd name="T22" fmla="*/ 59 w 61"/>
                <a:gd name="T23" fmla="*/ 42 h 58"/>
                <a:gd name="T24" fmla="*/ 53 w 61"/>
                <a:gd name="T25" fmla="*/ 49 h 58"/>
                <a:gd name="T26" fmla="*/ 48 w 61"/>
                <a:gd name="T27" fmla="*/ 53 h 58"/>
                <a:gd name="T28" fmla="*/ 45 w 61"/>
                <a:gd name="T29" fmla="*/ 53 h 58"/>
                <a:gd name="T30" fmla="*/ 45 w 61"/>
                <a:gd name="T31" fmla="*/ 56 h 58"/>
                <a:gd name="T32" fmla="*/ 43 w 61"/>
                <a:gd name="T33" fmla="*/ 55 h 58"/>
                <a:gd name="T34" fmla="*/ 42 w 61"/>
                <a:gd name="T35" fmla="*/ 56 h 58"/>
                <a:gd name="T36" fmla="*/ 37 w 61"/>
                <a:gd name="T37" fmla="*/ 56 h 58"/>
                <a:gd name="T38" fmla="*/ 28 w 61"/>
                <a:gd name="T39" fmla="*/ 58 h 58"/>
                <a:gd name="T40" fmla="*/ 17 w 61"/>
                <a:gd name="T41" fmla="*/ 56 h 58"/>
                <a:gd name="T42" fmla="*/ 16 w 61"/>
                <a:gd name="T43" fmla="*/ 53 h 58"/>
                <a:gd name="T44" fmla="*/ 12 w 61"/>
                <a:gd name="T45" fmla="*/ 53 h 58"/>
                <a:gd name="T46" fmla="*/ 10 w 61"/>
                <a:gd name="T47" fmla="*/ 50 h 58"/>
                <a:gd name="T48" fmla="*/ 4 w 61"/>
                <a:gd name="T49" fmla="*/ 42 h 58"/>
                <a:gd name="T50" fmla="*/ 4 w 61"/>
                <a:gd name="T51" fmla="*/ 37 h 58"/>
                <a:gd name="T52" fmla="*/ 1 w 61"/>
                <a:gd name="T53" fmla="*/ 32 h 58"/>
                <a:gd name="T54" fmla="*/ 0 w 61"/>
                <a:gd name="T55" fmla="*/ 23 h 58"/>
                <a:gd name="T56" fmla="*/ 1 w 61"/>
                <a:gd name="T57" fmla="*/ 20 h 58"/>
                <a:gd name="T58" fmla="*/ 4 w 61"/>
                <a:gd name="T59" fmla="*/ 19 h 58"/>
                <a:gd name="T60" fmla="*/ 1 w 61"/>
                <a:gd name="T61" fmla="*/ 18 h 58"/>
                <a:gd name="T62" fmla="*/ 4 w 61"/>
                <a:gd name="T63" fmla="*/ 15 h 58"/>
                <a:gd name="T64" fmla="*/ 6 w 61"/>
                <a:gd name="T65" fmla="*/ 12 h 58"/>
                <a:gd name="T66" fmla="*/ 6 w 61"/>
                <a:gd name="T67" fmla="*/ 9 h 58"/>
                <a:gd name="T68" fmla="*/ 13 w 61"/>
                <a:gd name="T69" fmla="*/ 3 h 58"/>
                <a:gd name="T70" fmla="*/ 18 w 61"/>
                <a:gd name="T71" fmla="*/ 1 h 58"/>
                <a:gd name="T72" fmla="*/ 18 w 61"/>
                <a:gd name="T73" fmla="*/ 0 h 58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61"/>
                <a:gd name="T112" fmla="*/ 0 h 58"/>
                <a:gd name="T113" fmla="*/ 61 w 61"/>
                <a:gd name="T114" fmla="*/ 58 h 58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61" h="58">
                  <a:moveTo>
                    <a:pt x="18" y="0"/>
                  </a:moveTo>
                  <a:lnTo>
                    <a:pt x="42" y="0"/>
                  </a:lnTo>
                  <a:lnTo>
                    <a:pt x="47" y="5"/>
                  </a:lnTo>
                  <a:lnTo>
                    <a:pt x="53" y="9"/>
                  </a:lnTo>
                  <a:lnTo>
                    <a:pt x="55" y="9"/>
                  </a:lnTo>
                  <a:lnTo>
                    <a:pt x="57" y="12"/>
                  </a:lnTo>
                  <a:lnTo>
                    <a:pt x="60" y="17"/>
                  </a:lnTo>
                  <a:lnTo>
                    <a:pt x="61" y="19"/>
                  </a:lnTo>
                  <a:lnTo>
                    <a:pt x="61" y="21"/>
                  </a:lnTo>
                  <a:lnTo>
                    <a:pt x="61" y="32"/>
                  </a:lnTo>
                  <a:lnTo>
                    <a:pt x="61" y="37"/>
                  </a:lnTo>
                  <a:lnTo>
                    <a:pt x="59" y="42"/>
                  </a:lnTo>
                  <a:lnTo>
                    <a:pt x="53" y="49"/>
                  </a:lnTo>
                  <a:lnTo>
                    <a:pt x="48" y="53"/>
                  </a:lnTo>
                  <a:lnTo>
                    <a:pt x="45" y="53"/>
                  </a:lnTo>
                  <a:lnTo>
                    <a:pt x="45" y="56"/>
                  </a:lnTo>
                  <a:lnTo>
                    <a:pt x="43" y="55"/>
                  </a:lnTo>
                  <a:lnTo>
                    <a:pt x="42" y="56"/>
                  </a:lnTo>
                  <a:lnTo>
                    <a:pt x="37" y="56"/>
                  </a:lnTo>
                  <a:lnTo>
                    <a:pt x="28" y="58"/>
                  </a:lnTo>
                  <a:lnTo>
                    <a:pt x="17" y="56"/>
                  </a:lnTo>
                  <a:lnTo>
                    <a:pt x="16" y="53"/>
                  </a:lnTo>
                  <a:lnTo>
                    <a:pt x="12" y="53"/>
                  </a:lnTo>
                  <a:lnTo>
                    <a:pt x="10" y="50"/>
                  </a:lnTo>
                  <a:lnTo>
                    <a:pt x="4" y="42"/>
                  </a:lnTo>
                  <a:lnTo>
                    <a:pt x="4" y="37"/>
                  </a:lnTo>
                  <a:lnTo>
                    <a:pt x="1" y="32"/>
                  </a:lnTo>
                  <a:lnTo>
                    <a:pt x="0" y="23"/>
                  </a:lnTo>
                  <a:lnTo>
                    <a:pt x="1" y="20"/>
                  </a:lnTo>
                  <a:lnTo>
                    <a:pt x="4" y="19"/>
                  </a:lnTo>
                  <a:lnTo>
                    <a:pt x="1" y="18"/>
                  </a:lnTo>
                  <a:lnTo>
                    <a:pt x="4" y="15"/>
                  </a:lnTo>
                  <a:lnTo>
                    <a:pt x="6" y="12"/>
                  </a:lnTo>
                  <a:lnTo>
                    <a:pt x="6" y="9"/>
                  </a:lnTo>
                  <a:lnTo>
                    <a:pt x="13" y="3"/>
                  </a:lnTo>
                  <a:lnTo>
                    <a:pt x="18" y="1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rgbClr val="FFD9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2196" name="Freeform 147"/>
            <p:cNvSpPr>
              <a:spLocks/>
            </p:cNvSpPr>
            <p:nvPr/>
          </p:nvSpPr>
          <p:spPr bwMode="auto">
            <a:xfrm>
              <a:off x="234" y="570"/>
              <a:ext cx="397" cy="31"/>
            </a:xfrm>
            <a:custGeom>
              <a:avLst/>
              <a:gdLst>
                <a:gd name="T0" fmla="*/ 246 w 1190"/>
                <a:gd name="T1" fmla="*/ 6 h 94"/>
                <a:gd name="T2" fmla="*/ 272 w 1190"/>
                <a:gd name="T3" fmla="*/ 12 h 94"/>
                <a:gd name="T4" fmla="*/ 302 w 1190"/>
                <a:gd name="T5" fmla="*/ 23 h 94"/>
                <a:gd name="T6" fmla="*/ 347 w 1190"/>
                <a:gd name="T7" fmla="*/ 30 h 94"/>
                <a:gd name="T8" fmla="*/ 413 w 1190"/>
                <a:gd name="T9" fmla="*/ 29 h 94"/>
                <a:gd name="T10" fmla="*/ 423 w 1190"/>
                <a:gd name="T11" fmla="*/ 23 h 94"/>
                <a:gd name="T12" fmla="*/ 454 w 1190"/>
                <a:gd name="T13" fmla="*/ 17 h 94"/>
                <a:gd name="T14" fmla="*/ 490 w 1190"/>
                <a:gd name="T15" fmla="*/ 10 h 94"/>
                <a:gd name="T16" fmla="*/ 508 w 1190"/>
                <a:gd name="T17" fmla="*/ 6 h 94"/>
                <a:gd name="T18" fmla="*/ 527 w 1190"/>
                <a:gd name="T19" fmla="*/ 0 h 94"/>
                <a:gd name="T20" fmla="*/ 627 w 1190"/>
                <a:gd name="T21" fmla="*/ 12 h 94"/>
                <a:gd name="T22" fmla="*/ 657 w 1190"/>
                <a:gd name="T23" fmla="*/ 21 h 94"/>
                <a:gd name="T24" fmla="*/ 677 w 1190"/>
                <a:gd name="T25" fmla="*/ 28 h 94"/>
                <a:gd name="T26" fmla="*/ 717 w 1190"/>
                <a:gd name="T27" fmla="*/ 34 h 94"/>
                <a:gd name="T28" fmla="*/ 789 w 1190"/>
                <a:gd name="T29" fmla="*/ 36 h 94"/>
                <a:gd name="T30" fmla="*/ 818 w 1190"/>
                <a:gd name="T31" fmla="*/ 29 h 94"/>
                <a:gd name="T32" fmla="*/ 837 w 1190"/>
                <a:gd name="T33" fmla="*/ 21 h 94"/>
                <a:gd name="T34" fmla="*/ 864 w 1190"/>
                <a:gd name="T35" fmla="*/ 15 h 94"/>
                <a:gd name="T36" fmla="*/ 889 w 1190"/>
                <a:gd name="T37" fmla="*/ 7 h 94"/>
                <a:gd name="T38" fmla="*/ 968 w 1190"/>
                <a:gd name="T39" fmla="*/ 7 h 94"/>
                <a:gd name="T40" fmla="*/ 1002 w 1190"/>
                <a:gd name="T41" fmla="*/ 15 h 94"/>
                <a:gd name="T42" fmla="*/ 1028 w 1190"/>
                <a:gd name="T43" fmla="*/ 21 h 94"/>
                <a:gd name="T44" fmla="*/ 1048 w 1190"/>
                <a:gd name="T45" fmla="*/ 24 h 94"/>
                <a:gd name="T46" fmla="*/ 1064 w 1190"/>
                <a:gd name="T47" fmla="*/ 30 h 94"/>
                <a:gd name="T48" fmla="*/ 1104 w 1190"/>
                <a:gd name="T49" fmla="*/ 36 h 94"/>
                <a:gd name="T50" fmla="*/ 1177 w 1190"/>
                <a:gd name="T51" fmla="*/ 30 h 94"/>
                <a:gd name="T52" fmla="*/ 1182 w 1190"/>
                <a:gd name="T53" fmla="*/ 42 h 94"/>
                <a:gd name="T54" fmla="*/ 1161 w 1190"/>
                <a:gd name="T55" fmla="*/ 64 h 94"/>
                <a:gd name="T56" fmla="*/ 1140 w 1190"/>
                <a:gd name="T57" fmla="*/ 88 h 94"/>
                <a:gd name="T58" fmla="*/ 1080 w 1190"/>
                <a:gd name="T59" fmla="*/ 92 h 94"/>
                <a:gd name="T60" fmla="*/ 1047 w 1190"/>
                <a:gd name="T61" fmla="*/ 84 h 94"/>
                <a:gd name="T62" fmla="*/ 1026 w 1190"/>
                <a:gd name="T63" fmla="*/ 75 h 94"/>
                <a:gd name="T64" fmla="*/ 1002 w 1190"/>
                <a:gd name="T65" fmla="*/ 71 h 94"/>
                <a:gd name="T66" fmla="*/ 960 w 1190"/>
                <a:gd name="T67" fmla="*/ 63 h 94"/>
                <a:gd name="T68" fmla="*/ 859 w 1190"/>
                <a:gd name="T69" fmla="*/ 69 h 94"/>
                <a:gd name="T70" fmla="*/ 840 w 1190"/>
                <a:gd name="T71" fmla="*/ 75 h 94"/>
                <a:gd name="T72" fmla="*/ 808 w 1190"/>
                <a:gd name="T73" fmla="*/ 84 h 94"/>
                <a:gd name="T74" fmla="*/ 704 w 1190"/>
                <a:gd name="T75" fmla="*/ 87 h 94"/>
                <a:gd name="T76" fmla="*/ 671 w 1190"/>
                <a:gd name="T77" fmla="*/ 75 h 94"/>
                <a:gd name="T78" fmla="*/ 634 w 1190"/>
                <a:gd name="T79" fmla="*/ 70 h 94"/>
                <a:gd name="T80" fmla="*/ 614 w 1190"/>
                <a:gd name="T81" fmla="*/ 64 h 94"/>
                <a:gd name="T82" fmla="*/ 544 w 1190"/>
                <a:gd name="T83" fmla="*/ 60 h 94"/>
                <a:gd name="T84" fmla="*/ 476 w 1190"/>
                <a:gd name="T85" fmla="*/ 68 h 94"/>
                <a:gd name="T86" fmla="*/ 457 w 1190"/>
                <a:gd name="T87" fmla="*/ 75 h 94"/>
                <a:gd name="T88" fmla="*/ 439 w 1190"/>
                <a:gd name="T89" fmla="*/ 80 h 94"/>
                <a:gd name="T90" fmla="*/ 388 w 1190"/>
                <a:gd name="T91" fmla="*/ 92 h 94"/>
                <a:gd name="T92" fmla="*/ 321 w 1190"/>
                <a:gd name="T93" fmla="*/ 88 h 94"/>
                <a:gd name="T94" fmla="*/ 287 w 1190"/>
                <a:gd name="T95" fmla="*/ 80 h 94"/>
                <a:gd name="T96" fmla="*/ 260 w 1190"/>
                <a:gd name="T97" fmla="*/ 74 h 94"/>
                <a:gd name="T98" fmla="*/ 207 w 1190"/>
                <a:gd name="T99" fmla="*/ 66 h 94"/>
                <a:gd name="T100" fmla="*/ 130 w 1190"/>
                <a:gd name="T101" fmla="*/ 70 h 94"/>
                <a:gd name="T102" fmla="*/ 101 w 1190"/>
                <a:gd name="T103" fmla="*/ 80 h 94"/>
                <a:gd name="T104" fmla="*/ 70 w 1190"/>
                <a:gd name="T105" fmla="*/ 84 h 94"/>
                <a:gd name="T106" fmla="*/ 35 w 1190"/>
                <a:gd name="T107" fmla="*/ 75 h 94"/>
                <a:gd name="T108" fmla="*/ 17 w 1190"/>
                <a:gd name="T109" fmla="*/ 54 h 94"/>
                <a:gd name="T110" fmla="*/ 5 w 1190"/>
                <a:gd name="T111" fmla="*/ 37 h 94"/>
                <a:gd name="T112" fmla="*/ 15 w 1190"/>
                <a:gd name="T113" fmla="*/ 29 h 94"/>
                <a:gd name="T114" fmla="*/ 54 w 1190"/>
                <a:gd name="T115" fmla="*/ 29 h 94"/>
                <a:gd name="T116" fmla="*/ 84 w 1190"/>
                <a:gd name="T117" fmla="*/ 21 h 94"/>
                <a:gd name="T118" fmla="*/ 118 w 1190"/>
                <a:gd name="T119" fmla="*/ 13 h 94"/>
                <a:gd name="T120" fmla="*/ 162 w 1190"/>
                <a:gd name="T121" fmla="*/ 5 h 94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1190"/>
                <a:gd name="T184" fmla="*/ 0 h 94"/>
                <a:gd name="T185" fmla="*/ 1190 w 1190"/>
                <a:gd name="T186" fmla="*/ 94 h 94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1190" h="94">
                  <a:moveTo>
                    <a:pt x="174" y="0"/>
                  </a:moveTo>
                  <a:lnTo>
                    <a:pt x="227" y="0"/>
                  </a:lnTo>
                  <a:lnTo>
                    <a:pt x="230" y="4"/>
                  </a:lnTo>
                  <a:lnTo>
                    <a:pt x="246" y="6"/>
                  </a:lnTo>
                  <a:lnTo>
                    <a:pt x="252" y="7"/>
                  </a:lnTo>
                  <a:lnTo>
                    <a:pt x="260" y="10"/>
                  </a:lnTo>
                  <a:lnTo>
                    <a:pt x="264" y="12"/>
                  </a:lnTo>
                  <a:lnTo>
                    <a:pt x="272" y="12"/>
                  </a:lnTo>
                  <a:lnTo>
                    <a:pt x="273" y="15"/>
                  </a:lnTo>
                  <a:lnTo>
                    <a:pt x="278" y="16"/>
                  </a:lnTo>
                  <a:lnTo>
                    <a:pt x="297" y="21"/>
                  </a:lnTo>
                  <a:lnTo>
                    <a:pt x="302" y="23"/>
                  </a:lnTo>
                  <a:lnTo>
                    <a:pt x="315" y="23"/>
                  </a:lnTo>
                  <a:lnTo>
                    <a:pt x="318" y="28"/>
                  </a:lnTo>
                  <a:lnTo>
                    <a:pt x="345" y="29"/>
                  </a:lnTo>
                  <a:lnTo>
                    <a:pt x="347" y="30"/>
                  </a:lnTo>
                  <a:lnTo>
                    <a:pt x="380" y="30"/>
                  </a:lnTo>
                  <a:lnTo>
                    <a:pt x="387" y="30"/>
                  </a:lnTo>
                  <a:lnTo>
                    <a:pt x="390" y="29"/>
                  </a:lnTo>
                  <a:lnTo>
                    <a:pt x="413" y="29"/>
                  </a:lnTo>
                  <a:lnTo>
                    <a:pt x="416" y="28"/>
                  </a:lnTo>
                  <a:lnTo>
                    <a:pt x="417" y="24"/>
                  </a:lnTo>
                  <a:lnTo>
                    <a:pt x="421" y="23"/>
                  </a:lnTo>
                  <a:lnTo>
                    <a:pt x="423" y="23"/>
                  </a:lnTo>
                  <a:lnTo>
                    <a:pt x="431" y="23"/>
                  </a:lnTo>
                  <a:lnTo>
                    <a:pt x="446" y="18"/>
                  </a:lnTo>
                  <a:lnTo>
                    <a:pt x="451" y="17"/>
                  </a:lnTo>
                  <a:lnTo>
                    <a:pt x="454" y="17"/>
                  </a:lnTo>
                  <a:lnTo>
                    <a:pt x="463" y="15"/>
                  </a:lnTo>
                  <a:lnTo>
                    <a:pt x="464" y="12"/>
                  </a:lnTo>
                  <a:lnTo>
                    <a:pt x="478" y="12"/>
                  </a:lnTo>
                  <a:lnTo>
                    <a:pt x="490" y="10"/>
                  </a:lnTo>
                  <a:lnTo>
                    <a:pt x="494" y="9"/>
                  </a:lnTo>
                  <a:lnTo>
                    <a:pt x="497" y="7"/>
                  </a:lnTo>
                  <a:lnTo>
                    <a:pt x="501" y="6"/>
                  </a:lnTo>
                  <a:lnTo>
                    <a:pt x="508" y="6"/>
                  </a:lnTo>
                  <a:lnTo>
                    <a:pt x="521" y="4"/>
                  </a:lnTo>
                  <a:lnTo>
                    <a:pt x="524" y="4"/>
                  </a:lnTo>
                  <a:lnTo>
                    <a:pt x="526" y="3"/>
                  </a:lnTo>
                  <a:lnTo>
                    <a:pt x="527" y="0"/>
                  </a:lnTo>
                  <a:lnTo>
                    <a:pt x="565" y="0"/>
                  </a:lnTo>
                  <a:lnTo>
                    <a:pt x="567" y="4"/>
                  </a:lnTo>
                  <a:lnTo>
                    <a:pt x="590" y="6"/>
                  </a:lnTo>
                  <a:lnTo>
                    <a:pt x="627" y="12"/>
                  </a:lnTo>
                  <a:lnTo>
                    <a:pt x="629" y="15"/>
                  </a:lnTo>
                  <a:lnTo>
                    <a:pt x="641" y="17"/>
                  </a:lnTo>
                  <a:lnTo>
                    <a:pt x="649" y="18"/>
                  </a:lnTo>
                  <a:lnTo>
                    <a:pt x="657" y="21"/>
                  </a:lnTo>
                  <a:lnTo>
                    <a:pt x="659" y="22"/>
                  </a:lnTo>
                  <a:lnTo>
                    <a:pt x="663" y="22"/>
                  </a:lnTo>
                  <a:lnTo>
                    <a:pt x="676" y="23"/>
                  </a:lnTo>
                  <a:lnTo>
                    <a:pt x="677" y="28"/>
                  </a:lnTo>
                  <a:lnTo>
                    <a:pt x="695" y="29"/>
                  </a:lnTo>
                  <a:lnTo>
                    <a:pt x="698" y="30"/>
                  </a:lnTo>
                  <a:lnTo>
                    <a:pt x="713" y="33"/>
                  </a:lnTo>
                  <a:lnTo>
                    <a:pt x="717" y="34"/>
                  </a:lnTo>
                  <a:lnTo>
                    <a:pt x="722" y="35"/>
                  </a:lnTo>
                  <a:lnTo>
                    <a:pt x="734" y="36"/>
                  </a:lnTo>
                  <a:lnTo>
                    <a:pt x="776" y="37"/>
                  </a:lnTo>
                  <a:lnTo>
                    <a:pt x="789" y="36"/>
                  </a:lnTo>
                  <a:lnTo>
                    <a:pt x="792" y="35"/>
                  </a:lnTo>
                  <a:lnTo>
                    <a:pt x="806" y="30"/>
                  </a:lnTo>
                  <a:lnTo>
                    <a:pt x="807" y="29"/>
                  </a:lnTo>
                  <a:lnTo>
                    <a:pt x="818" y="29"/>
                  </a:lnTo>
                  <a:lnTo>
                    <a:pt x="823" y="28"/>
                  </a:lnTo>
                  <a:lnTo>
                    <a:pt x="825" y="23"/>
                  </a:lnTo>
                  <a:lnTo>
                    <a:pt x="834" y="23"/>
                  </a:lnTo>
                  <a:lnTo>
                    <a:pt x="837" y="21"/>
                  </a:lnTo>
                  <a:lnTo>
                    <a:pt x="840" y="21"/>
                  </a:lnTo>
                  <a:lnTo>
                    <a:pt x="850" y="18"/>
                  </a:lnTo>
                  <a:lnTo>
                    <a:pt x="855" y="17"/>
                  </a:lnTo>
                  <a:lnTo>
                    <a:pt x="864" y="15"/>
                  </a:lnTo>
                  <a:lnTo>
                    <a:pt x="864" y="12"/>
                  </a:lnTo>
                  <a:lnTo>
                    <a:pt x="874" y="12"/>
                  </a:lnTo>
                  <a:lnTo>
                    <a:pt x="884" y="10"/>
                  </a:lnTo>
                  <a:lnTo>
                    <a:pt x="889" y="7"/>
                  </a:lnTo>
                  <a:lnTo>
                    <a:pt x="891" y="7"/>
                  </a:lnTo>
                  <a:lnTo>
                    <a:pt x="920" y="5"/>
                  </a:lnTo>
                  <a:lnTo>
                    <a:pt x="960" y="6"/>
                  </a:lnTo>
                  <a:lnTo>
                    <a:pt x="968" y="7"/>
                  </a:lnTo>
                  <a:lnTo>
                    <a:pt x="974" y="9"/>
                  </a:lnTo>
                  <a:lnTo>
                    <a:pt x="981" y="10"/>
                  </a:lnTo>
                  <a:lnTo>
                    <a:pt x="1000" y="12"/>
                  </a:lnTo>
                  <a:lnTo>
                    <a:pt x="1002" y="15"/>
                  </a:lnTo>
                  <a:lnTo>
                    <a:pt x="1005" y="16"/>
                  </a:lnTo>
                  <a:lnTo>
                    <a:pt x="1015" y="17"/>
                  </a:lnTo>
                  <a:lnTo>
                    <a:pt x="1021" y="18"/>
                  </a:lnTo>
                  <a:lnTo>
                    <a:pt x="1028" y="21"/>
                  </a:lnTo>
                  <a:lnTo>
                    <a:pt x="1030" y="22"/>
                  </a:lnTo>
                  <a:lnTo>
                    <a:pt x="1033" y="23"/>
                  </a:lnTo>
                  <a:lnTo>
                    <a:pt x="1046" y="23"/>
                  </a:lnTo>
                  <a:lnTo>
                    <a:pt x="1048" y="24"/>
                  </a:lnTo>
                  <a:lnTo>
                    <a:pt x="1051" y="29"/>
                  </a:lnTo>
                  <a:lnTo>
                    <a:pt x="1053" y="29"/>
                  </a:lnTo>
                  <a:lnTo>
                    <a:pt x="1062" y="29"/>
                  </a:lnTo>
                  <a:lnTo>
                    <a:pt x="1064" y="30"/>
                  </a:lnTo>
                  <a:lnTo>
                    <a:pt x="1080" y="33"/>
                  </a:lnTo>
                  <a:lnTo>
                    <a:pt x="1086" y="33"/>
                  </a:lnTo>
                  <a:lnTo>
                    <a:pt x="1094" y="35"/>
                  </a:lnTo>
                  <a:lnTo>
                    <a:pt x="1104" y="36"/>
                  </a:lnTo>
                  <a:lnTo>
                    <a:pt x="1142" y="37"/>
                  </a:lnTo>
                  <a:lnTo>
                    <a:pt x="1156" y="35"/>
                  </a:lnTo>
                  <a:lnTo>
                    <a:pt x="1161" y="34"/>
                  </a:lnTo>
                  <a:lnTo>
                    <a:pt x="1177" y="30"/>
                  </a:lnTo>
                  <a:lnTo>
                    <a:pt x="1182" y="29"/>
                  </a:lnTo>
                  <a:lnTo>
                    <a:pt x="1190" y="29"/>
                  </a:lnTo>
                  <a:lnTo>
                    <a:pt x="1184" y="37"/>
                  </a:lnTo>
                  <a:lnTo>
                    <a:pt x="1182" y="42"/>
                  </a:lnTo>
                  <a:lnTo>
                    <a:pt x="1173" y="51"/>
                  </a:lnTo>
                  <a:lnTo>
                    <a:pt x="1170" y="54"/>
                  </a:lnTo>
                  <a:lnTo>
                    <a:pt x="1167" y="60"/>
                  </a:lnTo>
                  <a:lnTo>
                    <a:pt x="1161" y="64"/>
                  </a:lnTo>
                  <a:lnTo>
                    <a:pt x="1156" y="70"/>
                  </a:lnTo>
                  <a:lnTo>
                    <a:pt x="1153" y="75"/>
                  </a:lnTo>
                  <a:lnTo>
                    <a:pt x="1149" y="76"/>
                  </a:lnTo>
                  <a:lnTo>
                    <a:pt x="1140" y="88"/>
                  </a:lnTo>
                  <a:lnTo>
                    <a:pt x="1136" y="90"/>
                  </a:lnTo>
                  <a:lnTo>
                    <a:pt x="1135" y="93"/>
                  </a:lnTo>
                  <a:lnTo>
                    <a:pt x="1100" y="94"/>
                  </a:lnTo>
                  <a:lnTo>
                    <a:pt x="1080" y="92"/>
                  </a:lnTo>
                  <a:lnTo>
                    <a:pt x="1078" y="89"/>
                  </a:lnTo>
                  <a:lnTo>
                    <a:pt x="1059" y="88"/>
                  </a:lnTo>
                  <a:lnTo>
                    <a:pt x="1051" y="84"/>
                  </a:lnTo>
                  <a:lnTo>
                    <a:pt x="1047" y="84"/>
                  </a:lnTo>
                  <a:lnTo>
                    <a:pt x="1044" y="83"/>
                  </a:lnTo>
                  <a:lnTo>
                    <a:pt x="1035" y="80"/>
                  </a:lnTo>
                  <a:lnTo>
                    <a:pt x="1027" y="80"/>
                  </a:lnTo>
                  <a:lnTo>
                    <a:pt x="1026" y="75"/>
                  </a:lnTo>
                  <a:lnTo>
                    <a:pt x="1016" y="75"/>
                  </a:lnTo>
                  <a:lnTo>
                    <a:pt x="1010" y="75"/>
                  </a:lnTo>
                  <a:lnTo>
                    <a:pt x="1005" y="75"/>
                  </a:lnTo>
                  <a:lnTo>
                    <a:pt x="1002" y="71"/>
                  </a:lnTo>
                  <a:lnTo>
                    <a:pt x="987" y="70"/>
                  </a:lnTo>
                  <a:lnTo>
                    <a:pt x="980" y="69"/>
                  </a:lnTo>
                  <a:lnTo>
                    <a:pt x="963" y="65"/>
                  </a:lnTo>
                  <a:lnTo>
                    <a:pt x="960" y="63"/>
                  </a:lnTo>
                  <a:lnTo>
                    <a:pt x="927" y="63"/>
                  </a:lnTo>
                  <a:lnTo>
                    <a:pt x="879" y="63"/>
                  </a:lnTo>
                  <a:lnTo>
                    <a:pt x="860" y="68"/>
                  </a:lnTo>
                  <a:lnTo>
                    <a:pt x="859" y="69"/>
                  </a:lnTo>
                  <a:lnTo>
                    <a:pt x="856" y="70"/>
                  </a:lnTo>
                  <a:lnTo>
                    <a:pt x="844" y="70"/>
                  </a:lnTo>
                  <a:lnTo>
                    <a:pt x="843" y="75"/>
                  </a:lnTo>
                  <a:lnTo>
                    <a:pt x="840" y="75"/>
                  </a:lnTo>
                  <a:lnTo>
                    <a:pt x="830" y="75"/>
                  </a:lnTo>
                  <a:lnTo>
                    <a:pt x="826" y="80"/>
                  </a:lnTo>
                  <a:lnTo>
                    <a:pt x="813" y="81"/>
                  </a:lnTo>
                  <a:lnTo>
                    <a:pt x="808" y="84"/>
                  </a:lnTo>
                  <a:lnTo>
                    <a:pt x="804" y="84"/>
                  </a:lnTo>
                  <a:lnTo>
                    <a:pt x="779" y="87"/>
                  </a:lnTo>
                  <a:lnTo>
                    <a:pt x="709" y="88"/>
                  </a:lnTo>
                  <a:lnTo>
                    <a:pt x="704" y="87"/>
                  </a:lnTo>
                  <a:lnTo>
                    <a:pt x="694" y="84"/>
                  </a:lnTo>
                  <a:lnTo>
                    <a:pt x="691" y="84"/>
                  </a:lnTo>
                  <a:lnTo>
                    <a:pt x="673" y="80"/>
                  </a:lnTo>
                  <a:lnTo>
                    <a:pt x="671" y="75"/>
                  </a:lnTo>
                  <a:lnTo>
                    <a:pt x="662" y="75"/>
                  </a:lnTo>
                  <a:lnTo>
                    <a:pt x="652" y="74"/>
                  </a:lnTo>
                  <a:lnTo>
                    <a:pt x="651" y="70"/>
                  </a:lnTo>
                  <a:lnTo>
                    <a:pt x="634" y="70"/>
                  </a:lnTo>
                  <a:lnTo>
                    <a:pt x="631" y="69"/>
                  </a:lnTo>
                  <a:lnTo>
                    <a:pt x="615" y="64"/>
                  </a:lnTo>
                  <a:lnTo>
                    <a:pt x="615" y="63"/>
                  </a:lnTo>
                  <a:lnTo>
                    <a:pt x="614" y="64"/>
                  </a:lnTo>
                  <a:lnTo>
                    <a:pt x="593" y="63"/>
                  </a:lnTo>
                  <a:lnTo>
                    <a:pt x="584" y="61"/>
                  </a:lnTo>
                  <a:lnTo>
                    <a:pt x="574" y="61"/>
                  </a:lnTo>
                  <a:lnTo>
                    <a:pt x="544" y="60"/>
                  </a:lnTo>
                  <a:lnTo>
                    <a:pt x="491" y="63"/>
                  </a:lnTo>
                  <a:lnTo>
                    <a:pt x="489" y="65"/>
                  </a:lnTo>
                  <a:lnTo>
                    <a:pt x="483" y="65"/>
                  </a:lnTo>
                  <a:lnTo>
                    <a:pt x="476" y="68"/>
                  </a:lnTo>
                  <a:lnTo>
                    <a:pt x="473" y="70"/>
                  </a:lnTo>
                  <a:lnTo>
                    <a:pt x="470" y="70"/>
                  </a:lnTo>
                  <a:lnTo>
                    <a:pt x="459" y="70"/>
                  </a:lnTo>
                  <a:lnTo>
                    <a:pt x="457" y="75"/>
                  </a:lnTo>
                  <a:lnTo>
                    <a:pt x="454" y="75"/>
                  </a:lnTo>
                  <a:lnTo>
                    <a:pt x="448" y="75"/>
                  </a:lnTo>
                  <a:lnTo>
                    <a:pt x="442" y="75"/>
                  </a:lnTo>
                  <a:lnTo>
                    <a:pt x="439" y="80"/>
                  </a:lnTo>
                  <a:lnTo>
                    <a:pt x="430" y="81"/>
                  </a:lnTo>
                  <a:lnTo>
                    <a:pt x="417" y="84"/>
                  </a:lnTo>
                  <a:lnTo>
                    <a:pt x="392" y="88"/>
                  </a:lnTo>
                  <a:lnTo>
                    <a:pt x="388" y="92"/>
                  </a:lnTo>
                  <a:lnTo>
                    <a:pt x="341" y="92"/>
                  </a:lnTo>
                  <a:lnTo>
                    <a:pt x="336" y="90"/>
                  </a:lnTo>
                  <a:lnTo>
                    <a:pt x="335" y="88"/>
                  </a:lnTo>
                  <a:lnTo>
                    <a:pt x="321" y="88"/>
                  </a:lnTo>
                  <a:lnTo>
                    <a:pt x="311" y="84"/>
                  </a:lnTo>
                  <a:lnTo>
                    <a:pt x="306" y="84"/>
                  </a:lnTo>
                  <a:lnTo>
                    <a:pt x="302" y="83"/>
                  </a:lnTo>
                  <a:lnTo>
                    <a:pt x="287" y="80"/>
                  </a:lnTo>
                  <a:lnTo>
                    <a:pt x="284" y="75"/>
                  </a:lnTo>
                  <a:lnTo>
                    <a:pt x="274" y="75"/>
                  </a:lnTo>
                  <a:lnTo>
                    <a:pt x="267" y="75"/>
                  </a:lnTo>
                  <a:lnTo>
                    <a:pt x="260" y="74"/>
                  </a:lnTo>
                  <a:lnTo>
                    <a:pt x="260" y="70"/>
                  </a:lnTo>
                  <a:lnTo>
                    <a:pt x="244" y="70"/>
                  </a:lnTo>
                  <a:lnTo>
                    <a:pt x="238" y="70"/>
                  </a:lnTo>
                  <a:lnTo>
                    <a:pt x="207" y="66"/>
                  </a:lnTo>
                  <a:lnTo>
                    <a:pt x="174" y="66"/>
                  </a:lnTo>
                  <a:lnTo>
                    <a:pt x="160" y="68"/>
                  </a:lnTo>
                  <a:lnTo>
                    <a:pt x="147" y="70"/>
                  </a:lnTo>
                  <a:lnTo>
                    <a:pt x="130" y="70"/>
                  </a:lnTo>
                  <a:lnTo>
                    <a:pt x="129" y="71"/>
                  </a:lnTo>
                  <a:lnTo>
                    <a:pt x="126" y="74"/>
                  </a:lnTo>
                  <a:lnTo>
                    <a:pt x="104" y="75"/>
                  </a:lnTo>
                  <a:lnTo>
                    <a:pt x="101" y="80"/>
                  </a:lnTo>
                  <a:lnTo>
                    <a:pt x="89" y="80"/>
                  </a:lnTo>
                  <a:lnTo>
                    <a:pt x="84" y="81"/>
                  </a:lnTo>
                  <a:lnTo>
                    <a:pt x="77" y="83"/>
                  </a:lnTo>
                  <a:lnTo>
                    <a:pt x="70" y="84"/>
                  </a:lnTo>
                  <a:lnTo>
                    <a:pt x="65" y="87"/>
                  </a:lnTo>
                  <a:lnTo>
                    <a:pt x="47" y="88"/>
                  </a:lnTo>
                  <a:lnTo>
                    <a:pt x="38" y="78"/>
                  </a:lnTo>
                  <a:lnTo>
                    <a:pt x="35" y="75"/>
                  </a:lnTo>
                  <a:lnTo>
                    <a:pt x="34" y="74"/>
                  </a:lnTo>
                  <a:lnTo>
                    <a:pt x="30" y="70"/>
                  </a:lnTo>
                  <a:lnTo>
                    <a:pt x="26" y="65"/>
                  </a:lnTo>
                  <a:lnTo>
                    <a:pt x="17" y="54"/>
                  </a:lnTo>
                  <a:lnTo>
                    <a:pt x="6" y="41"/>
                  </a:lnTo>
                  <a:lnTo>
                    <a:pt x="9" y="37"/>
                  </a:lnTo>
                  <a:lnTo>
                    <a:pt x="7" y="36"/>
                  </a:lnTo>
                  <a:lnTo>
                    <a:pt x="5" y="37"/>
                  </a:lnTo>
                  <a:lnTo>
                    <a:pt x="3" y="33"/>
                  </a:lnTo>
                  <a:lnTo>
                    <a:pt x="0" y="29"/>
                  </a:lnTo>
                  <a:lnTo>
                    <a:pt x="6" y="28"/>
                  </a:lnTo>
                  <a:lnTo>
                    <a:pt x="15" y="29"/>
                  </a:lnTo>
                  <a:lnTo>
                    <a:pt x="16" y="30"/>
                  </a:lnTo>
                  <a:lnTo>
                    <a:pt x="34" y="30"/>
                  </a:lnTo>
                  <a:lnTo>
                    <a:pt x="35" y="29"/>
                  </a:lnTo>
                  <a:lnTo>
                    <a:pt x="54" y="29"/>
                  </a:lnTo>
                  <a:lnTo>
                    <a:pt x="59" y="24"/>
                  </a:lnTo>
                  <a:lnTo>
                    <a:pt x="63" y="24"/>
                  </a:lnTo>
                  <a:lnTo>
                    <a:pt x="81" y="22"/>
                  </a:lnTo>
                  <a:lnTo>
                    <a:pt x="84" y="21"/>
                  </a:lnTo>
                  <a:lnTo>
                    <a:pt x="88" y="21"/>
                  </a:lnTo>
                  <a:lnTo>
                    <a:pt x="94" y="18"/>
                  </a:lnTo>
                  <a:lnTo>
                    <a:pt x="113" y="16"/>
                  </a:lnTo>
                  <a:lnTo>
                    <a:pt x="118" y="13"/>
                  </a:lnTo>
                  <a:lnTo>
                    <a:pt x="122" y="12"/>
                  </a:lnTo>
                  <a:lnTo>
                    <a:pt x="128" y="12"/>
                  </a:lnTo>
                  <a:lnTo>
                    <a:pt x="135" y="9"/>
                  </a:lnTo>
                  <a:lnTo>
                    <a:pt x="162" y="5"/>
                  </a:lnTo>
                  <a:lnTo>
                    <a:pt x="171" y="4"/>
                  </a:lnTo>
                  <a:lnTo>
                    <a:pt x="173" y="4"/>
                  </a:lnTo>
                  <a:lnTo>
                    <a:pt x="174" y="0"/>
                  </a:lnTo>
                  <a:close/>
                </a:path>
              </a:pathLst>
            </a:custGeom>
            <a:solidFill>
              <a:srgbClr val="FFD9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2197" name="Freeform 148"/>
            <p:cNvSpPr>
              <a:spLocks/>
            </p:cNvSpPr>
            <p:nvPr/>
          </p:nvSpPr>
          <p:spPr bwMode="auto">
            <a:xfrm>
              <a:off x="276" y="613"/>
              <a:ext cx="315" cy="33"/>
            </a:xfrm>
            <a:custGeom>
              <a:avLst/>
              <a:gdLst>
                <a:gd name="T0" fmla="*/ 866 w 947"/>
                <a:gd name="T1" fmla="*/ 1 h 97"/>
                <a:gd name="T2" fmla="*/ 891 w 947"/>
                <a:gd name="T3" fmla="*/ 7 h 97"/>
                <a:gd name="T4" fmla="*/ 937 w 947"/>
                <a:gd name="T5" fmla="*/ 17 h 97"/>
                <a:gd name="T6" fmla="*/ 932 w 947"/>
                <a:gd name="T7" fmla="*/ 31 h 97"/>
                <a:gd name="T8" fmla="*/ 914 w 947"/>
                <a:gd name="T9" fmla="*/ 49 h 97"/>
                <a:gd name="T10" fmla="*/ 892 w 947"/>
                <a:gd name="T11" fmla="*/ 65 h 97"/>
                <a:gd name="T12" fmla="*/ 848 w 947"/>
                <a:gd name="T13" fmla="*/ 61 h 97"/>
                <a:gd name="T14" fmla="*/ 830 w 947"/>
                <a:gd name="T15" fmla="*/ 57 h 97"/>
                <a:gd name="T16" fmla="*/ 795 w 947"/>
                <a:gd name="T17" fmla="*/ 61 h 97"/>
                <a:gd name="T18" fmla="*/ 760 w 947"/>
                <a:gd name="T19" fmla="*/ 70 h 97"/>
                <a:gd name="T20" fmla="*/ 740 w 947"/>
                <a:gd name="T21" fmla="*/ 77 h 97"/>
                <a:gd name="T22" fmla="*/ 716 w 947"/>
                <a:gd name="T23" fmla="*/ 83 h 97"/>
                <a:gd name="T24" fmla="*/ 620 w 947"/>
                <a:gd name="T25" fmla="*/ 88 h 97"/>
                <a:gd name="T26" fmla="*/ 599 w 947"/>
                <a:gd name="T27" fmla="*/ 81 h 97"/>
                <a:gd name="T28" fmla="*/ 568 w 947"/>
                <a:gd name="T29" fmla="*/ 76 h 97"/>
                <a:gd name="T30" fmla="*/ 549 w 947"/>
                <a:gd name="T31" fmla="*/ 70 h 97"/>
                <a:gd name="T32" fmla="*/ 518 w 947"/>
                <a:gd name="T33" fmla="*/ 64 h 97"/>
                <a:gd name="T34" fmla="*/ 474 w 947"/>
                <a:gd name="T35" fmla="*/ 60 h 97"/>
                <a:gd name="T36" fmla="*/ 458 w 947"/>
                <a:gd name="T37" fmla="*/ 60 h 97"/>
                <a:gd name="T38" fmla="*/ 417 w 947"/>
                <a:gd name="T39" fmla="*/ 63 h 97"/>
                <a:gd name="T40" fmla="*/ 383 w 947"/>
                <a:gd name="T41" fmla="*/ 72 h 97"/>
                <a:gd name="T42" fmla="*/ 356 w 947"/>
                <a:gd name="T43" fmla="*/ 81 h 97"/>
                <a:gd name="T44" fmla="*/ 335 w 947"/>
                <a:gd name="T45" fmla="*/ 87 h 97"/>
                <a:gd name="T46" fmla="*/ 303 w 947"/>
                <a:gd name="T47" fmla="*/ 95 h 97"/>
                <a:gd name="T48" fmla="*/ 271 w 947"/>
                <a:gd name="T49" fmla="*/ 97 h 97"/>
                <a:gd name="T50" fmla="*/ 239 w 947"/>
                <a:gd name="T51" fmla="*/ 91 h 97"/>
                <a:gd name="T52" fmla="*/ 208 w 947"/>
                <a:gd name="T53" fmla="*/ 88 h 97"/>
                <a:gd name="T54" fmla="*/ 190 w 947"/>
                <a:gd name="T55" fmla="*/ 81 h 97"/>
                <a:gd name="T56" fmla="*/ 153 w 947"/>
                <a:gd name="T57" fmla="*/ 77 h 97"/>
                <a:gd name="T58" fmla="*/ 114 w 947"/>
                <a:gd name="T59" fmla="*/ 75 h 97"/>
                <a:gd name="T60" fmla="*/ 53 w 947"/>
                <a:gd name="T61" fmla="*/ 70 h 97"/>
                <a:gd name="T62" fmla="*/ 40 w 947"/>
                <a:gd name="T63" fmla="*/ 61 h 97"/>
                <a:gd name="T64" fmla="*/ 18 w 947"/>
                <a:gd name="T65" fmla="*/ 46 h 97"/>
                <a:gd name="T66" fmla="*/ 9 w 947"/>
                <a:gd name="T67" fmla="*/ 36 h 97"/>
                <a:gd name="T68" fmla="*/ 12 w 947"/>
                <a:gd name="T69" fmla="*/ 24 h 97"/>
                <a:gd name="T70" fmla="*/ 33 w 947"/>
                <a:gd name="T71" fmla="*/ 18 h 97"/>
                <a:gd name="T72" fmla="*/ 127 w 947"/>
                <a:gd name="T73" fmla="*/ 5 h 97"/>
                <a:gd name="T74" fmla="*/ 154 w 947"/>
                <a:gd name="T75" fmla="*/ 11 h 97"/>
                <a:gd name="T76" fmla="*/ 197 w 947"/>
                <a:gd name="T77" fmla="*/ 21 h 97"/>
                <a:gd name="T78" fmla="*/ 211 w 947"/>
                <a:gd name="T79" fmla="*/ 28 h 97"/>
                <a:gd name="T80" fmla="*/ 261 w 947"/>
                <a:gd name="T81" fmla="*/ 33 h 97"/>
                <a:gd name="T82" fmla="*/ 278 w 947"/>
                <a:gd name="T83" fmla="*/ 34 h 97"/>
                <a:gd name="T84" fmla="*/ 334 w 947"/>
                <a:gd name="T85" fmla="*/ 27 h 97"/>
                <a:gd name="T86" fmla="*/ 346 w 947"/>
                <a:gd name="T87" fmla="*/ 24 h 97"/>
                <a:gd name="T88" fmla="*/ 381 w 947"/>
                <a:gd name="T89" fmla="*/ 13 h 97"/>
                <a:gd name="T90" fmla="*/ 411 w 947"/>
                <a:gd name="T91" fmla="*/ 7 h 97"/>
                <a:gd name="T92" fmla="*/ 455 w 947"/>
                <a:gd name="T93" fmla="*/ 0 h 97"/>
                <a:gd name="T94" fmla="*/ 521 w 947"/>
                <a:gd name="T95" fmla="*/ 7 h 97"/>
                <a:gd name="T96" fmla="*/ 537 w 947"/>
                <a:gd name="T97" fmla="*/ 13 h 97"/>
                <a:gd name="T98" fmla="*/ 580 w 947"/>
                <a:gd name="T99" fmla="*/ 21 h 97"/>
                <a:gd name="T100" fmla="*/ 599 w 947"/>
                <a:gd name="T101" fmla="*/ 28 h 97"/>
                <a:gd name="T102" fmla="*/ 656 w 947"/>
                <a:gd name="T103" fmla="*/ 39 h 97"/>
                <a:gd name="T104" fmla="*/ 659 w 947"/>
                <a:gd name="T105" fmla="*/ 39 h 97"/>
                <a:gd name="T106" fmla="*/ 665 w 947"/>
                <a:gd name="T107" fmla="*/ 35 h 97"/>
                <a:gd name="T108" fmla="*/ 675 w 947"/>
                <a:gd name="T109" fmla="*/ 39 h 97"/>
                <a:gd name="T110" fmla="*/ 719 w 947"/>
                <a:gd name="T111" fmla="*/ 29 h 97"/>
                <a:gd name="T112" fmla="*/ 739 w 947"/>
                <a:gd name="T113" fmla="*/ 21 h 97"/>
                <a:gd name="T114" fmla="*/ 757 w 947"/>
                <a:gd name="T115" fmla="*/ 17 h 97"/>
                <a:gd name="T116" fmla="*/ 781 w 947"/>
                <a:gd name="T117" fmla="*/ 7 h 97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947"/>
                <a:gd name="T178" fmla="*/ 0 h 97"/>
                <a:gd name="T179" fmla="*/ 947 w 947"/>
                <a:gd name="T180" fmla="*/ 97 h 97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947" h="97">
                  <a:moveTo>
                    <a:pt x="830" y="0"/>
                  </a:moveTo>
                  <a:lnTo>
                    <a:pt x="855" y="0"/>
                  </a:lnTo>
                  <a:lnTo>
                    <a:pt x="862" y="0"/>
                  </a:lnTo>
                  <a:lnTo>
                    <a:pt x="866" y="1"/>
                  </a:lnTo>
                  <a:lnTo>
                    <a:pt x="877" y="4"/>
                  </a:lnTo>
                  <a:lnTo>
                    <a:pt x="880" y="5"/>
                  </a:lnTo>
                  <a:lnTo>
                    <a:pt x="886" y="5"/>
                  </a:lnTo>
                  <a:lnTo>
                    <a:pt x="891" y="7"/>
                  </a:lnTo>
                  <a:lnTo>
                    <a:pt x="907" y="7"/>
                  </a:lnTo>
                  <a:lnTo>
                    <a:pt x="910" y="11"/>
                  </a:lnTo>
                  <a:lnTo>
                    <a:pt x="919" y="12"/>
                  </a:lnTo>
                  <a:lnTo>
                    <a:pt x="937" y="17"/>
                  </a:lnTo>
                  <a:lnTo>
                    <a:pt x="947" y="18"/>
                  </a:lnTo>
                  <a:lnTo>
                    <a:pt x="946" y="23"/>
                  </a:lnTo>
                  <a:lnTo>
                    <a:pt x="935" y="31"/>
                  </a:lnTo>
                  <a:lnTo>
                    <a:pt x="932" y="31"/>
                  </a:lnTo>
                  <a:lnTo>
                    <a:pt x="928" y="35"/>
                  </a:lnTo>
                  <a:lnTo>
                    <a:pt x="925" y="41"/>
                  </a:lnTo>
                  <a:lnTo>
                    <a:pt x="919" y="46"/>
                  </a:lnTo>
                  <a:lnTo>
                    <a:pt x="914" y="49"/>
                  </a:lnTo>
                  <a:lnTo>
                    <a:pt x="902" y="57"/>
                  </a:lnTo>
                  <a:lnTo>
                    <a:pt x="897" y="61"/>
                  </a:lnTo>
                  <a:lnTo>
                    <a:pt x="895" y="63"/>
                  </a:lnTo>
                  <a:lnTo>
                    <a:pt x="892" y="65"/>
                  </a:lnTo>
                  <a:lnTo>
                    <a:pt x="886" y="66"/>
                  </a:lnTo>
                  <a:lnTo>
                    <a:pt x="883" y="64"/>
                  </a:lnTo>
                  <a:lnTo>
                    <a:pt x="880" y="63"/>
                  </a:lnTo>
                  <a:lnTo>
                    <a:pt x="848" y="61"/>
                  </a:lnTo>
                  <a:lnTo>
                    <a:pt x="843" y="57"/>
                  </a:lnTo>
                  <a:lnTo>
                    <a:pt x="841" y="61"/>
                  </a:lnTo>
                  <a:lnTo>
                    <a:pt x="836" y="57"/>
                  </a:lnTo>
                  <a:lnTo>
                    <a:pt x="830" y="57"/>
                  </a:lnTo>
                  <a:lnTo>
                    <a:pt x="827" y="61"/>
                  </a:lnTo>
                  <a:lnTo>
                    <a:pt x="826" y="61"/>
                  </a:lnTo>
                  <a:lnTo>
                    <a:pt x="821" y="60"/>
                  </a:lnTo>
                  <a:lnTo>
                    <a:pt x="795" y="61"/>
                  </a:lnTo>
                  <a:lnTo>
                    <a:pt x="787" y="63"/>
                  </a:lnTo>
                  <a:lnTo>
                    <a:pt x="782" y="64"/>
                  </a:lnTo>
                  <a:lnTo>
                    <a:pt x="763" y="67"/>
                  </a:lnTo>
                  <a:lnTo>
                    <a:pt x="760" y="70"/>
                  </a:lnTo>
                  <a:lnTo>
                    <a:pt x="754" y="72"/>
                  </a:lnTo>
                  <a:lnTo>
                    <a:pt x="749" y="75"/>
                  </a:lnTo>
                  <a:lnTo>
                    <a:pt x="746" y="77"/>
                  </a:lnTo>
                  <a:lnTo>
                    <a:pt x="740" y="77"/>
                  </a:lnTo>
                  <a:lnTo>
                    <a:pt x="731" y="78"/>
                  </a:lnTo>
                  <a:lnTo>
                    <a:pt x="730" y="81"/>
                  </a:lnTo>
                  <a:lnTo>
                    <a:pt x="717" y="81"/>
                  </a:lnTo>
                  <a:lnTo>
                    <a:pt x="716" y="83"/>
                  </a:lnTo>
                  <a:lnTo>
                    <a:pt x="701" y="83"/>
                  </a:lnTo>
                  <a:lnTo>
                    <a:pt x="697" y="87"/>
                  </a:lnTo>
                  <a:lnTo>
                    <a:pt x="676" y="88"/>
                  </a:lnTo>
                  <a:lnTo>
                    <a:pt x="620" y="88"/>
                  </a:lnTo>
                  <a:lnTo>
                    <a:pt x="615" y="87"/>
                  </a:lnTo>
                  <a:lnTo>
                    <a:pt x="612" y="83"/>
                  </a:lnTo>
                  <a:lnTo>
                    <a:pt x="599" y="83"/>
                  </a:lnTo>
                  <a:lnTo>
                    <a:pt x="599" y="81"/>
                  </a:lnTo>
                  <a:lnTo>
                    <a:pt x="586" y="81"/>
                  </a:lnTo>
                  <a:lnTo>
                    <a:pt x="586" y="78"/>
                  </a:lnTo>
                  <a:lnTo>
                    <a:pt x="578" y="78"/>
                  </a:lnTo>
                  <a:lnTo>
                    <a:pt x="568" y="76"/>
                  </a:lnTo>
                  <a:lnTo>
                    <a:pt x="563" y="75"/>
                  </a:lnTo>
                  <a:lnTo>
                    <a:pt x="561" y="72"/>
                  </a:lnTo>
                  <a:lnTo>
                    <a:pt x="554" y="72"/>
                  </a:lnTo>
                  <a:lnTo>
                    <a:pt x="549" y="70"/>
                  </a:lnTo>
                  <a:lnTo>
                    <a:pt x="548" y="67"/>
                  </a:lnTo>
                  <a:lnTo>
                    <a:pt x="536" y="67"/>
                  </a:lnTo>
                  <a:lnTo>
                    <a:pt x="522" y="66"/>
                  </a:lnTo>
                  <a:lnTo>
                    <a:pt x="518" y="64"/>
                  </a:lnTo>
                  <a:lnTo>
                    <a:pt x="512" y="61"/>
                  </a:lnTo>
                  <a:lnTo>
                    <a:pt x="502" y="63"/>
                  </a:lnTo>
                  <a:lnTo>
                    <a:pt x="480" y="61"/>
                  </a:lnTo>
                  <a:lnTo>
                    <a:pt x="474" y="60"/>
                  </a:lnTo>
                  <a:lnTo>
                    <a:pt x="466" y="61"/>
                  </a:lnTo>
                  <a:lnTo>
                    <a:pt x="462" y="57"/>
                  </a:lnTo>
                  <a:lnTo>
                    <a:pt x="460" y="60"/>
                  </a:lnTo>
                  <a:lnTo>
                    <a:pt x="458" y="60"/>
                  </a:lnTo>
                  <a:lnTo>
                    <a:pt x="458" y="57"/>
                  </a:lnTo>
                  <a:lnTo>
                    <a:pt x="449" y="57"/>
                  </a:lnTo>
                  <a:lnTo>
                    <a:pt x="447" y="61"/>
                  </a:lnTo>
                  <a:lnTo>
                    <a:pt x="417" y="63"/>
                  </a:lnTo>
                  <a:lnTo>
                    <a:pt x="402" y="66"/>
                  </a:lnTo>
                  <a:lnTo>
                    <a:pt x="387" y="67"/>
                  </a:lnTo>
                  <a:lnTo>
                    <a:pt x="387" y="70"/>
                  </a:lnTo>
                  <a:lnTo>
                    <a:pt x="383" y="72"/>
                  </a:lnTo>
                  <a:lnTo>
                    <a:pt x="378" y="72"/>
                  </a:lnTo>
                  <a:lnTo>
                    <a:pt x="371" y="76"/>
                  </a:lnTo>
                  <a:lnTo>
                    <a:pt x="357" y="78"/>
                  </a:lnTo>
                  <a:lnTo>
                    <a:pt x="356" y="81"/>
                  </a:lnTo>
                  <a:lnTo>
                    <a:pt x="347" y="81"/>
                  </a:lnTo>
                  <a:lnTo>
                    <a:pt x="345" y="83"/>
                  </a:lnTo>
                  <a:lnTo>
                    <a:pt x="338" y="83"/>
                  </a:lnTo>
                  <a:lnTo>
                    <a:pt x="335" y="87"/>
                  </a:lnTo>
                  <a:lnTo>
                    <a:pt x="321" y="89"/>
                  </a:lnTo>
                  <a:lnTo>
                    <a:pt x="318" y="91"/>
                  </a:lnTo>
                  <a:lnTo>
                    <a:pt x="304" y="91"/>
                  </a:lnTo>
                  <a:lnTo>
                    <a:pt x="303" y="95"/>
                  </a:lnTo>
                  <a:lnTo>
                    <a:pt x="298" y="95"/>
                  </a:lnTo>
                  <a:lnTo>
                    <a:pt x="278" y="97"/>
                  </a:lnTo>
                  <a:lnTo>
                    <a:pt x="274" y="97"/>
                  </a:lnTo>
                  <a:lnTo>
                    <a:pt x="271" y="97"/>
                  </a:lnTo>
                  <a:lnTo>
                    <a:pt x="268" y="97"/>
                  </a:lnTo>
                  <a:lnTo>
                    <a:pt x="247" y="95"/>
                  </a:lnTo>
                  <a:lnTo>
                    <a:pt x="239" y="95"/>
                  </a:lnTo>
                  <a:lnTo>
                    <a:pt x="239" y="91"/>
                  </a:lnTo>
                  <a:lnTo>
                    <a:pt x="225" y="91"/>
                  </a:lnTo>
                  <a:lnTo>
                    <a:pt x="222" y="89"/>
                  </a:lnTo>
                  <a:lnTo>
                    <a:pt x="216" y="89"/>
                  </a:lnTo>
                  <a:lnTo>
                    <a:pt x="208" y="88"/>
                  </a:lnTo>
                  <a:lnTo>
                    <a:pt x="204" y="87"/>
                  </a:lnTo>
                  <a:lnTo>
                    <a:pt x="204" y="84"/>
                  </a:lnTo>
                  <a:lnTo>
                    <a:pt x="191" y="83"/>
                  </a:lnTo>
                  <a:lnTo>
                    <a:pt x="190" y="81"/>
                  </a:lnTo>
                  <a:lnTo>
                    <a:pt x="175" y="81"/>
                  </a:lnTo>
                  <a:lnTo>
                    <a:pt x="173" y="78"/>
                  </a:lnTo>
                  <a:lnTo>
                    <a:pt x="160" y="78"/>
                  </a:lnTo>
                  <a:lnTo>
                    <a:pt x="153" y="77"/>
                  </a:lnTo>
                  <a:lnTo>
                    <a:pt x="147" y="76"/>
                  </a:lnTo>
                  <a:lnTo>
                    <a:pt x="123" y="75"/>
                  </a:lnTo>
                  <a:lnTo>
                    <a:pt x="118" y="75"/>
                  </a:lnTo>
                  <a:lnTo>
                    <a:pt x="114" y="75"/>
                  </a:lnTo>
                  <a:lnTo>
                    <a:pt x="96" y="75"/>
                  </a:lnTo>
                  <a:lnTo>
                    <a:pt x="69" y="76"/>
                  </a:lnTo>
                  <a:lnTo>
                    <a:pt x="64" y="77"/>
                  </a:lnTo>
                  <a:lnTo>
                    <a:pt x="53" y="70"/>
                  </a:lnTo>
                  <a:lnTo>
                    <a:pt x="49" y="67"/>
                  </a:lnTo>
                  <a:lnTo>
                    <a:pt x="45" y="64"/>
                  </a:lnTo>
                  <a:lnTo>
                    <a:pt x="45" y="63"/>
                  </a:lnTo>
                  <a:lnTo>
                    <a:pt x="40" y="61"/>
                  </a:lnTo>
                  <a:lnTo>
                    <a:pt x="40" y="59"/>
                  </a:lnTo>
                  <a:lnTo>
                    <a:pt x="36" y="57"/>
                  </a:lnTo>
                  <a:lnTo>
                    <a:pt x="24" y="47"/>
                  </a:lnTo>
                  <a:lnTo>
                    <a:pt x="18" y="46"/>
                  </a:lnTo>
                  <a:lnTo>
                    <a:pt x="12" y="41"/>
                  </a:lnTo>
                  <a:lnTo>
                    <a:pt x="13" y="40"/>
                  </a:lnTo>
                  <a:lnTo>
                    <a:pt x="11" y="39"/>
                  </a:lnTo>
                  <a:lnTo>
                    <a:pt x="9" y="36"/>
                  </a:lnTo>
                  <a:lnTo>
                    <a:pt x="5" y="31"/>
                  </a:lnTo>
                  <a:lnTo>
                    <a:pt x="0" y="29"/>
                  </a:lnTo>
                  <a:lnTo>
                    <a:pt x="3" y="27"/>
                  </a:lnTo>
                  <a:lnTo>
                    <a:pt x="12" y="24"/>
                  </a:lnTo>
                  <a:lnTo>
                    <a:pt x="18" y="23"/>
                  </a:lnTo>
                  <a:lnTo>
                    <a:pt x="22" y="21"/>
                  </a:lnTo>
                  <a:lnTo>
                    <a:pt x="29" y="21"/>
                  </a:lnTo>
                  <a:lnTo>
                    <a:pt x="33" y="18"/>
                  </a:lnTo>
                  <a:lnTo>
                    <a:pt x="40" y="17"/>
                  </a:lnTo>
                  <a:lnTo>
                    <a:pt x="75" y="10"/>
                  </a:lnTo>
                  <a:lnTo>
                    <a:pt x="95" y="7"/>
                  </a:lnTo>
                  <a:lnTo>
                    <a:pt x="127" y="5"/>
                  </a:lnTo>
                  <a:lnTo>
                    <a:pt x="131" y="7"/>
                  </a:lnTo>
                  <a:lnTo>
                    <a:pt x="150" y="7"/>
                  </a:lnTo>
                  <a:lnTo>
                    <a:pt x="150" y="11"/>
                  </a:lnTo>
                  <a:lnTo>
                    <a:pt x="154" y="11"/>
                  </a:lnTo>
                  <a:lnTo>
                    <a:pt x="160" y="11"/>
                  </a:lnTo>
                  <a:lnTo>
                    <a:pt x="163" y="12"/>
                  </a:lnTo>
                  <a:lnTo>
                    <a:pt x="181" y="18"/>
                  </a:lnTo>
                  <a:lnTo>
                    <a:pt x="197" y="21"/>
                  </a:lnTo>
                  <a:lnTo>
                    <a:pt x="199" y="24"/>
                  </a:lnTo>
                  <a:lnTo>
                    <a:pt x="204" y="24"/>
                  </a:lnTo>
                  <a:lnTo>
                    <a:pt x="207" y="24"/>
                  </a:lnTo>
                  <a:lnTo>
                    <a:pt x="211" y="28"/>
                  </a:lnTo>
                  <a:lnTo>
                    <a:pt x="220" y="30"/>
                  </a:lnTo>
                  <a:lnTo>
                    <a:pt x="231" y="30"/>
                  </a:lnTo>
                  <a:lnTo>
                    <a:pt x="235" y="33"/>
                  </a:lnTo>
                  <a:lnTo>
                    <a:pt x="261" y="33"/>
                  </a:lnTo>
                  <a:lnTo>
                    <a:pt x="267" y="33"/>
                  </a:lnTo>
                  <a:lnTo>
                    <a:pt x="271" y="33"/>
                  </a:lnTo>
                  <a:lnTo>
                    <a:pt x="273" y="33"/>
                  </a:lnTo>
                  <a:lnTo>
                    <a:pt x="278" y="34"/>
                  </a:lnTo>
                  <a:lnTo>
                    <a:pt x="280" y="33"/>
                  </a:lnTo>
                  <a:lnTo>
                    <a:pt x="322" y="30"/>
                  </a:lnTo>
                  <a:lnTo>
                    <a:pt x="332" y="29"/>
                  </a:lnTo>
                  <a:lnTo>
                    <a:pt x="334" y="27"/>
                  </a:lnTo>
                  <a:lnTo>
                    <a:pt x="338" y="27"/>
                  </a:lnTo>
                  <a:lnTo>
                    <a:pt x="338" y="24"/>
                  </a:lnTo>
                  <a:lnTo>
                    <a:pt x="341" y="24"/>
                  </a:lnTo>
                  <a:lnTo>
                    <a:pt x="346" y="24"/>
                  </a:lnTo>
                  <a:lnTo>
                    <a:pt x="348" y="21"/>
                  </a:lnTo>
                  <a:lnTo>
                    <a:pt x="356" y="21"/>
                  </a:lnTo>
                  <a:lnTo>
                    <a:pt x="359" y="18"/>
                  </a:lnTo>
                  <a:lnTo>
                    <a:pt x="381" y="13"/>
                  </a:lnTo>
                  <a:lnTo>
                    <a:pt x="387" y="13"/>
                  </a:lnTo>
                  <a:lnTo>
                    <a:pt x="400" y="10"/>
                  </a:lnTo>
                  <a:lnTo>
                    <a:pt x="404" y="7"/>
                  </a:lnTo>
                  <a:lnTo>
                    <a:pt x="411" y="7"/>
                  </a:lnTo>
                  <a:lnTo>
                    <a:pt x="426" y="5"/>
                  </a:lnTo>
                  <a:lnTo>
                    <a:pt x="434" y="4"/>
                  </a:lnTo>
                  <a:lnTo>
                    <a:pt x="438" y="4"/>
                  </a:lnTo>
                  <a:lnTo>
                    <a:pt x="455" y="0"/>
                  </a:lnTo>
                  <a:lnTo>
                    <a:pt x="471" y="1"/>
                  </a:lnTo>
                  <a:lnTo>
                    <a:pt x="474" y="1"/>
                  </a:lnTo>
                  <a:lnTo>
                    <a:pt x="486" y="4"/>
                  </a:lnTo>
                  <a:lnTo>
                    <a:pt x="521" y="7"/>
                  </a:lnTo>
                  <a:lnTo>
                    <a:pt x="524" y="11"/>
                  </a:lnTo>
                  <a:lnTo>
                    <a:pt x="528" y="11"/>
                  </a:lnTo>
                  <a:lnTo>
                    <a:pt x="534" y="12"/>
                  </a:lnTo>
                  <a:lnTo>
                    <a:pt x="537" y="13"/>
                  </a:lnTo>
                  <a:lnTo>
                    <a:pt x="542" y="13"/>
                  </a:lnTo>
                  <a:lnTo>
                    <a:pt x="551" y="16"/>
                  </a:lnTo>
                  <a:lnTo>
                    <a:pt x="556" y="17"/>
                  </a:lnTo>
                  <a:lnTo>
                    <a:pt x="580" y="21"/>
                  </a:lnTo>
                  <a:lnTo>
                    <a:pt x="581" y="24"/>
                  </a:lnTo>
                  <a:lnTo>
                    <a:pt x="591" y="24"/>
                  </a:lnTo>
                  <a:lnTo>
                    <a:pt x="596" y="28"/>
                  </a:lnTo>
                  <a:lnTo>
                    <a:pt x="599" y="28"/>
                  </a:lnTo>
                  <a:lnTo>
                    <a:pt x="615" y="30"/>
                  </a:lnTo>
                  <a:lnTo>
                    <a:pt x="633" y="33"/>
                  </a:lnTo>
                  <a:lnTo>
                    <a:pt x="651" y="34"/>
                  </a:lnTo>
                  <a:lnTo>
                    <a:pt x="656" y="39"/>
                  </a:lnTo>
                  <a:lnTo>
                    <a:pt x="658" y="36"/>
                  </a:lnTo>
                  <a:lnTo>
                    <a:pt x="656" y="35"/>
                  </a:lnTo>
                  <a:lnTo>
                    <a:pt x="658" y="35"/>
                  </a:lnTo>
                  <a:lnTo>
                    <a:pt x="659" y="39"/>
                  </a:lnTo>
                  <a:lnTo>
                    <a:pt x="660" y="35"/>
                  </a:lnTo>
                  <a:lnTo>
                    <a:pt x="663" y="35"/>
                  </a:lnTo>
                  <a:lnTo>
                    <a:pt x="664" y="39"/>
                  </a:lnTo>
                  <a:lnTo>
                    <a:pt x="665" y="35"/>
                  </a:lnTo>
                  <a:lnTo>
                    <a:pt x="665" y="39"/>
                  </a:lnTo>
                  <a:lnTo>
                    <a:pt x="669" y="39"/>
                  </a:lnTo>
                  <a:lnTo>
                    <a:pt x="670" y="35"/>
                  </a:lnTo>
                  <a:lnTo>
                    <a:pt x="675" y="39"/>
                  </a:lnTo>
                  <a:lnTo>
                    <a:pt x="676" y="35"/>
                  </a:lnTo>
                  <a:lnTo>
                    <a:pt x="680" y="34"/>
                  </a:lnTo>
                  <a:lnTo>
                    <a:pt x="693" y="34"/>
                  </a:lnTo>
                  <a:lnTo>
                    <a:pt x="719" y="29"/>
                  </a:lnTo>
                  <a:lnTo>
                    <a:pt x="725" y="27"/>
                  </a:lnTo>
                  <a:lnTo>
                    <a:pt x="730" y="24"/>
                  </a:lnTo>
                  <a:lnTo>
                    <a:pt x="735" y="23"/>
                  </a:lnTo>
                  <a:lnTo>
                    <a:pt x="739" y="21"/>
                  </a:lnTo>
                  <a:lnTo>
                    <a:pt x="746" y="21"/>
                  </a:lnTo>
                  <a:lnTo>
                    <a:pt x="748" y="18"/>
                  </a:lnTo>
                  <a:lnTo>
                    <a:pt x="754" y="17"/>
                  </a:lnTo>
                  <a:lnTo>
                    <a:pt x="757" y="17"/>
                  </a:lnTo>
                  <a:lnTo>
                    <a:pt x="765" y="15"/>
                  </a:lnTo>
                  <a:lnTo>
                    <a:pt x="770" y="13"/>
                  </a:lnTo>
                  <a:lnTo>
                    <a:pt x="778" y="11"/>
                  </a:lnTo>
                  <a:lnTo>
                    <a:pt x="781" y="7"/>
                  </a:lnTo>
                  <a:lnTo>
                    <a:pt x="790" y="7"/>
                  </a:lnTo>
                  <a:lnTo>
                    <a:pt x="811" y="4"/>
                  </a:lnTo>
                  <a:lnTo>
                    <a:pt x="830" y="0"/>
                  </a:lnTo>
                  <a:close/>
                </a:path>
              </a:pathLst>
            </a:custGeom>
            <a:solidFill>
              <a:srgbClr val="FFD9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2198" name="Freeform 149"/>
            <p:cNvSpPr>
              <a:spLocks/>
            </p:cNvSpPr>
            <p:nvPr/>
          </p:nvSpPr>
          <p:spPr bwMode="auto">
            <a:xfrm>
              <a:off x="117" y="253"/>
              <a:ext cx="19" cy="20"/>
            </a:xfrm>
            <a:custGeom>
              <a:avLst/>
              <a:gdLst>
                <a:gd name="T0" fmla="*/ 28 w 58"/>
                <a:gd name="T1" fmla="*/ 0 h 60"/>
                <a:gd name="T2" fmla="*/ 34 w 58"/>
                <a:gd name="T3" fmla="*/ 0 h 60"/>
                <a:gd name="T4" fmla="*/ 38 w 58"/>
                <a:gd name="T5" fmla="*/ 1 h 60"/>
                <a:gd name="T6" fmla="*/ 57 w 58"/>
                <a:gd name="T7" fmla="*/ 19 h 60"/>
                <a:gd name="T8" fmla="*/ 58 w 58"/>
                <a:gd name="T9" fmla="*/ 21 h 60"/>
                <a:gd name="T10" fmla="*/ 58 w 58"/>
                <a:gd name="T11" fmla="*/ 24 h 60"/>
                <a:gd name="T12" fmla="*/ 58 w 58"/>
                <a:gd name="T13" fmla="*/ 37 h 60"/>
                <a:gd name="T14" fmla="*/ 42 w 58"/>
                <a:gd name="T15" fmla="*/ 59 h 60"/>
                <a:gd name="T16" fmla="*/ 26 w 58"/>
                <a:gd name="T17" fmla="*/ 60 h 60"/>
                <a:gd name="T18" fmla="*/ 21 w 58"/>
                <a:gd name="T19" fmla="*/ 60 h 60"/>
                <a:gd name="T20" fmla="*/ 2 w 58"/>
                <a:gd name="T21" fmla="*/ 42 h 60"/>
                <a:gd name="T22" fmla="*/ 0 w 58"/>
                <a:gd name="T23" fmla="*/ 36 h 60"/>
                <a:gd name="T24" fmla="*/ 0 w 58"/>
                <a:gd name="T25" fmla="*/ 24 h 60"/>
                <a:gd name="T26" fmla="*/ 2 w 58"/>
                <a:gd name="T27" fmla="*/ 18 h 60"/>
                <a:gd name="T28" fmla="*/ 8 w 58"/>
                <a:gd name="T29" fmla="*/ 8 h 60"/>
                <a:gd name="T30" fmla="*/ 18 w 58"/>
                <a:gd name="T31" fmla="*/ 1 h 60"/>
                <a:gd name="T32" fmla="*/ 21 w 58"/>
                <a:gd name="T33" fmla="*/ 1 h 60"/>
                <a:gd name="T34" fmla="*/ 27 w 58"/>
                <a:gd name="T35" fmla="*/ 1 h 60"/>
                <a:gd name="T36" fmla="*/ 28 w 58"/>
                <a:gd name="T37" fmla="*/ 0 h 60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58"/>
                <a:gd name="T58" fmla="*/ 0 h 60"/>
                <a:gd name="T59" fmla="*/ 58 w 58"/>
                <a:gd name="T60" fmla="*/ 60 h 60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58" h="60">
                  <a:moveTo>
                    <a:pt x="28" y="0"/>
                  </a:moveTo>
                  <a:lnTo>
                    <a:pt x="34" y="0"/>
                  </a:lnTo>
                  <a:lnTo>
                    <a:pt x="38" y="1"/>
                  </a:lnTo>
                  <a:lnTo>
                    <a:pt x="57" y="19"/>
                  </a:lnTo>
                  <a:lnTo>
                    <a:pt x="58" y="21"/>
                  </a:lnTo>
                  <a:lnTo>
                    <a:pt x="58" y="24"/>
                  </a:lnTo>
                  <a:lnTo>
                    <a:pt x="58" y="37"/>
                  </a:lnTo>
                  <a:lnTo>
                    <a:pt x="42" y="59"/>
                  </a:lnTo>
                  <a:lnTo>
                    <a:pt x="26" y="60"/>
                  </a:lnTo>
                  <a:lnTo>
                    <a:pt x="21" y="60"/>
                  </a:lnTo>
                  <a:lnTo>
                    <a:pt x="2" y="42"/>
                  </a:lnTo>
                  <a:lnTo>
                    <a:pt x="0" y="36"/>
                  </a:lnTo>
                  <a:lnTo>
                    <a:pt x="0" y="24"/>
                  </a:lnTo>
                  <a:lnTo>
                    <a:pt x="2" y="18"/>
                  </a:lnTo>
                  <a:lnTo>
                    <a:pt x="8" y="8"/>
                  </a:lnTo>
                  <a:lnTo>
                    <a:pt x="18" y="1"/>
                  </a:lnTo>
                  <a:lnTo>
                    <a:pt x="21" y="1"/>
                  </a:lnTo>
                  <a:lnTo>
                    <a:pt x="27" y="1"/>
                  </a:lnTo>
                  <a:lnTo>
                    <a:pt x="28" y="0"/>
                  </a:lnTo>
                  <a:close/>
                </a:path>
              </a:pathLst>
            </a:custGeom>
            <a:solidFill>
              <a:srgbClr val="FFD9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2199" name="Freeform 150"/>
            <p:cNvSpPr>
              <a:spLocks/>
            </p:cNvSpPr>
            <p:nvPr/>
          </p:nvSpPr>
          <p:spPr bwMode="auto">
            <a:xfrm>
              <a:off x="105" y="275"/>
              <a:ext cx="21" cy="20"/>
            </a:xfrm>
            <a:custGeom>
              <a:avLst/>
              <a:gdLst>
                <a:gd name="T0" fmla="*/ 24 w 61"/>
                <a:gd name="T1" fmla="*/ 0 h 59"/>
                <a:gd name="T2" fmla="*/ 41 w 61"/>
                <a:gd name="T3" fmla="*/ 2 h 59"/>
                <a:gd name="T4" fmla="*/ 50 w 61"/>
                <a:gd name="T5" fmla="*/ 6 h 59"/>
                <a:gd name="T6" fmla="*/ 59 w 61"/>
                <a:gd name="T7" fmla="*/ 17 h 59"/>
                <a:gd name="T8" fmla="*/ 61 w 61"/>
                <a:gd name="T9" fmla="*/ 28 h 59"/>
                <a:gd name="T10" fmla="*/ 60 w 61"/>
                <a:gd name="T11" fmla="*/ 38 h 59"/>
                <a:gd name="T12" fmla="*/ 44 w 61"/>
                <a:gd name="T13" fmla="*/ 57 h 59"/>
                <a:gd name="T14" fmla="*/ 42 w 61"/>
                <a:gd name="T15" fmla="*/ 58 h 59"/>
                <a:gd name="T16" fmla="*/ 39 w 61"/>
                <a:gd name="T17" fmla="*/ 58 h 59"/>
                <a:gd name="T18" fmla="*/ 36 w 61"/>
                <a:gd name="T19" fmla="*/ 59 h 59"/>
                <a:gd name="T20" fmla="*/ 26 w 61"/>
                <a:gd name="T21" fmla="*/ 59 h 59"/>
                <a:gd name="T22" fmla="*/ 16 w 61"/>
                <a:gd name="T23" fmla="*/ 57 h 59"/>
                <a:gd name="T24" fmla="*/ 2 w 61"/>
                <a:gd name="T25" fmla="*/ 42 h 59"/>
                <a:gd name="T26" fmla="*/ 0 w 61"/>
                <a:gd name="T27" fmla="*/ 35 h 59"/>
                <a:gd name="T28" fmla="*/ 0 w 61"/>
                <a:gd name="T29" fmla="*/ 27 h 59"/>
                <a:gd name="T30" fmla="*/ 2 w 61"/>
                <a:gd name="T31" fmla="*/ 18 h 59"/>
                <a:gd name="T32" fmla="*/ 13 w 61"/>
                <a:gd name="T33" fmla="*/ 4 h 59"/>
                <a:gd name="T34" fmla="*/ 19 w 61"/>
                <a:gd name="T35" fmla="*/ 2 h 59"/>
                <a:gd name="T36" fmla="*/ 24 w 61"/>
                <a:gd name="T37" fmla="*/ 0 h 59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61"/>
                <a:gd name="T58" fmla="*/ 0 h 59"/>
                <a:gd name="T59" fmla="*/ 61 w 61"/>
                <a:gd name="T60" fmla="*/ 59 h 59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61" h="59">
                  <a:moveTo>
                    <a:pt x="24" y="0"/>
                  </a:moveTo>
                  <a:lnTo>
                    <a:pt x="41" y="2"/>
                  </a:lnTo>
                  <a:lnTo>
                    <a:pt x="50" y="6"/>
                  </a:lnTo>
                  <a:lnTo>
                    <a:pt x="59" y="17"/>
                  </a:lnTo>
                  <a:lnTo>
                    <a:pt x="61" y="28"/>
                  </a:lnTo>
                  <a:lnTo>
                    <a:pt x="60" y="38"/>
                  </a:lnTo>
                  <a:lnTo>
                    <a:pt x="44" y="57"/>
                  </a:lnTo>
                  <a:lnTo>
                    <a:pt x="42" y="58"/>
                  </a:lnTo>
                  <a:lnTo>
                    <a:pt x="39" y="58"/>
                  </a:lnTo>
                  <a:lnTo>
                    <a:pt x="36" y="59"/>
                  </a:lnTo>
                  <a:lnTo>
                    <a:pt x="26" y="59"/>
                  </a:lnTo>
                  <a:lnTo>
                    <a:pt x="16" y="57"/>
                  </a:lnTo>
                  <a:lnTo>
                    <a:pt x="2" y="42"/>
                  </a:lnTo>
                  <a:lnTo>
                    <a:pt x="0" y="35"/>
                  </a:lnTo>
                  <a:lnTo>
                    <a:pt x="0" y="27"/>
                  </a:lnTo>
                  <a:lnTo>
                    <a:pt x="2" y="18"/>
                  </a:lnTo>
                  <a:lnTo>
                    <a:pt x="13" y="4"/>
                  </a:lnTo>
                  <a:lnTo>
                    <a:pt x="19" y="2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FFD9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2200" name="Freeform 151"/>
            <p:cNvSpPr>
              <a:spLocks/>
            </p:cNvSpPr>
            <p:nvPr/>
          </p:nvSpPr>
          <p:spPr bwMode="auto">
            <a:xfrm>
              <a:off x="95" y="298"/>
              <a:ext cx="20" cy="20"/>
            </a:xfrm>
            <a:custGeom>
              <a:avLst/>
              <a:gdLst>
                <a:gd name="T0" fmla="*/ 26 w 60"/>
                <a:gd name="T1" fmla="*/ 0 h 59"/>
                <a:gd name="T2" fmla="*/ 40 w 60"/>
                <a:gd name="T3" fmla="*/ 1 h 59"/>
                <a:gd name="T4" fmla="*/ 55 w 60"/>
                <a:gd name="T5" fmla="*/ 12 h 59"/>
                <a:gd name="T6" fmla="*/ 57 w 60"/>
                <a:gd name="T7" fmla="*/ 17 h 59"/>
                <a:gd name="T8" fmla="*/ 60 w 60"/>
                <a:gd name="T9" fmla="*/ 23 h 59"/>
                <a:gd name="T10" fmla="*/ 60 w 60"/>
                <a:gd name="T11" fmla="*/ 37 h 59"/>
                <a:gd name="T12" fmla="*/ 56 w 60"/>
                <a:gd name="T13" fmla="*/ 45 h 59"/>
                <a:gd name="T14" fmla="*/ 42 w 60"/>
                <a:gd name="T15" fmla="*/ 56 h 59"/>
                <a:gd name="T16" fmla="*/ 37 w 60"/>
                <a:gd name="T17" fmla="*/ 59 h 59"/>
                <a:gd name="T18" fmla="*/ 25 w 60"/>
                <a:gd name="T19" fmla="*/ 59 h 59"/>
                <a:gd name="T20" fmla="*/ 22 w 60"/>
                <a:gd name="T21" fmla="*/ 57 h 59"/>
                <a:gd name="T22" fmla="*/ 19 w 60"/>
                <a:gd name="T23" fmla="*/ 56 h 59"/>
                <a:gd name="T24" fmla="*/ 4 w 60"/>
                <a:gd name="T25" fmla="*/ 45 h 59"/>
                <a:gd name="T26" fmla="*/ 0 w 60"/>
                <a:gd name="T27" fmla="*/ 39 h 59"/>
                <a:gd name="T28" fmla="*/ 0 w 60"/>
                <a:gd name="T29" fmla="*/ 24 h 59"/>
                <a:gd name="T30" fmla="*/ 0 w 60"/>
                <a:gd name="T31" fmla="*/ 23 h 59"/>
                <a:gd name="T32" fmla="*/ 4 w 60"/>
                <a:gd name="T33" fmla="*/ 18 h 59"/>
                <a:gd name="T34" fmla="*/ 12 w 60"/>
                <a:gd name="T35" fmla="*/ 7 h 59"/>
                <a:gd name="T36" fmla="*/ 22 w 60"/>
                <a:gd name="T37" fmla="*/ 1 h 59"/>
                <a:gd name="T38" fmla="*/ 25 w 60"/>
                <a:gd name="T39" fmla="*/ 1 h 59"/>
                <a:gd name="T40" fmla="*/ 26 w 60"/>
                <a:gd name="T41" fmla="*/ 0 h 59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60"/>
                <a:gd name="T64" fmla="*/ 0 h 59"/>
                <a:gd name="T65" fmla="*/ 60 w 60"/>
                <a:gd name="T66" fmla="*/ 59 h 59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60" h="59">
                  <a:moveTo>
                    <a:pt x="26" y="0"/>
                  </a:moveTo>
                  <a:lnTo>
                    <a:pt x="40" y="1"/>
                  </a:lnTo>
                  <a:lnTo>
                    <a:pt x="55" y="12"/>
                  </a:lnTo>
                  <a:lnTo>
                    <a:pt x="57" y="17"/>
                  </a:lnTo>
                  <a:lnTo>
                    <a:pt x="60" y="23"/>
                  </a:lnTo>
                  <a:lnTo>
                    <a:pt x="60" y="37"/>
                  </a:lnTo>
                  <a:lnTo>
                    <a:pt x="56" y="45"/>
                  </a:lnTo>
                  <a:lnTo>
                    <a:pt x="42" y="56"/>
                  </a:lnTo>
                  <a:lnTo>
                    <a:pt x="37" y="59"/>
                  </a:lnTo>
                  <a:lnTo>
                    <a:pt x="25" y="59"/>
                  </a:lnTo>
                  <a:lnTo>
                    <a:pt x="22" y="57"/>
                  </a:lnTo>
                  <a:lnTo>
                    <a:pt x="19" y="56"/>
                  </a:lnTo>
                  <a:lnTo>
                    <a:pt x="4" y="45"/>
                  </a:lnTo>
                  <a:lnTo>
                    <a:pt x="0" y="39"/>
                  </a:lnTo>
                  <a:lnTo>
                    <a:pt x="0" y="24"/>
                  </a:lnTo>
                  <a:lnTo>
                    <a:pt x="0" y="23"/>
                  </a:lnTo>
                  <a:lnTo>
                    <a:pt x="4" y="18"/>
                  </a:lnTo>
                  <a:lnTo>
                    <a:pt x="12" y="7"/>
                  </a:lnTo>
                  <a:lnTo>
                    <a:pt x="22" y="1"/>
                  </a:lnTo>
                  <a:lnTo>
                    <a:pt x="25" y="1"/>
                  </a:lnTo>
                  <a:lnTo>
                    <a:pt x="26" y="0"/>
                  </a:lnTo>
                  <a:close/>
                </a:path>
              </a:pathLst>
            </a:custGeom>
            <a:solidFill>
              <a:srgbClr val="FFD9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2201" name="Freeform 152"/>
            <p:cNvSpPr>
              <a:spLocks/>
            </p:cNvSpPr>
            <p:nvPr/>
          </p:nvSpPr>
          <p:spPr bwMode="auto">
            <a:xfrm>
              <a:off x="87" y="323"/>
              <a:ext cx="20" cy="19"/>
            </a:xfrm>
            <a:custGeom>
              <a:avLst/>
              <a:gdLst>
                <a:gd name="T0" fmla="*/ 22 w 60"/>
                <a:gd name="T1" fmla="*/ 0 h 58"/>
                <a:gd name="T2" fmla="*/ 34 w 60"/>
                <a:gd name="T3" fmla="*/ 0 h 58"/>
                <a:gd name="T4" fmla="*/ 46 w 60"/>
                <a:gd name="T5" fmla="*/ 5 h 58"/>
                <a:gd name="T6" fmla="*/ 57 w 60"/>
                <a:gd name="T7" fmla="*/ 17 h 58"/>
                <a:gd name="T8" fmla="*/ 60 w 60"/>
                <a:gd name="T9" fmla="*/ 32 h 58"/>
                <a:gd name="T10" fmla="*/ 56 w 60"/>
                <a:gd name="T11" fmla="*/ 43 h 58"/>
                <a:gd name="T12" fmla="*/ 45 w 60"/>
                <a:gd name="T13" fmla="*/ 54 h 58"/>
                <a:gd name="T14" fmla="*/ 39 w 60"/>
                <a:gd name="T15" fmla="*/ 57 h 58"/>
                <a:gd name="T16" fmla="*/ 33 w 60"/>
                <a:gd name="T17" fmla="*/ 58 h 58"/>
                <a:gd name="T18" fmla="*/ 21 w 60"/>
                <a:gd name="T19" fmla="*/ 58 h 58"/>
                <a:gd name="T20" fmla="*/ 10 w 60"/>
                <a:gd name="T21" fmla="*/ 51 h 58"/>
                <a:gd name="T22" fmla="*/ 1 w 60"/>
                <a:gd name="T23" fmla="*/ 40 h 58"/>
                <a:gd name="T24" fmla="*/ 0 w 60"/>
                <a:gd name="T25" fmla="*/ 32 h 58"/>
                <a:gd name="T26" fmla="*/ 0 w 60"/>
                <a:gd name="T27" fmla="*/ 31 h 58"/>
                <a:gd name="T28" fmla="*/ 0 w 60"/>
                <a:gd name="T29" fmla="*/ 20 h 58"/>
                <a:gd name="T30" fmla="*/ 9 w 60"/>
                <a:gd name="T31" fmla="*/ 6 h 58"/>
                <a:gd name="T32" fmla="*/ 19 w 60"/>
                <a:gd name="T33" fmla="*/ 1 h 58"/>
                <a:gd name="T34" fmla="*/ 22 w 60"/>
                <a:gd name="T35" fmla="*/ 0 h 5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60"/>
                <a:gd name="T55" fmla="*/ 0 h 58"/>
                <a:gd name="T56" fmla="*/ 60 w 60"/>
                <a:gd name="T57" fmla="*/ 58 h 58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60" h="58">
                  <a:moveTo>
                    <a:pt x="22" y="0"/>
                  </a:moveTo>
                  <a:lnTo>
                    <a:pt x="34" y="0"/>
                  </a:lnTo>
                  <a:lnTo>
                    <a:pt x="46" y="5"/>
                  </a:lnTo>
                  <a:lnTo>
                    <a:pt x="57" y="17"/>
                  </a:lnTo>
                  <a:lnTo>
                    <a:pt x="60" y="32"/>
                  </a:lnTo>
                  <a:lnTo>
                    <a:pt x="56" y="43"/>
                  </a:lnTo>
                  <a:lnTo>
                    <a:pt x="45" y="54"/>
                  </a:lnTo>
                  <a:lnTo>
                    <a:pt x="39" y="57"/>
                  </a:lnTo>
                  <a:lnTo>
                    <a:pt x="33" y="58"/>
                  </a:lnTo>
                  <a:lnTo>
                    <a:pt x="21" y="58"/>
                  </a:lnTo>
                  <a:lnTo>
                    <a:pt x="10" y="51"/>
                  </a:lnTo>
                  <a:lnTo>
                    <a:pt x="1" y="40"/>
                  </a:lnTo>
                  <a:lnTo>
                    <a:pt x="0" y="32"/>
                  </a:lnTo>
                  <a:lnTo>
                    <a:pt x="0" y="31"/>
                  </a:lnTo>
                  <a:lnTo>
                    <a:pt x="0" y="20"/>
                  </a:lnTo>
                  <a:lnTo>
                    <a:pt x="9" y="6"/>
                  </a:lnTo>
                  <a:lnTo>
                    <a:pt x="19" y="1"/>
                  </a:lnTo>
                  <a:lnTo>
                    <a:pt x="22" y="0"/>
                  </a:lnTo>
                  <a:close/>
                </a:path>
              </a:pathLst>
            </a:custGeom>
            <a:solidFill>
              <a:srgbClr val="FFD9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2202" name="Freeform 153"/>
            <p:cNvSpPr>
              <a:spLocks/>
            </p:cNvSpPr>
            <p:nvPr/>
          </p:nvSpPr>
          <p:spPr bwMode="auto">
            <a:xfrm>
              <a:off x="81" y="346"/>
              <a:ext cx="20" cy="20"/>
            </a:xfrm>
            <a:custGeom>
              <a:avLst/>
              <a:gdLst>
                <a:gd name="T0" fmla="*/ 25 w 58"/>
                <a:gd name="T1" fmla="*/ 0 h 59"/>
                <a:gd name="T2" fmla="*/ 32 w 58"/>
                <a:gd name="T3" fmla="*/ 0 h 59"/>
                <a:gd name="T4" fmla="*/ 33 w 58"/>
                <a:gd name="T5" fmla="*/ 1 h 59"/>
                <a:gd name="T6" fmla="*/ 34 w 58"/>
                <a:gd name="T7" fmla="*/ 0 h 59"/>
                <a:gd name="T8" fmla="*/ 38 w 58"/>
                <a:gd name="T9" fmla="*/ 4 h 59"/>
                <a:gd name="T10" fmla="*/ 50 w 58"/>
                <a:gd name="T11" fmla="*/ 11 h 59"/>
                <a:gd name="T12" fmla="*/ 52 w 58"/>
                <a:gd name="T13" fmla="*/ 12 h 59"/>
                <a:gd name="T14" fmla="*/ 55 w 58"/>
                <a:gd name="T15" fmla="*/ 17 h 59"/>
                <a:gd name="T16" fmla="*/ 56 w 58"/>
                <a:gd name="T17" fmla="*/ 20 h 59"/>
                <a:gd name="T18" fmla="*/ 57 w 58"/>
                <a:gd name="T19" fmla="*/ 23 h 59"/>
                <a:gd name="T20" fmla="*/ 58 w 58"/>
                <a:gd name="T21" fmla="*/ 26 h 59"/>
                <a:gd name="T22" fmla="*/ 56 w 58"/>
                <a:gd name="T23" fmla="*/ 40 h 59"/>
                <a:gd name="T24" fmla="*/ 55 w 58"/>
                <a:gd name="T25" fmla="*/ 44 h 59"/>
                <a:gd name="T26" fmla="*/ 52 w 58"/>
                <a:gd name="T27" fmla="*/ 47 h 59"/>
                <a:gd name="T28" fmla="*/ 44 w 58"/>
                <a:gd name="T29" fmla="*/ 54 h 59"/>
                <a:gd name="T30" fmla="*/ 31 w 58"/>
                <a:gd name="T31" fmla="*/ 59 h 59"/>
                <a:gd name="T32" fmla="*/ 18 w 58"/>
                <a:gd name="T33" fmla="*/ 56 h 59"/>
                <a:gd name="T34" fmla="*/ 12 w 58"/>
                <a:gd name="T35" fmla="*/ 53 h 59"/>
                <a:gd name="T36" fmla="*/ 2 w 58"/>
                <a:gd name="T37" fmla="*/ 44 h 59"/>
                <a:gd name="T38" fmla="*/ 2 w 58"/>
                <a:gd name="T39" fmla="*/ 41 h 59"/>
                <a:gd name="T40" fmla="*/ 0 w 58"/>
                <a:gd name="T41" fmla="*/ 26 h 59"/>
                <a:gd name="T42" fmla="*/ 4 w 58"/>
                <a:gd name="T43" fmla="*/ 13 h 59"/>
                <a:gd name="T44" fmla="*/ 16 w 58"/>
                <a:gd name="T45" fmla="*/ 4 h 59"/>
                <a:gd name="T46" fmla="*/ 19 w 58"/>
                <a:gd name="T47" fmla="*/ 4 h 59"/>
                <a:gd name="T48" fmla="*/ 25 w 58"/>
                <a:gd name="T49" fmla="*/ 0 h 59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58"/>
                <a:gd name="T76" fmla="*/ 0 h 59"/>
                <a:gd name="T77" fmla="*/ 58 w 58"/>
                <a:gd name="T78" fmla="*/ 59 h 59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58" h="59">
                  <a:moveTo>
                    <a:pt x="25" y="0"/>
                  </a:moveTo>
                  <a:lnTo>
                    <a:pt x="32" y="0"/>
                  </a:lnTo>
                  <a:lnTo>
                    <a:pt x="33" y="1"/>
                  </a:lnTo>
                  <a:lnTo>
                    <a:pt x="34" y="0"/>
                  </a:lnTo>
                  <a:lnTo>
                    <a:pt x="38" y="4"/>
                  </a:lnTo>
                  <a:lnTo>
                    <a:pt x="50" y="11"/>
                  </a:lnTo>
                  <a:lnTo>
                    <a:pt x="52" y="12"/>
                  </a:lnTo>
                  <a:lnTo>
                    <a:pt x="55" y="17"/>
                  </a:lnTo>
                  <a:lnTo>
                    <a:pt x="56" y="20"/>
                  </a:lnTo>
                  <a:lnTo>
                    <a:pt x="57" y="23"/>
                  </a:lnTo>
                  <a:lnTo>
                    <a:pt x="58" y="26"/>
                  </a:lnTo>
                  <a:lnTo>
                    <a:pt x="56" y="40"/>
                  </a:lnTo>
                  <a:lnTo>
                    <a:pt x="55" y="44"/>
                  </a:lnTo>
                  <a:lnTo>
                    <a:pt x="52" y="47"/>
                  </a:lnTo>
                  <a:lnTo>
                    <a:pt x="44" y="54"/>
                  </a:lnTo>
                  <a:lnTo>
                    <a:pt x="31" y="59"/>
                  </a:lnTo>
                  <a:lnTo>
                    <a:pt x="18" y="56"/>
                  </a:lnTo>
                  <a:lnTo>
                    <a:pt x="12" y="53"/>
                  </a:lnTo>
                  <a:lnTo>
                    <a:pt x="2" y="44"/>
                  </a:lnTo>
                  <a:lnTo>
                    <a:pt x="2" y="41"/>
                  </a:lnTo>
                  <a:lnTo>
                    <a:pt x="0" y="26"/>
                  </a:lnTo>
                  <a:lnTo>
                    <a:pt x="4" y="13"/>
                  </a:lnTo>
                  <a:lnTo>
                    <a:pt x="16" y="4"/>
                  </a:lnTo>
                  <a:lnTo>
                    <a:pt x="19" y="4"/>
                  </a:lnTo>
                  <a:lnTo>
                    <a:pt x="25" y="0"/>
                  </a:lnTo>
                  <a:close/>
                </a:path>
              </a:pathLst>
            </a:custGeom>
            <a:solidFill>
              <a:srgbClr val="FFD9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2203" name="Freeform 154"/>
            <p:cNvSpPr>
              <a:spLocks/>
            </p:cNvSpPr>
            <p:nvPr/>
          </p:nvSpPr>
          <p:spPr bwMode="auto">
            <a:xfrm>
              <a:off x="76" y="371"/>
              <a:ext cx="20" cy="20"/>
            </a:xfrm>
            <a:custGeom>
              <a:avLst/>
              <a:gdLst>
                <a:gd name="T0" fmla="*/ 27 w 59"/>
                <a:gd name="T1" fmla="*/ 0 h 59"/>
                <a:gd name="T2" fmla="*/ 47 w 59"/>
                <a:gd name="T3" fmla="*/ 3 h 59"/>
                <a:gd name="T4" fmla="*/ 53 w 59"/>
                <a:gd name="T5" fmla="*/ 10 h 59"/>
                <a:gd name="T6" fmla="*/ 59 w 59"/>
                <a:gd name="T7" fmla="*/ 18 h 59"/>
                <a:gd name="T8" fmla="*/ 59 w 59"/>
                <a:gd name="T9" fmla="*/ 39 h 59"/>
                <a:gd name="T10" fmla="*/ 43 w 59"/>
                <a:gd name="T11" fmla="*/ 57 h 59"/>
                <a:gd name="T12" fmla="*/ 37 w 59"/>
                <a:gd name="T13" fmla="*/ 58 h 59"/>
                <a:gd name="T14" fmla="*/ 28 w 59"/>
                <a:gd name="T15" fmla="*/ 59 h 59"/>
                <a:gd name="T16" fmla="*/ 22 w 59"/>
                <a:gd name="T17" fmla="*/ 58 h 59"/>
                <a:gd name="T18" fmla="*/ 4 w 59"/>
                <a:gd name="T19" fmla="*/ 44 h 59"/>
                <a:gd name="T20" fmla="*/ 1 w 59"/>
                <a:gd name="T21" fmla="*/ 39 h 59"/>
                <a:gd name="T22" fmla="*/ 1 w 59"/>
                <a:gd name="T23" fmla="*/ 36 h 59"/>
                <a:gd name="T24" fmla="*/ 0 w 59"/>
                <a:gd name="T25" fmla="*/ 34 h 59"/>
                <a:gd name="T26" fmla="*/ 0 w 59"/>
                <a:gd name="T27" fmla="*/ 22 h 59"/>
                <a:gd name="T28" fmla="*/ 1 w 59"/>
                <a:gd name="T29" fmla="*/ 20 h 59"/>
                <a:gd name="T30" fmla="*/ 3 w 59"/>
                <a:gd name="T31" fmla="*/ 14 h 59"/>
                <a:gd name="T32" fmla="*/ 17 w 59"/>
                <a:gd name="T33" fmla="*/ 3 h 59"/>
                <a:gd name="T34" fmla="*/ 19 w 59"/>
                <a:gd name="T35" fmla="*/ 2 h 59"/>
                <a:gd name="T36" fmla="*/ 27 w 59"/>
                <a:gd name="T37" fmla="*/ 0 h 59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59"/>
                <a:gd name="T58" fmla="*/ 0 h 59"/>
                <a:gd name="T59" fmla="*/ 59 w 59"/>
                <a:gd name="T60" fmla="*/ 59 h 59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59" h="59">
                  <a:moveTo>
                    <a:pt x="27" y="0"/>
                  </a:moveTo>
                  <a:lnTo>
                    <a:pt x="47" y="3"/>
                  </a:lnTo>
                  <a:lnTo>
                    <a:pt x="53" y="10"/>
                  </a:lnTo>
                  <a:lnTo>
                    <a:pt x="59" y="18"/>
                  </a:lnTo>
                  <a:lnTo>
                    <a:pt x="59" y="39"/>
                  </a:lnTo>
                  <a:lnTo>
                    <a:pt x="43" y="57"/>
                  </a:lnTo>
                  <a:lnTo>
                    <a:pt x="37" y="58"/>
                  </a:lnTo>
                  <a:lnTo>
                    <a:pt x="28" y="59"/>
                  </a:lnTo>
                  <a:lnTo>
                    <a:pt x="22" y="58"/>
                  </a:lnTo>
                  <a:lnTo>
                    <a:pt x="4" y="44"/>
                  </a:lnTo>
                  <a:lnTo>
                    <a:pt x="1" y="39"/>
                  </a:lnTo>
                  <a:lnTo>
                    <a:pt x="1" y="36"/>
                  </a:lnTo>
                  <a:lnTo>
                    <a:pt x="0" y="34"/>
                  </a:lnTo>
                  <a:lnTo>
                    <a:pt x="0" y="22"/>
                  </a:lnTo>
                  <a:lnTo>
                    <a:pt x="1" y="20"/>
                  </a:lnTo>
                  <a:lnTo>
                    <a:pt x="3" y="14"/>
                  </a:lnTo>
                  <a:lnTo>
                    <a:pt x="17" y="3"/>
                  </a:lnTo>
                  <a:lnTo>
                    <a:pt x="19" y="2"/>
                  </a:lnTo>
                  <a:lnTo>
                    <a:pt x="27" y="0"/>
                  </a:lnTo>
                  <a:close/>
                </a:path>
              </a:pathLst>
            </a:custGeom>
            <a:solidFill>
              <a:srgbClr val="FFD9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2204" name="Freeform 155"/>
            <p:cNvSpPr>
              <a:spLocks/>
            </p:cNvSpPr>
            <p:nvPr/>
          </p:nvSpPr>
          <p:spPr bwMode="auto">
            <a:xfrm>
              <a:off x="74" y="396"/>
              <a:ext cx="20" cy="20"/>
            </a:xfrm>
            <a:custGeom>
              <a:avLst/>
              <a:gdLst>
                <a:gd name="T0" fmla="*/ 23 w 59"/>
                <a:gd name="T1" fmla="*/ 0 h 59"/>
                <a:gd name="T2" fmla="*/ 33 w 59"/>
                <a:gd name="T3" fmla="*/ 0 h 59"/>
                <a:gd name="T4" fmla="*/ 37 w 59"/>
                <a:gd name="T5" fmla="*/ 0 h 59"/>
                <a:gd name="T6" fmla="*/ 39 w 59"/>
                <a:gd name="T7" fmla="*/ 2 h 59"/>
                <a:gd name="T8" fmla="*/ 57 w 59"/>
                <a:gd name="T9" fmla="*/ 17 h 59"/>
                <a:gd name="T10" fmla="*/ 59 w 59"/>
                <a:gd name="T11" fmla="*/ 24 h 59"/>
                <a:gd name="T12" fmla="*/ 59 w 59"/>
                <a:gd name="T13" fmla="*/ 35 h 59"/>
                <a:gd name="T14" fmla="*/ 58 w 59"/>
                <a:gd name="T15" fmla="*/ 41 h 59"/>
                <a:gd name="T16" fmla="*/ 57 w 59"/>
                <a:gd name="T17" fmla="*/ 42 h 59"/>
                <a:gd name="T18" fmla="*/ 48 w 59"/>
                <a:gd name="T19" fmla="*/ 54 h 59"/>
                <a:gd name="T20" fmla="*/ 35 w 59"/>
                <a:gd name="T21" fmla="*/ 59 h 59"/>
                <a:gd name="T22" fmla="*/ 25 w 59"/>
                <a:gd name="T23" fmla="*/ 59 h 59"/>
                <a:gd name="T24" fmla="*/ 22 w 59"/>
                <a:gd name="T25" fmla="*/ 59 h 59"/>
                <a:gd name="T26" fmla="*/ 17 w 59"/>
                <a:gd name="T27" fmla="*/ 58 h 59"/>
                <a:gd name="T28" fmla="*/ 6 w 59"/>
                <a:gd name="T29" fmla="*/ 49 h 59"/>
                <a:gd name="T30" fmla="*/ 7 w 59"/>
                <a:gd name="T31" fmla="*/ 48 h 59"/>
                <a:gd name="T32" fmla="*/ 6 w 59"/>
                <a:gd name="T33" fmla="*/ 47 h 59"/>
                <a:gd name="T34" fmla="*/ 3 w 59"/>
                <a:gd name="T35" fmla="*/ 41 h 59"/>
                <a:gd name="T36" fmla="*/ 1 w 59"/>
                <a:gd name="T37" fmla="*/ 30 h 59"/>
                <a:gd name="T38" fmla="*/ 0 w 59"/>
                <a:gd name="T39" fmla="*/ 23 h 59"/>
                <a:gd name="T40" fmla="*/ 1 w 59"/>
                <a:gd name="T41" fmla="*/ 17 h 59"/>
                <a:gd name="T42" fmla="*/ 10 w 59"/>
                <a:gd name="T43" fmla="*/ 6 h 59"/>
                <a:gd name="T44" fmla="*/ 17 w 59"/>
                <a:gd name="T45" fmla="*/ 2 h 59"/>
                <a:gd name="T46" fmla="*/ 23 w 59"/>
                <a:gd name="T47" fmla="*/ 0 h 59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59"/>
                <a:gd name="T73" fmla="*/ 0 h 59"/>
                <a:gd name="T74" fmla="*/ 59 w 59"/>
                <a:gd name="T75" fmla="*/ 59 h 59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59" h="59">
                  <a:moveTo>
                    <a:pt x="23" y="0"/>
                  </a:moveTo>
                  <a:lnTo>
                    <a:pt x="33" y="0"/>
                  </a:lnTo>
                  <a:lnTo>
                    <a:pt x="37" y="0"/>
                  </a:lnTo>
                  <a:lnTo>
                    <a:pt x="39" y="2"/>
                  </a:lnTo>
                  <a:lnTo>
                    <a:pt x="57" y="17"/>
                  </a:lnTo>
                  <a:lnTo>
                    <a:pt x="59" y="24"/>
                  </a:lnTo>
                  <a:lnTo>
                    <a:pt x="59" y="35"/>
                  </a:lnTo>
                  <a:lnTo>
                    <a:pt x="58" y="41"/>
                  </a:lnTo>
                  <a:lnTo>
                    <a:pt x="57" y="42"/>
                  </a:lnTo>
                  <a:lnTo>
                    <a:pt x="48" y="54"/>
                  </a:lnTo>
                  <a:lnTo>
                    <a:pt x="35" y="59"/>
                  </a:lnTo>
                  <a:lnTo>
                    <a:pt x="25" y="59"/>
                  </a:lnTo>
                  <a:lnTo>
                    <a:pt x="22" y="59"/>
                  </a:lnTo>
                  <a:lnTo>
                    <a:pt x="17" y="58"/>
                  </a:lnTo>
                  <a:lnTo>
                    <a:pt x="6" y="49"/>
                  </a:lnTo>
                  <a:lnTo>
                    <a:pt x="7" y="48"/>
                  </a:lnTo>
                  <a:lnTo>
                    <a:pt x="6" y="47"/>
                  </a:lnTo>
                  <a:lnTo>
                    <a:pt x="3" y="41"/>
                  </a:lnTo>
                  <a:lnTo>
                    <a:pt x="1" y="30"/>
                  </a:lnTo>
                  <a:lnTo>
                    <a:pt x="0" y="23"/>
                  </a:lnTo>
                  <a:lnTo>
                    <a:pt x="1" y="17"/>
                  </a:lnTo>
                  <a:lnTo>
                    <a:pt x="10" y="6"/>
                  </a:lnTo>
                  <a:lnTo>
                    <a:pt x="17" y="2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rgbClr val="FFD9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2205" name="Freeform 156"/>
            <p:cNvSpPr>
              <a:spLocks/>
            </p:cNvSpPr>
            <p:nvPr/>
          </p:nvSpPr>
          <p:spPr bwMode="auto">
            <a:xfrm>
              <a:off x="73" y="421"/>
              <a:ext cx="20" cy="20"/>
            </a:xfrm>
            <a:custGeom>
              <a:avLst/>
              <a:gdLst>
                <a:gd name="T0" fmla="*/ 24 w 58"/>
                <a:gd name="T1" fmla="*/ 0 h 58"/>
                <a:gd name="T2" fmla="*/ 36 w 58"/>
                <a:gd name="T3" fmla="*/ 0 h 58"/>
                <a:gd name="T4" fmla="*/ 45 w 58"/>
                <a:gd name="T5" fmla="*/ 3 h 58"/>
                <a:gd name="T6" fmla="*/ 57 w 58"/>
                <a:gd name="T7" fmla="*/ 16 h 58"/>
                <a:gd name="T8" fmla="*/ 58 w 58"/>
                <a:gd name="T9" fmla="*/ 21 h 58"/>
                <a:gd name="T10" fmla="*/ 58 w 58"/>
                <a:gd name="T11" fmla="*/ 37 h 58"/>
                <a:gd name="T12" fmla="*/ 57 w 58"/>
                <a:gd name="T13" fmla="*/ 42 h 58"/>
                <a:gd name="T14" fmla="*/ 48 w 58"/>
                <a:gd name="T15" fmla="*/ 52 h 58"/>
                <a:gd name="T16" fmla="*/ 24 w 58"/>
                <a:gd name="T17" fmla="*/ 58 h 58"/>
                <a:gd name="T18" fmla="*/ 19 w 58"/>
                <a:gd name="T19" fmla="*/ 57 h 58"/>
                <a:gd name="T20" fmla="*/ 0 w 58"/>
                <a:gd name="T21" fmla="*/ 42 h 58"/>
                <a:gd name="T22" fmla="*/ 1 w 58"/>
                <a:gd name="T23" fmla="*/ 39 h 58"/>
                <a:gd name="T24" fmla="*/ 0 w 58"/>
                <a:gd name="T25" fmla="*/ 34 h 58"/>
                <a:gd name="T26" fmla="*/ 0 w 58"/>
                <a:gd name="T27" fmla="*/ 19 h 58"/>
                <a:gd name="T28" fmla="*/ 9 w 58"/>
                <a:gd name="T29" fmla="*/ 7 h 58"/>
                <a:gd name="T30" fmla="*/ 24 w 58"/>
                <a:gd name="T31" fmla="*/ 0 h 58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58"/>
                <a:gd name="T49" fmla="*/ 0 h 58"/>
                <a:gd name="T50" fmla="*/ 58 w 58"/>
                <a:gd name="T51" fmla="*/ 58 h 58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58" h="58">
                  <a:moveTo>
                    <a:pt x="24" y="0"/>
                  </a:moveTo>
                  <a:lnTo>
                    <a:pt x="36" y="0"/>
                  </a:lnTo>
                  <a:lnTo>
                    <a:pt x="45" y="3"/>
                  </a:lnTo>
                  <a:lnTo>
                    <a:pt x="57" y="16"/>
                  </a:lnTo>
                  <a:lnTo>
                    <a:pt x="58" y="21"/>
                  </a:lnTo>
                  <a:lnTo>
                    <a:pt x="58" y="37"/>
                  </a:lnTo>
                  <a:lnTo>
                    <a:pt x="57" y="42"/>
                  </a:lnTo>
                  <a:lnTo>
                    <a:pt x="48" y="52"/>
                  </a:lnTo>
                  <a:lnTo>
                    <a:pt x="24" y="58"/>
                  </a:lnTo>
                  <a:lnTo>
                    <a:pt x="19" y="57"/>
                  </a:lnTo>
                  <a:lnTo>
                    <a:pt x="0" y="42"/>
                  </a:lnTo>
                  <a:lnTo>
                    <a:pt x="1" y="39"/>
                  </a:lnTo>
                  <a:lnTo>
                    <a:pt x="0" y="34"/>
                  </a:lnTo>
                  <a:lnTo>
                    <a:pt x="0" y="19"/>
                  </a:lnTo>
                  <a:lnTo>
                    <a:pt x="9" y="7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FFD9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2206" name="Freeform 157"/>
            <p:cNvSpPr>
              <a:spLocks/>
            </p:cNvSpPr>
            <p:nvPr/>
          </p:nvSpPr>
          <p:spPr bwMode="auto">
            <a:xfrm>
              <a:off x="73" y="447"/>
              <a:ext cx="20" cy="19"/>
            </a:xfrm>
            <a:custGeom>
              <a:avLst/>
              <a:gdLst>
                <a:gd name="T0" fmla="*/ 28 w 60"/>
                <a:gd name="T1" fmla="*/ 0 h 58"/>
                <a:gd name="T2" fmla="*/ 40 w 60"/>
                <a:gd name="T3" fmla="*/ 2 h 58"/>
                <a:gd name="T4" fmla="*/ 42 w 60"/>
                <a:gd name="T5" fmla="*/ 4 h 58"/>
                <a:gd name="T6" fmla="*/ 46 w 60"/>
                <a:gd name="T7" fmla="*/ 4 h 58"/>
                <a:gd name="T8" fmla="*/ 58 w 60"/>
                <a:gd name="T9" fmla="*/ 18 h 58"/>
                <a:gd name="T10" fmla="*/ 60 w 60"/>
                <a:gd name="T11" fmla="*/ 36 h 58"/>
                <a:gd name="T12" fmla="*/ 52 w 60"/>
                <a:gd name="T13" fmla="*/ 50 h 58"/>
                <a:gd name="T14" fmla="*/ 40 w 60"/>
                <a:gd name="T15" fmla="*/ 58 h 58"/>
                <a:gd name="T16" fmla="*/ 36 w 60"/>
                <a:gd name="T17" fmla="*/ 58 h 58"/>
                <a:gd name="T18" fmla="*/ 32 w 60"/>
                <a:gd name="T19" fmla="*/ 58 h 58"/>
                <a:gd name="T20" fmla="*/ 28 w 60"/>
                <a:gd name="T21" fmla="*/ 58 h 58"/>
                <a:gd name="T22" fmla="*/ 25 w 60"/>
                <a:gd name="T23" fmla="*/ 58 h 58"/>
                <a:gd name="T24" fmla="*/ 20 w 60"/>
                <a:gd name="T25" fmla="*/ 58 h 58"/>
                <a:gd name="T26" fmla="*/ 4 w 60"/>
                <a:gd name="T27" fmla="*/ 42 h 58"/>
                <a:gd name="T28" fmla="*/ 2 w 60"/>
                <a:gd name="T29" fmla="*/ 38 h 58"/>
                <a:gd name="T30" fmla="*/ 0 w 60"/>
                <a:gd name="T31" fmla="*/ 26 h 58"/>
                <a:gd name="T32" fmla="*/ 3 w 60"/>
                <a:gd name="T33" fmla="*/ 24 h 58"/>
                <a:gd name="T34" fmla="*/ 2 w 60"/>
                <a:gd name="T35" fmla="*/ 23 h 58"/>
                <a:gd name="T36" fmla="*/ 2 w 60"/>
                <a:gd name="T37" fmla="*/ 21 h 58"/>
                <a:gd name="T38" fmla="*/ 4 w 60"/>
                <a:gd name="T39" fmla="*/ 17 h 58"/>
                <a:gd name="T40" fmla="*/ 12 w 60"/>
                <a:gd name="T41" fmla="*/ 8 h 58"/>
                <a:gd name="T42" fmla="*/ 24 w 60"/>
                <a:gd name="T43" fmla="*/ 2 h 58"/>
                <a:gd name="T44" fmla="*/ 28 w 60"/>
                <a:gd name="T45" fmla="*/ 2 h 58"/>
                <a:gd name="T46" fmla="*/ 28 w 60"/>
                <a:gd name="T47" fmla="*/ 0 h 5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60"/>
                <a:gd name="T73" fmla="*/ 0 h 58"/>
                <a:gd name="T74" fmla="*/ 60 w 60"/>
                <a:gd name="T75" fmla="*/ 58 h 58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60" h="58">
                  <a:moveTo>
                    <a:pt x="28" y="0"/>
                  </a:moveTo>
                  <a:lnTo>
                    <a:pt x="40" y="2"/>
                  </a:lnTo>
                  <a:lnTo>
                    <a:pt x="42" y="4"/>
                  </a:lnTo>
                  <a:lnTo>
                    <a:pt x="46" y="4"/>
                  </a:lnTo>
                  <a:lnTo>
                    <a:pt x="58" y="18"/>
                  </a:lnTo>
                  <a:lnTo>
                    <a:pt x="60" y="36"/>
                  </a:lnTo>
                  <a:lnTo>
                    <a:pt x="52" y="50"/>
                  </a:lnTo>
                  <a:lnTo>
                    <a:pt x="40" y="58"/>
                  </a:lnTo>
                  <a:lnTo>
                    <a:pt x="36" y="58"/>
                  </a:lnTo>
                  <a:lnTo>
                    <a:pt x="32" y="58"/>
                  </a:lnTo>
                  <a:lnTo>
                    <a:pt x="28" y="58"/>
                  </a:lnTo>
                  <a:lnTo>
                    <a:pt x="25" y="58"/>
                  </a:lnTo>
                  <a:lnTo>
                    <a:pt x="20" y="58"/>
                  </a:lnTo>
                  <a:lnTo>
                    <a:pt x="4" y="42"/>
                  </a:lnTo>
                  <a:lnTo>
                    <a:pt x="2" y="38"/>
                  </a:lnTo>
                  <a:lnTo>
                    <a:pt x="0" y="26"/>
                  </a:lnTo>
                  <a:lnTo>
                    <a:pt x="3" y="24"/>
                  </a:lnTo>
                  <a:lnTo>
                    <a:pt x="2" y="23"/>
                  </a:lnTo>
                  <a:lnTo>
                    <a:pt x="2" y="21"/>
                  </a:lnTo>
                  <a:lnTo>
                    <a:pt x="4" y="17"/>
                  </a:lnTo>
                  <a:lnTo>
                    <a:pt x="12" y="8"/>
                  </a:lnTo>
                  <a:lnTo>
                    <a:pt x="24" y="2"/>
                  </a:lnTo>
                  <a:lnTo>
                    <a:pt x="28" y="2"/>
                  </a:lnTo>
                  <a:lnTo>
                    <a:pt x="28" y="0"/>
                  </a:lnTo>
                  <a:close/>
                </a:path>
              </a:pathLst>
            </a:custGeom>
            <a:solidFill>
              <a:srgbClr val="FFD9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2207" name="Freeform 158"/>
            <p:cNvSpPr>
              <a:spLocks/>
            </p:cNvSpPr>
            <p:nvPr/>
          </p:nvSpPr>
          <p:spPr bwMode="auto">
            <a:xfrm>
              <a:off x="77" y="472"/>
              <a:ext cx="20" cy="20"/>
            </a:xfrm>
            <a:custGeom>
              <a:avLst/>
              <a:gdLst>
                <a:gd name="T0" fmla="*/ 26 w 60"/>
                <a:gd name="T1" fmla="*/ 0 h 60"/>
                <a:gd name="T2" fmla="*/ 34 w 60"/>
                <a:gd name="T3" fmla="*/ 0 h 60"/>
                <a:gd name="T4" fmla="*/ 39 w 60"/>
                <a:gd name="T5" fmla="*/ 1 h 60"/>
                <a:gd name="T6" fmla="*/ 46 w 60"/>
                <a:gd name="T7" fmla="*/ 5 h 60"/>
                <a:gd name="T8" fmla="*/ 58 w 60"/>
                <a:gd name="T9" fmla="*/ 19 h 60"/>
                <a:gd name="T10" fmla="*/ 60 w 60"/>
                <a:gd name="T11" fmla="*/ 23 h 60"/>
                <a:gd name="T12" fmla="*/ 60 w 60"/>
                <a:gd name="T13" fmla="*/ 25 h 60"/>
                <a:gd name="T14" fmla="*/ 60 w 60"/>
                <a:gd name="T15" fmla="*/ 36 h 60"/>
                <a:gd name="T16" fmla="*/ 60 w 60"/>
                <a:gd name="T17" fmla="*/ 41 h 60"/>
                <a:gd name="T18" fmla="*/ 56 w 60"/>
                <a:gd name="T19" fmla="*/ 46 h 60"/>
                <a:gd name="T20" fmla="*/ 41 w 60"/>
                <a:gd name="T21" fmla="*/ 60 h 60"/>
                <a:gd name="T22" fmla="*/ 23 w 60"/>
                <a:gd name="T23" fmla="*/ 60 h 60"/>
                <a:gd name="T24" fmla="*/ 18 w 60"/>
                <a:gd name="T25" fmla="*/ 58 h 60"/>
                <a:gd name="T26" fmla="*/ 3 w 60"/>
                <a:gd name="T27" fmla="*/ 43 h 60"/>
                <a:gd name="T28" fmla="*/ 2 w 60"/>
                <a:gd name="T29" fmla="*/ 40 h 60"/>
                <a:gd name="T30" fmla="*/ 2 w 60"/>
                <a:gd name="T31" fmla="*/ 34 h 60"/>
                <a:gd name="T32" fmla="*/ 0 w 60"/>
                <a:gd name="T33" fmla="*/ 26 h 60"/>
                <a:gd name="T34" fmla="*/ 3 w 60"/>
                <a:gd name="T35" fmla="*/ 17 h 60"/>
                <a:gd name="T36" fmla="*/ 12 w 60"/>
                <a:gd name="T37" fmla="*/ 6 h 60"/>
                <a:gd name="T38" fmla="*/ 26 w 60"/>
                <a:gd name="T39" fmla="*/ 0 h 60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60"/>
                <a:gd name="T61" fmla="*/ 0 h 60"/>
                <a:gd name="T62" fmla="*/ 60 w 60"/>
                <a:gd name="T63" fmla="*/ 60 h 60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60" h="60">
                  <a:moveTo>
                    <a:pt x="26" y="0"/>
                  </a:moveTo>
                  <a:lnTo>
                    <a:pt x="34" y="0"/>
                  </a:lnTo>
                  <a:lnTo>
                    <a:pt x="39" y="1"/>
                  </a:lnTo>
                  <a:lnTo>
                    <a:pt x="46" y="5"/>
                  </a:lnTo>
                  <a:lnTo>
                    <a:pt x="58" y="19"/>
                  </a:lnTo>
                  <a:lnTo>
                    <a:pt x="60" y="23"/>
                  </a:lnTo>
                  <a:lnTo>
                    <a:pt x="60" y="25"/>
                  </a:lnTo>
                  <a:lnTo>
                    <a:pt x="60" y="36"/>
                  </a:lnTo>
                  <a:lnTo>
                    <a:pt x="60" y="41"/>
                  </a:lnTo>
                  <a:lnTo>
                    <a:pt x="56" y="46"/>
                  </a:lnTo>
                  <a:lnTo>
                    <a:pt x="41" y="60"/>
                  </a:lnTo>
                  <a:lnTo>
                    <a:pt x="23" y="60"/>
                  </a:lnTo>
                  <a:lnTo>
                    <a:pt x="18" y="58"/>
                  </a:lnTo>
                  <a:lnTo>
                    <a:pt x="3" y="43"/>
                  </a:lnTo>
                  <a:lnTo>
                    <a:pt x="2" y="40"/>
                  </a:lnTo>
                  <a:lnTo>
                    <a:pt x="2" y="34"/>
                  </a:lnTo>
                  <a:lnTo>
                    <a:pt x="0" y="26"/>
                  </a:lnTo>
                  <a:lnTo>
                    <a:pt x="3" y="17"/>
                  </a:lnTo>
                  <a:lnTo>
                    <a:pt x="12" y="6"/>
                  </a:lnTo>
                  <a:lnTo>
                    <a:pt x="26" y="0"/>
                  </a:lnTo>
                  <a:close/>
                </a:path>
              </a:pathLst>
            </a:custGeom>
            <a:solidFill>
              <a:srgbClr val="FFD9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2208" name="Freeform 159"/>
            <p:cNvSpPr>
              <a:spLocks/>
            </p:cNvSpPr>
            <p:nvPr/>
          </p:nvSpPr>
          <p:spPr bwMode="auto">
            <a:xfrm>
              <a:off x="82" y="497"/>
              <a:ext cx="20" cy="19"/>
            </a:xfrm>
            <a:custGeom>
              <a:avLst/>
              <a:gdLst>
                <a:gd name="T0" fmla="*/ 29 w 60"/>
                <a:gd name="T1" fmla="*/ 0 h 56"/>
                <a:gd name="T2" fmla="*/ 37 w 60"/>
                <a:gd name="T3" fmla="*/ 0 h 56"/>
                <a:gd name="T4" fmla="*/ 45 w 60"/>
                <a:gd name="T5" fmla="*/ 1 h 56"/>
                <a:gd name="T6" fmla="*/ 51 w 60"/>
                <a:gd name="T7" fmla="*/ 7 h 56"/>
                <a:gd name="T8" fmla="*/ 54 w 60"/>
                <a:gd name="T9" fmla="*/ 13 h 56"/>
                <a:gd name="T10" fmla="*/ 57 w 60"/>
                <a:gd name="T11" fmla="*/ 19 h 56"/>
                <a:gd name="T12" fmla="*/ 60 w 60"/>
                <a:gd name="T13" fmla="*/ 21 h 56"/>
                <a:gd name="T14" fmla="*/ 60 w 60"/>
                <a:gd name="T15" fmla="*/ 36 h 56"/>
                <a:gd name="T16" fmla="*/ 51 w 60"/>
                <a:gd name="T17" fmla="*/ 48 h 56"/>
                <a:gd name="T18" fmla="*/ 39 w 60"/>
                <a:gd name="T19" fmla="*/ 56 h 56"/>
                <a:gd name="T20" fmla="*/ 21 w 60"/>
                <a:gd name="T21" fmla="*/ 56 h 56"/>
                <a:gd name="T22" fmla="*/ 8 w 60"/>
                <a:gd name="T23" fmla="*/ 48 h 56"/>
                <a:gd name="T24" fmla="*/ 0 w 60"/>
                <a:gd name="T25" fmla="*/ 35 h 56"/>
                <a:gd name="T26" fmla="*/ 0 w 60"/>
                <a:gd name="T27" fmla="*/ 24 h 56"/>
                <a:gd name="T28" fmla="*/ 7 w 60"/>
                <a:gd name="T29" fmla="*/ 11 h 56"/>
                <a:gd name="T30" fmla="*/ 20 w 60"/>
                <a:gd name="T31" fmla="*/ 0 h 56"/>
                <a:gd name="T32" fmla="*/ 27 w 60"/>
                <a:gd name="T33" fmla="*/ 0 h 56"/>
                <a:gd name="T34" fmla="*/ 29 w 60"/>
                <a:gd name="T35" fmla="*/ 0 h 5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60"/>
                <a:gd name="T55" fmla="*/ 0 h 56"/>
                <a:gd name="T56" fmla="*/ 60 w 60"/>
                <a:gd name="T57" fmla="*/ 56 h 5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60" h="56">
                  <a:moveTo>
                    <a:pt x="29" y="0"/>
                  </a:moveTo>
                  <a:lnTo>
                    <a:pt x="37" y="0"/>
                  </a:lnTo>
                  <a:lnTo>
                    <a:pt x="45" y="1"/>
                  </a:lnTo>
                  <a:lnTo>
                    <a:pt x="51" y="7"/>
                  </a:lnTo>
                  <a:lnTo>
                    <a:pt x="54" y="13"/>
                  </a:lnTo>
                  <a:lnTo>
                    <a:pt x="57" y="19"/>
                  </a:lnTo>
                  <a:lnTo>
                    <a:pt x="60" y="21"/>
                  </a:lnTo>
                  <a:lnTo>
                    <a:pt x="60" y="36"/>
                  </a:lnTo>
                  <a:lnTo>
                    <a:pt x="51" y="48"/>
                  </a:lnTo>
                  <a:lnTo>
                    <a:pt x="39" y="56"/>
                  </a:lnTo>
                  <a:lnTo>
                    <a:pt x="21" y="56"/>
                  </a:lnTo>
                  <a:lnTo>
                    <a:pt x="8" y="48"/>
                  </a:lnTo>
                  <a:lnTo>
                    <a:pt x="0" y="35"/>
                  </a:lnTo>
                  <a:lnTo>
                    <a:pt x="0" y="24"/>
                  </a:lnTo>
                  <a:lnTo>
                    <a:pt x="7" y="11"/>
                  </a:lnTo>
                  <a:lnTo>
                    <a:pt x="20" y="0"/>
                  </a:lnTo>
                  <a:lnTo>
                    <a:pt x="27" y="0"/>
                  </a:lnTo>
                  <a:lnTo>
                    <a:pt x="29" y="0"/>
                  </a:lnTo>
                  <a:close/>
                </a:path>
              </a:pathLst>
            </a:custGeom>
            <a:solidFill>
              <a:srgbClr val="FFD9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2209" name="Freeform 160"/>
            <p:cNvSpPr>
              <a:spLocks/>
            </p:cNvSpPr>
            <p:nvPr/>
          </p:nvSpPr>
          <p:spPr bwMode="auto">
            <a:xfrm>
              <a:off x="88" y="522"/>
              <a:ext cx="20" cy="19"/>
            </a:xfrm>
            <a:custGeom>
              <a:avLst/>
              <a:gdLst>
                <a:gd name="T0" fmla="*/ 22 w 61"/>
                <a:gd name="T1" fmla="*/ 0 h 58"/>
                <a:gd name="T2" fmla="*/ 36 w 61"/>
                <a:gd name="T3" fmla="*/ 0 h 58"/>
                <a:gd name="T4" fmla="*/ 42 w 61"/>
                <a:gd name="T5" fmla="*/ 2 h 58"/>
                <a:gd name="T6" fmla="*/ 58 w 61"/>
                <a:gd name="T7" fmla="*/ 14 h 58"/>
                <a:gd name="T8" fmla="*/ 59 w 61"/>
                <a:gd name="T9" fmla="*/ 18 h 58"/>
                <a:gd name="T10" fmla="*/ 61 w 61"/>
                <a:gd name="T11" fmla="*/ 35 h 58"/>
                <a:gd name="T12" fmla="*/ 54 w 61"/>
                <a:gd name="T13" fmla="*/ 48 h 58"/>
                <a:gd name="T14" fmla="*/ 41 w 61"/>
                <a:gd name="T15" fmla="*/ 58 h 58"/>
                <a:gd name="T16" fmla="*/ 36 w 61"/>
                <a:gd name="T17" fmla="*/ 58 h 58"/>
                <a:gd name="T18" fmla="*/ 22 w 61"/>
                <a:gd name="T19" fmla="*/ 58 h 58"/>
                <a:gd name="T20" fmla="*/ 14 w 61"/>
                <a:gd name="T21" fmla="*/ 54 h 58"/>
                <a:gd name="T22" fmla="*/ 2 w 61"/>
                <a:gd name="T23" fmla="*/ 42 h 58"/>
                <a:gd name="T24" fmla="*/ 0 w 61"/>
                <a:gd name="T25" fmla="*/ 23 h 58"/>
                <a:gd name="T26" fmla="*/ 2 w 61"/>
                <a:gd name="T27" fmla="*/ 14 h 58"/>
                <a:gd name="T28" fmla="*/ 18 w 61"/>
                <a:gd name="T29" fmla="*/ 1 h 58"/>
                <a:gd name="T30" fmla="*/ 22 w 61"/>
                <a:gd name="T31" fmla="*/ 0 h 58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61"/>
                <a:gd name="T49" fmla="*/ 0 h 58"/>
                <a:gd name="T50" fmla="*/ 61 w 61"/>
                <a:gd name="T51" fmla="*/ 58 h 58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61" h="58">
                  <a:moveTo>
                    <a:pt x="22" y="0"/>
                  </a:moveTo>
                  <a:lnTo>
                    <a:pt x="36" y="0"/>
                  </a:lnTo>
                  <a:lnTo>
                    <a:pt x="42" y="2"/>
                  </a:lnTo>
                  <a:lnTo>
                    <a:pt x="58" y="14"/>
                  </a:lnTo>
                  <a:lnTo>
                    <a:pt x="59" y="18"/>
                  </a:lnTo>
                  <a:lnTo>
                    <a:pt x="61" y="35"/>
                  </a:lnTo>
                  <a:lnTo>
                    <a:pt x="54" y="48"/>
                  </a:lnTo>
                  <a:lnTo>
                    <a:pt x="41" y="58"/>
                  </a:lnTo>
                  <a:lnTo>
                    <a:pt x="36" y="58"/>
                  </a:lnTo>
                  <a:lnTo>
                    <a:pt x="22" y="58"/>
                  </a:lnTo>
                  <a:lnTo>
                    <a:pt x="14" y="54"/>
                  </a:lnTo>
                  <a:lnTo>
                    <a:pt x="2" y="42"/>
                  </a:lnTo>
                  <a:lnTo>
                    <a:pt x="0" y="23"/>
                  </a:lnTo>
                  <a:lnTo>
                    <a:pt x="2" y="14"/>
                  </a:lnTo>
                  <a:lnTo>
                    <a:pt x="18" y="1"/>
                  </a:lnTo>
                  <a:lnTo>
                    <a:pt x="22" y="0"/>
                  </a:lnTo>
                  <a:close/>
                </a:path>
              </a:pathLst>
            </a:custGeom>
            <a:solidFill>
              <a:srgbClr val="FFD9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2210" name="Freeform 161"/>
            <p:cNvSpPr>
              <a:spLocks/>
            </p:cNvSpPr>
            <p:nvPr/>
          </p:nvSpPr>
          <p:spPr bwMode="auto">
            <a:xfrm>
              <a:off x="97" y="545"/>
              <a:ext cx="19" cy="19"/>
            </a:xfrm>
            <a:custGeom>
              <a:avLst/>
              <a:gdLst>
                <a:gd name="T0" fmla="*/ 24 w 59"/>
                <a:gd name="T1" fmla="*/ 0 h 56"/>
                <a:gd name="T2" fmla="*/ 41 w 59"/>
                <a:gd name="T3" fmla="*/ 2 h 56"/>
                <a:gd name="T4" fmla="*/ 57 w 59"/>
                <a:gd name="T5" fmla="*/ 18 h 56"/>
                <a:gd name="T6" fmla="*/ 58 w 59"/>
                <a:gd name="T7" fmla="*/ 20 h 56"/>
                <a:gd name="T8" fmla="*/ 58 w 59"/>
                <a:gd name="T9" fmla="*/ 25 h 56"/>
                <a:gd name="T10" fmla="*/ 59 w 59"/>
                <a:gd name="T11" fmla="*/ 36 h 56"/>
                <a:gd name="T12" fmla="*/ 57 w 59"/>
                <a:gd name="T13" fmla="*/ 41 h 56"/>
                <a:gd name="T14" fmla="*/ 56 w 59"/>
                <a:gd name="T15" fmla="*/ 42 h 56"/>
                <a:gd name="T16" fmla="*/ 49 w 59"/>
                <a:gd name="T17" fmla="*/ 52 h 56"/>
                <a:gd name="T18" fmla="*/ 39 w 59"/>
                <a:gd name="T19" fmla="*/ 56 h 56"/>
                <a:gd name="T20" fmla="*/ 18 w 59"/>
                <a:gd name="T21" fmla="*/ 56 h 56"/>
                <a:gd name="T22" fmla="*/ 15 w 59"/>
                <a:gd name="T23" fmla="*/ 56 h 56"/>
                <a:gd name="T24" fmla="*/ 4 w 59"/>
                <a:gd name="T25" fmla="*/ 47 h 56"/>
                <a:gd name="T26" fmla="*/ 4 w 59"/>
                <a:gd name="T27" fmla="*/ 42 h 56"/>
                <a:gd name="T28" fmla="*/ 4 w 59"/>
                <a:gd name="T29" fmla="*/ 41 h 56"/>
                <a:gd name="T30" fmla="*/ 0 w 59"/>
                <a:gd name="T31" fmla="*/ 25 h 56"/>
                <a:gd name="T32" fmla="*/ 0 w 59"/>
                <a:gd name="T33" fmla="*/ 20 h 56"/>
                <a:gd name="T34" fmla="*/ 6 w 59"/>
                <a:gd name="T35" fmla="*/ 7 h 56"/>
                <a:gd name="T36" fmla="*/ 18 w 59"/>
                <a:gd name="T37" fmla="*/ 2 h 56"/>
                <a:gd name="T38" fmla="*/ 24 w 59"/>
                <a:gd name="T39" fmla="*/ 0 h 5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59"/>
                <a:gd name="T61" fmla="*/ 0 h 56"/>
                <a:gd name="T62" fmla="*/ 59 w 59"/>
                <a:gd name="T63" fmla="*/ 56 h 5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59" h="56">
                  <a:moveTo>
                    <a:pt x="24" y="0"/>
                  </a:moveTo>
                  <a:lnTo>
                    <a:pt x="41" y="2"/>
                  </a:lnTo>
                  <a:lnTo>
                    <a:pt x="57" y="18"/>
                  </a:lnTo>
                  <a:lnTo>
                    <a:pt x="58" y="20"/>
                  </a:lnTo>
                  <a:lnTo>
                    <a:pt x="58" y="25"/>
                  </a:lnTo>
                  <a:lnTo>
                    <a:pt x="59" y="36"/>
                  </a:lnTo>
                  <a:lnTo>
                    <a:pt x="57" y="41"/>
                  </a:lnTo>
                  <a:lnTo>
                    <a:pt x="56" y="42"/>
                  </a:lnTo>
                  <a:lnTo>
                    <a:pt x="49" y="52"/>
                  </a:lnTo>
                  <a:lnTo>
                    <a:pt x="39" y="56"/>
                  </a:lnTo>
                  <a:lnTo>
                    <a:pt x="18" y="56"/>
                  </a:lnTo>
                  <a:lnTo>
                    <a:pt x="15" y="56"/>
                  </a:lnTo>
                  <a:lnTo>
                    <a:pt x="4" y="47"/>
                  </a:lnTo>
                  <a:lnTo>
                    <a:pt x="4" y="42"/>
                  </a:lnTo>
                  <a:lnTo>
                    <a:pt x="4" y="41"/>
                  </a:lnTo>
                  <a:lnTo>
                    <a:pt x="0" y="25"/>
                  </a:lnTo>
                  <a:lnTo>
                    <a:pt x="0" y="20"/>
                  </a:lnTo>
                  <a:lnTo>
                    <a:pt x="6" y="7"/>
                  </a:lnTo>
                  <a:lnTo>
                    <a:pt x="18" y="2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FFD9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2211" name="Freeform 162"/>
            <p:cNvSpPr>
              <a:spLocks/>
            </p:cNvSpPr>
            <p:nvPr/>
          </p:nvSpPr>
          <p:spPr bwMode="auto">
            <a:xfrm>
              <a:off x="106" y="569"/>
              <a:ext cx="20" cy="19"/>
            </a:xfrm>
            <a:custGeom>
              <a:avLst/>
              <a:gdLst>
                <a:gd name="T0" fmla="*/ 28 w 59"/>
                <a:gd name="T1" fmla="*/ 0 h 57"/>
                <a:gd name="T2" fmla="*/ 37 w 59"/>
                <a:gd name="T3" fmla="*/ 0 h 57"/>
                <a:gd name="T4" fmla="*/ 46 w 59"/>
                <a:gd name="T5" fmla="*/ 2 h 57"/>
                <a:gd name="T6" fmla="*/ 59 w 59"/>
                <a:gd name="T7" fmla="*/ 18 h 57"/>
                <a:gd name="T8" fmla="*/ 59 w 59"/>
                <a:gd name="T9" fmla="*/ 20 h 57"/>
                <a:gd name="T10" fmla="*/ 59 w 59"/>
                <a:gd name="T11" fmla="*/ 24 h 57"/>
                <a:gd name="T12" fmla="*/ 59 w 59"/>
                <a:gd name="T13" fmla="*/ 38 h 57"/>
                <a:gd name="T14" fmla="*/ 58 w 59"/>
                <a:gd name="T15" fmla="*/ 42 h 57"/>
                <a:gd name="T16" fmla="*/ 54 w 59"/>
                <a:gd name="T17" fmla="*/ 45 h 57"/>
                <a:gd name="T18" fmla="*/ 54 w 59"/>
                <a:gd name="T19" fmla="*/ 49 h 57"/>
                <a:gd name="T20" fmla="*/ 40 w 59"/>
                <a:gd name="T21" fmla="*/ 57 h 57"/>
                <a:gd name="T22" fmla="*/ 35 w 59"/>
                <a:gd name="T23" fmla="*/ 57 h 57"/>
                <a:gd name="T24" fmla="*/ 22 w 59"/>
                <a:gd name="T25" fmla="*/ 57 h 57"/>
                <a:gd name="T26" fmla="*/ 8 w 59"/>
                <a:gd name="T27" fmla="*/ 49 h 57"/>
                <a:gd name="T28" fmla="*/ 7 w 59"/>
                <a:gd name="T29" fmla="*/ 45 h 57"/>
                <a:gd name="T30" fmla="*/ 1 w 59"/>
                <a:gd name="T31" fmla="*/ 37 h 57"/>
                <a:gd name="T32" fmla="*/ 0 w 59"/>
                <a:gd name="T33" fmla="*/ 27 h 57"/>
                <a:gd name="T34" fmla="*/ 1 w 59"/>
                <a:gd name="T35" fmla="*/ 25 h 57"/>
                <a:gd name="T36" fmla="*/ 1 w 59"/>
                <a:gd name="T37" fmla="*/ 21 h 57"/>
                <a:gd name="T38" fmla="*/ 4 w 59"/>
                <a:gd name="T39" fmla="*/ 18 h 57"/>
                <a:gd name="T40" fmla="*/ 13 w 59"/>
                <a:gd name="T41" fmla="*/ 4 h 57"/>
                <a:gd name="T42" fmla="*/ 18 w 59"/>
                <a:gd name="T43" fmla="*/ 1 h 57"/>
                <a:gd name="T44" fmla="*/ 22 w 59"/>
                <a:gd name="T45" fmla="*/ 1 h 57"/>
                <a:gd name="T46" fmla="*/ 27 w 59"/>
                <a:gd name="T47" fmla="*/ 1 h 57"/>
                <a:gd name="T48" fmla="*/ 28 w 59"/>
                <a:gd name="T49" fmla="*/ 0 h 57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59"/>
                <a:gd name="T76" fmla="*/ 0 h 57"/>
                <a:gd name="T77" fmla="*/ 59 w 59"/>
                <a:gd name="T78" fmla="*/ 57 h 57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59" h="57">
                  <a:moveTo>
                    <a:pt x="28" y="0"/>
                  </a:moveTo>
                  <a:lnTo>
                    <a:pt x="37" y="0"/>
                  </a:lnTo>
                  <a:lnTo>
                    <a:pt x="46" y="2"/>
                  </a:lnTo>
                  <a:lnTo>
                    <a:pt x="59" y="18"/>
                  </a:lnTo>
                  <a:lnTo>
                    <a:pt x="59" y="20"/>
                  </a:lnTo>
                  <a:lnTo>
                    <a:pt x="59" y="24"/>
                  </a:lnTo>
                  <a:lnTo>
                    <a:pt x="59" y="38"/>
                  </a:lnTo>
                  <a:lnTo>
                    <a:pt x="58" y="42"/>
                  </a:lnTo>
                  <a:lnTo>
                    <a:pt x="54" y="45"/>
                  </a:lnTo>
                  <a:lnTo>
                    <a:pt x="54" y="49"/>
                  </a:lnTo>
                  <a:lnTo>
                    <a:pt x="40" y="57"/>
                  </a:lnTo>
                  <a:lnTo>
                    <a:pt x="35" y="57"/>
                  </a:lnTo>
                  <a:lnTo>
                    <a:pt x="22" y="57"/>
                  </a:lnTo>
                  <a:lnTo>
                    <a:pt x="8" y="49"/>
                  </a:lnTo>
                  <a:lnTo>
                    <a:pt x="7" y="45"/>
                  </a:lnTo>
                  <a:lnTo>
                    <a:pt x="1" y="37"/>
                  </a:lnTo>
                  <a:lnTo>
                    <a:pt x="0" y="27"/>
                  </a:lnTo>
                  <a:lnTo>
                    <a:pt x="1" y="25"/>
                  </a:lnTo>
                  <a:lnTo>
                    <a:pt x="1" y="21"/>
                  </a:lnTo>
                  <a:lnTo>
                    <a:pt x="4" y="18"/>
                  </a:lnTo>
                  <a:lnTo>
                    <a:pt x="13" y="4"/>
                  </a:lnTo>
                  <a:lnTo>
                    <a:pt x="18" y="1"/>
                  </a:lnTo>
                  <a:lnTo>
                    <a:pt x="22" y="1"/>
                  </a:lnTo>
                  <a:lnTo>
                    <a:pt x="27" y="1"/>
                  </a:lnTo>
                  <a:lnTo>
                    <a:pt x="28" y="0"/>
                  </a:lnTo>
                  <a:close/>
                </a:path>
              </a:pathLst>
            </a:custGeom>
            <a:solidFill>
              <a:srgbClr val="FFD9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2212" name="Freeform 163"/>
            <p:cNvSpPr>
              <a:spLocks/>
            </p:cNvSpPr>
            <p:nvPr/>
          </p:nvSpPr>
          <p:spPr bwMode="auto">
            <a:xfrm>
              <a:off x="118" y="591"/>
              <a:ext cx="20" cy="19"/>
            </a:xfrm>
            <a:custGeom>
              <a:avLst/>
              <a:gdLst>
                <a:gd name="T0" fmla="*/ 30 w 60"/>
                <a:gd name="T1" fmla="*/ 0 h 58"/>
                <a:gd name="T2" fmla="*/ 34 w 60"/>
                <a:gd name="T3" fmla="*/ 0 h 58"/>
                <a:gd name="T4" fmla="*/ 40 w 60"/>
                <a:gd name="T5" fmla="*/ 0 h 58"/>
                <a:gd name="T6" fmla="*/ 43 w 60"/>
                <a:gd name="T7" fmla="*/ 4 h 58"/>
                <a:gd name="T8" fmla="*/ 48 w 60"/>
                <a:gd name="T9" fmla="*/ 4 h 58"/>
                <a:gd name="T10" fmla="*/ 56 w 60"/>
                <a:gd name="T11" fmla="*/ 11 h 58"/>
                <a:gd name="T12" fmla="*/ 58 w 60"/>
                <a:gd name="T13" fmla="*/ 17 h 58"/>
                <a:gd name="T14" fmla="*/ 60 w 60"/>
                <a:gd name="T15" fmla="*/ 36 h 58"/>
                <a:gd name="T16" fmla="*/ 58 w 60"/>
                <a:gd name="T17" fmla="*/ 42 h 58"/>
                <a:gd name="T18" fmla="*/ 54 w 60"/>
                <a:gd name="T19" fmla="*/ 50 h 58"/>
                <a:gd name="T20" fmla="*/ 48 w 60"/>
                <a:gd name="T21" fmla="*/ 53 h 58"/>
                <a:gd name="T22" fmla="*/ 42 w 60"/>
                <a:gd name="T23" fmla="*/ 58 h 58"/>
                <a:gd name="T24" fmla="*/ 22 w 60"/>
                <a:gd name="T25" fmla="*/ 58 h 58"/>
                <a:gd name="T26" fmla="*/ 13 w 60"/>
                <a:gd name="T27" fmla="*/ 53 h 58"/>
                <a:gd name="T28" fmla="*/ 10 w 60"/>
                <a:gd name="T29" fmla="*/ 50 h 58"/>
                <a:gd name="T30" fmla="*/ 5 w 60"/>
                <a:gd name="T31" fmla="*/ 42 h 58"/>
                <a:gd name="T32" fmla="*/ 0 w 60"/>
                <a:gd name="T33" fmla="*/ 26 h 58"/>
                <a:gd name="T34" fmla="*/ 4 w 60"/>
                <a:gd name="T35" fmla="*/ 25 h 58"/>
                <a:gd name="T36" fmla="*/ 2 w 60"/>
                <a:gd name="T37" fmla="*/ 24 h 58"/>
                <a:gd name="T38" fmla="*/ 2 w 60"/>
                <a:gd name="T39" fmla="*/ 22 h 58"/>
                <a:gd name="T40" fmla="*/ 2 w 60"/>
                <a:gd name="T41" fmla="*/ 17 h 58"/>
                <a:gd name="T42" fmla="*/ 7 w 60"/>
                <a:gd name="T43" fmla="*/ 12 h 58"/>
                <a:gd name="T44" fmla="*/ 6 w 60"/>
                <a:gd name="T45" fmla="*/ 10 h 58"/>
                <a:gd name="T46" fmla="*/ 7 w 60"/>
                <a:gd name="T47" fmla="*/ 11 h 58"/>
                <a:gd name="T48" fmla="*/ 13 w 60"/>
                <a:gd name="T49" fmla="*/ 6 h 58"/>
                <a:gd name="T50" fmla="*/ 13 w 60"/>
                <a:gd name="T51" fmla="*/ 4 h 58"/>
                <a:gd name="T52" fmla="*/ 17 w 60"/>
                <a:gd name="T53" fmla="*/ 4 h 58"/>
                <a:gd name="T54" fmla="*/ 23 w 60"/>
                <a:gd name="T55" fmla="*/ 0 h 58"/>
                <a:gd name="T56" fmla="*/ 28 w 60"/>
                <a:gd name="T57" fmla="*/ 0 h 58"/>
                <a:gd name="T58" fmla="*/ 30 w 60"/>
                <a:gd name="T59" fmla="*/ 0 h 58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60"/>
                <a:gd name="T91" fmla="*/ 0 h 58"/>
                <a:gd name="T92" fmla="*/ 60 w 60"/>
                <a:gd name="T93" fmla="*/ 58 h 58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60" h="58">
                  <a:moveTo>
                    <a:pt x="30" y="0"/>
                  </a:moveTo>
                  <a:lnTo>
                    <a:pt x="34" y="0"/>
                  </a:lnTo>
                  <a:lnTo>
                    <a:pt x="40" y="0"/>
                  </a:lnTo>
                  <a:lnTo>
                    <a:pt x="43" y="4"/>
                  </a:lnTo>
                  <a:lnTo>
                    <a:pt x="48" y="4"/>
                  </a:lnTo>
                  <a:lnTo>
                    <a:pt x="56" y="11"/>
                  </a:lnTo>
                  <a:lnTo>
                    <a:pt x="58" y="17"/>
                  </a:lnTo>
                  <a:lnTo>
                    <a:pt x="60" y="36"/>
                  </a:lnTo>
                  <a:lnTo>
                    <a:pt x="58" y="42"/>
                  </a:lnTo>
                  <a:lnTo>
                    <a:pt x="54" y="50"/>
                  </a:lnTo>
                  <a:lnTo>
                    <a:pt x="48" y="53"/>
                  </a:lnTo>
                  <a:lnTo>
                    <a:pt x="42" y="58"/>
                  </a:lnTo>
                  <a:lnTo>
                    <a:pt x="22" y="58"/>
                  </a:lnTo>
                  <a:lnTo>
                    <a:pt x="13" y="53"/>
                  </a:lnTo>
                  <a:lnTo>
                    <a:pt x="10" y="50"/>
                  </a:lnTo>
                  <a:lnTo>
                    <a:pt x="5" y="42"/>
                  </a:lnTo>
                  <a:lnTo>
                    <a:pt x="0" y="26"/>
                  </a:lnTo>
                  <a:lnTo>
                    <a:pt x="4" y="25"/>
                  </a:lnTo>
                  <a:lnTo>
                    <a:pt x="2" y="24"/>
                  </a:lnTo>
                  <a:lnTo>
                    <a:pt x="2" y="22"/>
                  </a:lnTo>
                  <a:lnTo>
                    <a:pt x="2" y="17"/>
                  </a:lnTo>
                  <a:lnTo>
                    <a:pt x="7" y="12"/>
                  </a:lnTo>
                  <a:lnTo>
                    <a:pt x="6" y="10"/>
                  </a:lnTo>
                  <a:lnTo>
                    <a:pt x="7" y="11"/>
                  </a:lnTo>
                  <a:lnTo>
                    <a:pt x="13" y="6"/>
                  </a:lnTo>
                  <a:lnTo>
                    <a:pt x="13" y="4"/>
                  </a:lnTo>
                  <a:lnTo>
                    <a:pt x="17" y="4"/>
                  </a:lnTo>
                  <a:lnTo>
                    <a:pt x="23" y="0"/>
                  </a:lnTo>
                  <a:lnTo>
                    <a:pt x="28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rgbClr val="FFD9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2213" name="Freeform 164"/>
            <p:cNvSpPr>
              <a:spLocks/>
            </p:cNvSpPr>
            <p:nvPr/>
          </p:nvSpPr>
          <p:spPr bwMode="auto">
            <a:xfrm>
              <a:off x="432" y="74"/>
              <a:ext cx="19" cy="19"/>
            </a:xfrm>
            <a:custGeom>
              <a:avLst/>
              <a:gdLst>
                <a:gd name="T0" fmla="*/ 29 w 58"/>
                <a:gd name="T1" fmla="*/ 0 h 57"/>
                <a:gd name="T2" fmla="*/ 29 w 58"/>
                <a:gd name="T3" fmla="*/ 1 h 57"/>
                <a:gd name="T4" fmla="*/ 35 w 58"/>
                <a:gd name="T5" fmla="*/ 1 h 57"/>
                <a:gd name="T6" fmla="*/ 39 w 58"/>
                <a:gd name="T7" fmla="*/ 2 h 57"/>
                <a:gd name="T8" fmla="*/ 57 w 58"/>
                <a:gd name="T9" fmla="*/ 17 h 57"/>
                <a:gd name="T10" fmla="*/ 58 w 58"/>
                <a:gd name="T11" fmla="*/ 23 h 57"/>
                <a:gd name="T12" fmla="*/ 58 w 58"/>
                <a:gd name="T13" fmla="*/ 27 h 57"/>
                <a:gd name="T14" fmla="*/ 58 w 58"/>
                <a:gd name="T15" fmla="*/ 39 h 57"/>
                <a:gd name="T16" fmla="*/ 46 w 58"/>
                <a:gd name="T17" fmla="*/ 55 h 57"/>
                <a:gd name="T18" fmla="*/ 39 w 58"/>
                <a:gd name="T19" fmla="*/ 57 h 57"/>
                <a:gd name="T20" fmla="*/ 20 w 58"/>
                <a:gd name="T21" fmla="*/ 57 h 57"/>
                <a:gd name="T22" fmla="*/ 0 w 58"/>
                <a:gd name="T23" fmla="*/ 40 h 57"/>
                <a:gd name="T24" fmla="*/ 0 w 58"/>
                <a:gd name="T25" fmla="*/ 23 h 57"/>
                <a:gd name="T26" fmla="*/ 3 w 58"/>
                <a:gd name="T27" fmla="*/ 14 h 57"/>
                <a:gd name="T28" fmla="*/ 4 w 58"/>
                <a:gd name="T29" fmla="*/ 11 h 57"/>
                <a:gd name="T30" fmla="*/ 17 w 58"/>
                <a:gd name="T31" fmla="*/ 2 h 57"/>
                <a:gd name="T32" fmla="*/ 22 w 58"/>
                <a:gd name="T33" fmla="*/ 1 h 57"/>
                <a:gd name="T34" fmla="*/ 27 w 58"/>
                <a:gd name="T35" fmla="*/ 1 h 57"/>
                <a:gd name="T36" fmla="*/ 29 w 58"/>
                <a:gd name="T37" fmla="*/ 0 h 57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58"/>
                <a:gd name="T58" fmla="*/ 0 h 57"/>
                <a:gd name="T59" fmla="*/ 58 w 58"/>
                <a:gd name="T60" fmla="*/ 57 h 57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58" h="57">
                  <a:moveTo>
                    <a:pt x="29" y="0"/>
                  </a:moveTo>
                  <a:lnTo>
                    <a:pt x="29" y="1"/>
                  </a:lnTo>
                  <a:lnTo>
                    <a:pt x="35" y="1"/>
                  </a:lnTo>
                  <a:lnTo>
                    <a:pt x="39" y="2"/>
                  </a:lnTo>
                  <a:lnTo>
                    <a:pt x="57" y="17"/>
                  </a:lnTo>
                  <a:lnTo>
                    <a:pt x="58" y="23"/>
                  </a:lnTo>
                  <a:lnTo>
                    <a:pt x="58" y="27"/>
                  </a:lnTo>
                  <a:lnTo>
                    <a:pt x="58" y="39"/>
                  </a:lnTo>
                  <a:lnTo>
                    <a:pt x="46" y="55"/>
                  </a:lnTo>
                  <a:lnTo>
                    <a:pt x="39" y="57"/>
                  </a:lnTo>
                  <a:lnTo>
                    <a:pt x="20" y="57"/>
                  </a:lnTo>
                  <a:lnTo>
                    <a:pt x="0" y="40"/>
                  </a:lnTo>
                  <a:lnTo>
                    <a:pt x="0" y="23"/>
                  </a:lnTo>
                  <a:lnTo>
                    <a:pt x="3" y="14"/>
                  </a:lnTo>
                  <a:lnTo>
                    <a:pt x="4" y="11"/>
                  </a:lnTo>
                  <a:lnTo>
                    <a:pt x="17" y="2"/>
                  </a:lnTo>
                  <a:lnTo>
                    <a:pt x="22" y="1"/>
                  </a:lnTo>
                  <a:lnTo>
                    <a:pt x="27" y="1"/>
                  </a:lnTo>
                  <a:lnTo>
                    <a:pt x="29" y="0"/>
                  </a:lnTo>
                  <a:close/>
                </a:path>
              </a:pathLst>
            </a:custGeom>
            <a:solidFill>
              <a:srgbClr val="FFD9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2214" name="Freeform 165"/>
            <p:cNvSpPr>
              <a:spLocks/>
            </p:cNvSpPr>
            <p:nvPr/>
          </p:nvSpPr>
          <p:spPr bwMode="auto">
            <a:xfrm>
              <a:off x="406" y="74"/>
              <a:ext cx="20" cy="19"/>
            </a:xfrm>
            <a:custGeom>
              <a:avLst/>
              <a:gdLst>
                <a:gd name="T0" fmla="*/ 25 w 60"/>
                <a:gd name="T1" fmla="*/ 0 h 56"/>
                <a:gd name="T2" fmla="*/ 37 w 60"/>
                <a:gd name="T3" fmla="*/ 0 h 56"/>
                <a:gd name="T4" fmla="*/ 57 w 60"/>
                <a:gd name="T5" fmla="*/ 16 h 56"/>
                <a:gd name="T6" fmla="*/ 58 w 60"/>
                <a:gd name="T7" fmla="*/ 21 h 56"/>
                <a:gd name="T8" fmla="*/ 60 w 60"/>
                <a:gd name="T9" fmla="*/ 22 h 56"/>
                <a:gd name="T10" fmla="*/ 60 w 60"/>
                <a:gd name="T11" fmla="*/ 36 h 56"/>
                <a:gd name="T12" fmla="*/ 57 w 60"/>
                <a:gd name="T13" fmla="*/ 41 h 56"/>
                <a:gd name="T14" fmla="*/ 44 w 60"/>
                <a:gd name="T15" fmla="*/ 56 h 56"/>
                <a:gd name="T16" fmla="*/ 42 w 60"/>
                <a:gd name="T17" fmla="*/ 56 h 56"/>
                <a:gd name="T18" fmla="*/ 19 w 60"/>
                <a:gd name="T19" fmla="*/ 56 h 56"/>
                <a:gd name="T20" fmla="*/ 2 w 60"/>
                <a:gd name="T21" fmla="*/ 40 h 56"/>
                <a:gd name="T22" fmla="*/ 0 w 60"/>
                <a:gd name="T23" fmla="*/ 26 h 56"/>
                <a:gd name="T24" fmla="*/ 1 w 60"/>
                <a:gd name="T25" fmla="*/ 22 h 56"/>
                <a:gd name="T26" fmla="*/ 3 w 60"/>
                <a:gd name="T27" fmla="*/ 17 h 56"/>
                <a:gd name="T28" fmla="*/ 6 w 60"/>
                <a:gd name="T29" fmla="*/ 15 h 56"/>
                <a:gd name="T30" fmla="*/ 3 w 60"/>
                <a:gd name="T31" fmla="*/ 13 h 56"/>
                <a:gd name="T32" fmla="*/ 18 w 60"/>
                <a:gd name="T33" fmla="*/ 1 h 56"/>
                <a:gd name="T34" fmla="*/ 25 w 60"/>
                <a:gd name="T35" fmla="*/ 0 h 5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60"/>
                <a:gd name="T55" fmla="*/ 0 h 56"/>
                <a:gd name="T56" fmla="*/ 60 w 60"/>
                <a:gd name="T57" fmla="*/ 56 h 5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60" h="56">
                  <a:moveTo>
                    <a:pt x="25" y="0"/>
                  </a:moveTo>
                  <a:lnTo>
                    <a:pt x="37" y="0"/>
                  </a:lnTo>
                  <a:lnTo>
                    <a:pt x="57" y="16"/>
                  </a:lnTo>
                  <a:lnTo>
                    <a:pt x="58" y="21"/>
                  </a:lnTo>
                  <a:lnTo>
                    <a:pt x="60" y="22"/>
                  </a:lnTo>
                  <a:lnTo>
                    <a:pt x="60" y="36"/>
                  </a:lnTo>
                  <a:lnTo>
                    <a:pt x="57" y="41"/>
                  </a:lnTo>
                  <a:lnTo>
                    <a:pt x="44" y="56"/>
                  </a:lnTo>
                  <a:lnTo>
                    <a:pt x="42" y="56"/>
                  </a:lnTo>
                  <a:lnTo>
                    <a:pt x="19" y="56"/>
                  </a:lnTo>
                  <a:lnTo>
                    <a:pt x="2" y="40"/>
                  </a:lnTo>
                  <a:lnTo>
                    <a:pt x="0" y="26"/>
                  </a:lnTo>
                  <a:lnTo>
                    <a:pt x="1" y="22"/>
                  </a:lnTo>
                  <a:lnTo>
                    <a:pt x="3" y="17"/>
                  </a:lnTo>
                  <a:lnTo>
                    <a:pt x="6" y="15"/>
                  </a:lnTo>
                  <a:lnTo>
                    <a:pt x="3" y="13"/>
                  </a:lnTo>
                  <a:lnTo>
                    <a:pt x="18" y="1"/>
                  </a:lnTo>
                  <a:lnTo>
                    <a:pt x="25" y="0"/>
                  </a:lnTo>
                  <a:close/>
                </a:path>
              </a:pathLst>
            </a:custGeom>
            <a:solidFill>
              <a:srgbClr val="FFD9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2215" name="Freeform 166"/>
            <p:cNvSpPr>
              <a:spLocks/>
            </p:cNvSpPr>
            <p:nvPr/>
          </p:nvSpPr>
          <p:spPr bwMode="auto">
            <a:xfrm>
              <a:off x="381" y="76"/>
              <a:ext cx="20" cy="19"/>
            </a:xfrm>
            <a:custGeom>
              <a:avLst/>
              <a:gdLst>
                <a:gd name="T0" fmla="*/ 23 w 58"/>
                <a:gd name="T1" fmla="*/ 0 h 58"/>
                <a:gd name="T2" fmla="*/ 35 w 58"/>
                <a:gd name="T3" fmla="*/ 0 h 58"/>
                <a:gd name="T4" fmla="*/ 40 w 58"/>
                <a:gd name="T5" fmla="*/ 1 h 58"/>
                <a:gd name="T6" fmla="*/ 55 w 58"/>
                <a:gd name="T7" fmla="*/ 17 h 58"/>
                <a:gd name="T8" fmla="*/ 57 w 58"/>
                <a:gd name="T9" fmla="*/ 21 h 58"/>
                <a:gd name="T10" fmla="*/ 58 w 58"/>
                <a:gd name="T11" fmla="*/ 35 h 58"/>
                <a:gd name="T12" fmla="*/ 57 w 58"/>
                <a:gd name="T13" fmla="*/ 41 h 58"/>
                <a:gd name="T14" fmla="*/ 43 w 58"/>
                <a:gd name="T15" fmla="*/ 57 h 58"/>
                <a:gd name="T16" fmla="*/ 36 w 58"/>
                <a:gd name="T17" fmla="*/ 58 h 58"/>
                <a:gd name="T18" fmla="*/ 23 w 58"/>
                <a:gd name="T19" fmla="*/ 58 h 58"/>
                <a:gd name="T20" fmla="*/ 12 w 58"/>
                <a:gd name="T21" fmla="*/ 55 h 58"/>
                <a:gd name="T22" fmla="*/ 1 w 58"/>
                <a:gd name="T23" fmla="*/ 41 h 58"/>
                <a:gd name="T24" fmla="*/ 0 w 58"/>
                <a:gd name="T25" fmla="*/ 34 h 58"/>
                <a:gd name="T26" fmla="*/ 0 w 58"/>
                <a:gd name="T27" fmla="*/ 28 h 58"/>
                <a:gd name="T28" fmla="*/ 3 w 58"/>
                <a:gd name="T29" fmla="*/ 16 h 58"/>
                <a:gd name="T30" fmla="*/ 9 w 58"/>
                <a:gd name="T31" fmla="*/ 5 h 58"/>
                <a:gd name="T32" fmla="*/ 16 w 58"/>
                <a:gd name="T33" fmla="*/ 2 h 58"/>
                <a:gd name="T34" fmla="*/ 21 w 58"/>
                <a:gd name="T35" fmla="*/ 0 h 58"/>
                <a:gd name="T36" fmla="*/ 23 w 58"/>
                <a:gd name="T37" fmla="*/ 0 h 58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58"/>
                <a:gd name="T58" fmla="*/ 0 h 58"/>
                <a:gd name="T59" fmla="*/ 58 w 58"/>
                <a:gd name="T60" fmla="*/ 58 h 58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58" h="58">
                  <a:moveTo>
                    <a:pt x="23" y="0"/>
                  </a:moveTo>
                  <a:lnTo>
                    <a:pt x="35" y="0"/>
                  </a:lnTo>
                  <a:lnTo>
                    <a:pt x="40" y="1"/>
                  </a:lnTo>
                  <a:lnTo>
                    <a:pt x="55" y="17"/>
                  </a:lnTo>
                  <a:lnTo>
                    <a:pt x="57" y="21"/>
                  </a:lnTo>
                  <a:lnTo>
                    <a:pt x="58" y="35"/>
                  </a:lnTo>
                  <a:lnTo>
                    <a:pt x="57" y="41"/>
                  </a:lnTo>
                  <a:lnTo>
                    <a:pt x="43" y="57"/>
                  </a:lnTo>
                  <a:lnTo>
                    <a:pt x="36" y="58"/>
                  </a:lnTo>
                  <a:lnTo>
                    <a:pt x="23" y="58"/>
                  </a:lnTo>
                  <a:lnTo>
                    <a:pt x="12" y="55"/>
                  </a:lnTo>
                  <a:lnTo>
                    <a:pt x="1" y="41"/>
                  </a:lnTo>
                  <a:lnTo>
                    <a:pt x="0" y="34"/>
                  </a:lnTo>
                  <a:lnTo>
                    <a:pt x="0" y="28"/>
                  </a:lnTo>
                  <a:lnTo>
                    <a:pt x="3" y="16"/>
                  </a:lnTo>
                  <a:lnTo>
                    <a:pt x="9" y="5"/>
                  </a:lnTo>
                  <a:lnTo>
                    <a:pt x="16" y="2"/>
                  </a:lnTo>
                  <a:lnTo>
                    <a:pt x="21" y="0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rgbClr val="FFD9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2216" name="Freeform 167"/>
            <p:cNvSpPr>
              <a:spLocks/>
            </p:cNvSpPr>
            <p:nvPr/>
          </p:nvSpPr>
          <p:spPr bwMode="auto">
            <a:xfrm>
              <a:off x="457" y="76"/>
              <a:ext cx="20" cy="19"/>
            </a:xfrm>
            <a:custGeom>
              <a:avLst/>
              <a:gdLst>
                <a:gd name="T0" fmla="*/ 23 w 59"/>
                <a:gd name="T1" fmla="*/ 0 h 58"/>
                <a:gd name="T2" fmla="*/ 37 w 59"/>
                <a:gd name="T3" fmla="*/ 0 h 58"/>
                <a:gd name="T4" fmla="*/ 42 w 59"/>
                <a:gd name="T5" fmla="*/ 1 h 58"/>
                <a:gd name="T6" fmla="*/ 55 w 59"/>
                <a:gd name="T7" fmla="*/ 11 h 58"/>
                <a:gd name="T8" fmla="*/ 59 w 59"/>
                <a:gd name="T9" fmla="*/ 22 h 58"/>
                <a:gd name="T10" fmla="*/ 59 w 59"/>
                <a:gd name="T11" fmla="*/ 36 h 58"/>
                <a:gd name="T12" fmla="*/ 58 w 59"/>
                <a:gd name="T13" fmla="*/ 41 h 58"/>
                <a:gd name="T14" fmla="*/ 44 w 59"/>
                <a:gd name="T15" fmla="*/ 55 h 58"/>
                <a:gd name="T16" fmla="*/ 42 w 59"/>
                <a:gd name="T17" fmla="*/ 57 h 58"/>
                <a:gd name="T18" fmla="*/ 37 w 59"/>
                <a:gd name="T19" fmla="*/ 58 h 58"/>
                <a:gd name="T20" fmla="*/ 34 w 59"/>
                <a:gd name="T21" fmla="*/ 58 h 58"/>
                <a:gd name="T22" fmla="*/ 18 w 59"/>
                <a:gd name="T23" fmla="*/ 57 h 58"/>
                <a:gd name="T24" fmla="*/ 5 w 59"/>
                <a:gd name="T25" fmla="*/ 48 h 58"/>
                <a:gd name="T26" fmla="*/ 2 w 59"/>
                <a:gd name="T27" fmla="*/ 41 h 58"/>
                <a:gd name="T28" fmla="*/ 1 w 59"/>
                <a:gd name="T29" fmla="*/ 40 h 58"/>
                <a:gd name="T30" fmla="*/ 0 w 59"/>
                <a:gd name="T31" fmla="*/ 34 h 58"/>
                <a:gd name="T32" fmla="*/ 0 w 59"/>
                <a:gd name="T33" fmla="*/ 31 h 58"/>
                <a:gd name="T34" fmla="*/ 1 w 59"/>
                <a:gd name="T35" fmla="*/ 18 h 58"/>
                <a:gd name="T36" fmla="*/ 4 w 59"/>
                <a:gd name="T37" fmla="*/ 16 h 58"/>
                <a:gd name="T38" fmla="*/ 6 w 59"/>
                <a:gd name="T39" fmla="*/ 12 h 58"/>
                <a:gd name="T40" fmla="*/ 7 w 59"/>
                <a:gd name="T41" fmla="*/ 8 h 58"/>
                <a:gd name="T42" fmla="*/ 12 w 59"/>
                <a:gd name="T43" fmla="*/ 5 h 58"/>
                <a:gd name="T44" fmla="*/ 17 w 59"/>
                <a:gd name="T45" fmla="*/ 2 h 58"/>
                <a:gd name="T46" fmla="*/ 19 w 59"/>
                <a:gd name="T47" fmla="*/ 1 h 58"/>
                <a:gd name="T48" fmla="*/ 23 w 59"/>
                <a:gd name="T49" fmla="*/ 0 h 58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59"/>
                <a:gd name="T76" fmla="*/ 0 h 58"/>
                <a:gd name="T77" fmla="*/ 59 w 59"/>
                <a:gd name="T78" fmla="*/ 58 h 58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59" h="58">
                  <a:moveTo>
                    <a:pt x="23" y="0"/>
                  </a:moveTo>
                  <a:lnTo>
                    <a:pt x="37" y="0"/>
                  </a:lnTo>
                  <a:lnTo>
                    <a:pt x="42" y="1"/>
                  </a:lnTo>
                  <a:lnTo>
                    <a:pt x="55" y="11"/>
                  </a:lnTo>
                  <a:lnTo>
                    <a:pt x="59" y="22"/>
                  </a:lnTo>
                  <a:lnTo>
                    <a:pt x="59" y="36"/>
                  </a:lnTo>
                  <a:lnTo>
                    <a:pt x="58" y="41"/>
                  </a:lnTo>
                  <a:lnTo>
                    <a:pt x="44" y="55"/>
                  </a:lnTo>
                  <a:lnTo>
                    <a:pt x="42" y="57"/>
                  </a:lnTo>
                  <a:lnTo>
                    <a:pt x="37" y="58"/>
                  </a:lnTo>
                  <a:lnTo>
                    <a:pt x="34" y="58"/>
                  </a:lnTo>
                  <a:lnTo>
                    <a:pt x="18" y="57"/>
                  </a:lnTo>
                  <a:lnTo>
                    <a:pt x="5" y="48"/>
                  </a:lnTo>
                  <a:lnTo>
                    <a:pt x="2" y="41"/>
                  </a:lnTo>
                  <a:lnTo>
                    <a:pt x="1" y="40"/>
                  </a:lnTo>
                  <a:lnTo>
                    <a:pt x="0" y="34"/>
                  </a:lnTo>
                  <a:lnTo>
                    <a:pt x="0" y="31"/>
                  </a:lnTo>
                  <a:lnTo>
                    <a:pt x="1" y="18"/>
                  </a:lnTo>
                  <a:lnTo>
                    <a:pt x="4" y="16"/>
                  </a:lnTo>
                  <a:lnTo>
                    <a:pt x="6" y="12"/>
                  </a:lnTo>
                  <a:lnTo>
                    <a:pt x="7" y="8"/>
                  </a:lnTo>
                  <a:lnTo>
                    <a:pt x="12" y="5"/>
                  </a:lnTo>
                  <a:lnTo>
                    <a:pt x="17" y="2"/>
                  </a:lnTo>
                  <a:lnTo>
                    <a:pt x="19" y="1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rgbClr val="FFD9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2217" name="Freeform 168"/>
            <p:cNvSpPr>
              <a:spLocks/>
            </p:cNvSpPr>
            <p:nvPr/>
          </p:nvSpPr>
          <p:spPr bwMode="auto">
            <a:xfrm>
              <a:off x="483" y="80"/>
              <a:ext cx="20" cy="19"/>
            </a:xfrm>
            <a:custGeom>
              <a:avLst/>
              <a:gdLst>
                <a:gd name="T0" fmla="*/ 29 w 60"/>
                <a:gd name="T1" fmla="*/ 0 h 58"/>
                <a:gd name="T2" fmla="*/ 40 w 60"/>
                <a:gd name="T3" fmla="*/ 1 h 58"/>
                <a:gd name="T4" fmla="*/ 43 w 60"/>
                <a:gd name="T5" fmla="*/ 5 h 58"/>
                <a:gd name="T6" fmla="*/ 58 w 60"/>
                <a:gd name="T7" fmla="*/ 20 h 58"/>
                <a:gd name="T8" fmla="*/ 60 w 60"/>
                <a:gd name="T9" fmla="*/ 38 h 58"/>
                <a:gd name="T10" fmla="*/ 57 w 60"/>
                <a:gd name="T11" fmla="*/ 42 h 58"/>
                <a:gd name="T12" fmla="*/ 46 w 60"/>
                <a:gd name="T13" fmla="*/ 55 h 58"/>
                <a:gd name="T14" fmla="*/ 43 w 60"/>
                <a:gd name="T15" fmla="*/ 56 h 58"/>
                <a:gd name="T16" fmla="*/ 38 w 60"/>
                <a:gd name="T17" fmla="*/ 58 h 58"/>
                <a:gd name="T18" fmla="*/ 29 w 60"/>
                <a:gd name="T19" fmla="*/ 58 h 58"/>
                <a:gd name="T20" fmla="*/ 26 w 60"/>
                <a:gd name="T21" fmla="*/ 58 h 58"/>
                <a:gd name="T22" fmla="*/ 23 w 60"/>
                <a:gd name="T23" fmla="*/ 58 h 58"/>
                <a:gd name="T24" fmla="*/ 18 w 60"/>
                <a:gd name="T25" fmla="*/ 58 h 58"/>
                <a:gd name="T26" fmla="*/ 2 w 60"/>
                <a:gd name="T27" fmla="*/ 44 h 58"/>
                <a:gd name="T28" fmla="*/ 2 w 60"/>
                <a:gd name="T29" fmla="*/ 41 h 58"/>
                <a:gd name="T30" fmla="*/ 0 w 60"/>
                <a:gd name="T31" fmla="*/ 37 h 58"/>
                <a:gd name="T32" fmla="*/ 0 w 60"/>
                <a:gd name="T33" fmla="*/ 24 h 58"/>
                <a:gd name="T34" fmla="*/ 0 w 60"/>
                <a:gd name="T35" fmla="*/ 22 h 58"/>
                <a:gd name="T36" fmla="*/ 14 w 60"/>
                <a:gd name="T37" fmla="*/ 5 h 58"/>
                <a:gd name="T38" fmla="*/ 16 w 60"/>
                <a:gd name="T39" fmla="*/ 5 h 58"/>
                <a:gd name="T40" fmla="*/ 18 w 60"/>
                <a:gd name="T41" fmla="*/ 2 h 58"/>
                <a:gd name="T42" fmla="*/ 22 w 60"/>
                <a:gd name="T43" fmla="*/ 1 h 58"/>
                <a:gd name="T44" fmla="*/ 29 w 60"/>
                <a:gd name="T45" fmla="*/ 0 h 58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60"/>
                <a:gd name="T70" fmla="*/ 0 h 58"/>
                <a:gd name="T71" fmla="*/ 60 w 60"/>
                <a:gd name="T72" fmla="*/ 58 h 58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60" h="58">
                  <a:moveTo>
                    <a:pt x="29" y="0"/>
                  </a:moveTo>
                  <a:lnTo>
                    <a:pt x="40" y="1"/>
                  </a:lnTo>
                  <a:lnTo>
                    <a:pt x="43" y="5"/>
                  </a:lnTo>
                  <a:lnTo>
                    <a:pt x="58" y="20"/>
                  </a:lnTo>
                  <a:lnTo>
                    <a:pt x="60" y="38"/>
                  </a:lnTo>
                  <a:lnTo>
                    <a:pt x="57" y="42"/>
                  </a:lnTo>
                  <a:lnTo>
                    <a:pt x="46" y="55"/>
                  </a:lnTo>
                  <a:lnTo>
                    <a:pt x="43" y="56"/>
                  </a:lnTo>
                  <a:lnTo>
                    <a:pt x="38" y="58"/>
                  </a:lnTo>
                  <a:lnTo>
                    <a:pt x="29" y="58"/>
                  </a:lnTo>
                  <a:lnTo>
                    <a:pt x="26" y="58"/>
                  </a:lnTo>
                  <a:lnTo>
                    <a:pt x="23" y="58"/>
                  </a:lnTo>
                  <a:lnTo>
                    <a:pt x="18" y="58"/>
                  </a:lnTo>
                  <a:lnTo>
                    <a:pt x="2" y="44"/>
                  </a:lnTo>
                  <a:lnTo>
                    <a:pt x="2" y="41"/>
                  </a:lnTo>
                  <a:lnTo>
                    <a:pt x="0" y="37"/>
                  </a:lnTo>
                  <a:lnTo>
                    <a:pt x="0" y="24"/>
                  </a:lnTo>
                  <a:lnTo>
                    <a:pt x="0" y="22"/>
                  </a:lnTo>
                  <a:lnTo>
                    <a:pt x="14" y="5"/>
                  </a:lnTo>
                  <a:lnTo>
                    <a:pt x="16" y="5"/>
                  </a:lnTo>
                  <a:lnTo>
                    <a:pt x="18" y="2"/>
                  </a:lnTo>
                  <a:lnTo>
                    <a:pt x="22" y="1"/>
                  </a:lnTo>
                  <a:lnTo>
                    <a:pt x="29" y="0"/>
                  </a:lnTo>
                  <a:close/>
                </a:path>
              </a:pathLst>
            </a:custGeom>
            <a:solidFill>
              <a:srgbClr val="FFD9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2218" name="Freeform 169"/>
            <p:cNvSpPr>
              <a:spLocks/>
            </p:cNvSpPr>
            <p:nvPr/>
          </p:nvSpPr>
          <p:spPr bwMode="auto">
            <a:xfrm>
              <a:off x="355" y="80"/>
              <a:ext cx="21" cy="19"/>
            </a:xfrm>
            <a:custGeom>
              <a:avLst/>
              <a:gdLst>
                <a:gd name="T0" fmla="*/ 29 w 61"/>
                <a:gd name="T1" fmla="*/ 0 h 58"/>
                <a:gd name="T2" fmla="*/ 34 w 61"/>
                <a:gd name="T3" fmla="*/ 0 h 58"/>
                <a:gd name="T4" fmla="*/ 43 w 61"/>
                <a:gd name="T5" fmla="*/ 4 h 58"/>
                <a:gd name="T6" fmla="*/ 55 w 61"/>
                <a:gd name="T7" fmla="*/ 12 h 58"/>
                <a:gd name="T8" fmla="*/ 61 w 61"/>
                <a:gd name="T9" fmla="*/ 24 h 58"/>
                <a:gd name="T10" fmla="*/ 61 w 61"/>
                <a:gd name="T11" fmla="*/ 28 h 58"/>
                <a:gd name="T12" fmla="*/ 59 w 61"/>
                <a:gd name="T13" fmla="*/ 41 h 58"/>
                <a:gd name="T14" fmla="*/ 43 w 61"/>
                <a:gd name="T15" fmla="*/ 57 h 58"/>
                <a:gd name="T16" fmla="*/ 41 w 61"/>
                <a:gd name="T17" fmla="*/ 58 h 58"/>
                <a:gd name="T18" fmla="*/ 39 w 61"/>
                <a:gd name="T19" fmla="*/ 58 h 58"/>
                <a:gd name="T20" fmla="*/ 23 w 61"/>
                <a:gd name="T21" fmla="*/ 58 h 58"/>
                <a:gd name="T22" fmla="*/ 6 w 61"/>
                <a:gd name="T23" fmla="*/ 48 h 58"/>
                <a:gd name="T24" fmla="*/ 5 w 61"/>
                <a:gd name="T25" fmla="*/ 43 h 58"/>
                <a:gd name="T26" fmla="*/ 4 w 61"/>
                <a:gd name="T27" fmla="*/ 39 h 58"/>
                <a:gd name="T28" fmla="*/ 0 w 61"/>
                <a:gd name="T29" fmla="*/ 25 h 58"/>
                <a:gd name="T30" fmla="*/ 2 w 61"/>
                <a:gd name="T31" fmla="*/ 22 h 58"/>
                <a:gd name="T32" fmla="*/ 4 w 61"/>
                <a:gd name="T33" fmla="*/ 19 h 58"/>
                <a:gd name="T34" fmla="*/ 10 w 61"/>
                <a:gd name="T35" fmla="*/ 9 h 58"/>
                <a:gd name="T36" fmla="*/ 18 w 61"/>
                <a:gd name="T37" fmla="*/ 4 h 58"/>
                <a:gd name="T38" fmla="*/ 22 w 61"/>
                <a:gd name="T39" fmla="*/ 1 h 58"/>
                <a:gd name="T40" fmla="*/ 29 w 61"/>
                <a:gd name="T41" fmla="*/ 0 h 58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61"/>
                <a:gd name="T64" fmla="*/ 0 h 58"/>
                <a:gd name="T65" fmla="*/ 61 w 61"/>
                <a:gd name="T66" fmla="*/ 58 h 58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61" h="58">
                  <a:moveTo>
                    <a:pt x="29" y="0"/>
                  </a:moveTo>
                  <a:lnTo>
                    <a:pt x="34" y="0"/>
                  </a:lnTo>
                  <a:lnTo>
                    <a:pt x="43" y="4"/>
                  </a:lnTo>
                  <a:lnTo>
                    <a:pt x="55" y="12"/>
                  </a:lnTo>
                  <a:lnTo>
                    <a:pt x="61" y="24"/>
                  </a:lnTo>
                  <a:lnTo>
                    <a:pt x="61" y="28"/>
                  </a:lnTo>
                  <a:lnTo>
                    <a:pt x="59" y="41"/>
                  </a:lnTo>
                  <a:lnTo>
                    <a:pt x="43" y="57"/>
                  </a:lnTo>
                  <a:lnTo>
                    <a:pt x="41" y="58"/>
                  </a:lnTo>
                  <a:lnTo>
                    <a:pt x="39" y="58"/>
                  </a:lnTo>
                  <a:lnTo>
                    <a:pt x="23" y="58"/>
                  </a:lnTo>
                  <a:lnTo>
                    <a:pt x="6" y="48"/>
                  </a:lnTo>
                  <a:lnTo>
                    <a:pt x="5" y="43"/>
                  </a:lnTo>
                  <a:lnTo>
                    <a:pt x="4" y="39"/>
                  </a:lnTo>
                  <a:lnTo>
                    <a:pt x="0" y="25"/>
                  </a:lnTo>
                  <a:lnTo>
                    <a:pt x="2" y="22"/>
                  </a:lnTo>
                  <a:lnTo>
                    <a:pt x="4" y="19"/>
                  </a:lnTo>
                  <a:lnTo>
                    <a:pt x="10" y="9"/>
                  </a:lnTo>
                  <a:lnTo>
                    <a:pt x="18" y="4"/>
                  </a:lnTo>
                  <a:lnTo>
                    <a:pt x="22" y="1"/>
                  </a:lnTo>
                  <a:lnTo>
                    <a:pt x="29" y="0"/>
                  </a:lnTo>
                  <a:close/>
                </a:path>
              </a:pathLst>
            </a:custGeom>
            <a:solidFill>
              <a:srgbClr val="FFD9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2219" name="Freeform 170"/>
            <p:cNvSpPr>
              <a:spLocks/>
            </p:cNvSpPr>
            <p:nvPr/>
          </p:nvSpPr>
          <p:spPr bwMode="auto">
            <a:xfrm>
              <a:off x="508" y="85"/>
              <a:ext cx="19" cy="20"/>
            </a:xfrm>
            <a:custGeom>
              <a:avLst/>
              <a:gdLst>
                <a:gd name="T0" fmla="*/ 27 w 57"/>
                <a:gd name="T1" fmla="*/ 0 h 59"/>
                <a:gd name="T2" fmla="*/ 36 w 57"/>
                <a:gd name="T3" fmla="*/ 1 h 59"/>
                <a:gd name="T4" fmla="*/ 43 w 57"/>
                <a:gd name="T5" fmla="*/ 3 h 59"/>
                <a:gd name="T6" fmla="*/ 56 w 57"/>
                <a:gd name="T7" fmla="*/ 18 h 59"/>
                <a:gd name="T8" fmla="*/ 57 w 57"/>
                <a:gd name="T9" fmla="*/ 38 h 59"/>
                <a:gd name="T10" fmla="*/ 43 w 57"/>
                <a:gd name="T11" fmla="*/ 55 h 59"/>
                <a:gd name="T12" fmla="*/ 38 w 57"/>
                <a:gd name="T13" fmla="*/ 57 h 59"/>
                <a:gd name="T14" fmla="*/ 23 w 57"/>
                <a:gd name="T15" fmla="*/ 59 h 59"/>
                <a:gd name="T16" fmla="*/ 11 w 57"/>
                <a:gd name="T17" fmla="*/ 53 h 59"/>
                <a:gd name="T18" fmla="*/ 0 w 57"/>
                <a:gd name="T19" fmla="*/ 38 h 59"/>
                <a:gd name="T20" fmla="*/ 0 w 57"/>
                <a:gd name="T21" fmla="*/ 23 h 59"/>
                <a:gd name="T22" fmla="*/ 0 w 57"/>
                <a:gd name="T23" fmla="*/ 18 h 59"/>
                <a:gd name="T24" fmla="*/ 2 w 57"/>
                <a:gd name="T25" fmla="*/ 15 h 59"/>
                <a:gd name="T26" fmla="*/ 17 w 57"/>
                <a:gd name="T27" fmla="*/ 3 h 59"/>
                <a:gd name="T28" fmla="*/ 18 w 57"/>
                <a:gd name="T29" fmla="*/ 1 h 59"/>
                <a:gd name="T30" fmla="*/ 20 w 57"/>
                <a:gd name="T31" fmla="*/ 1 h 59"/>
                <a:gd name="T32" fmla="*/ 26 w 57"/>
                <a:gd name="T33" fmla="*/ 1 h 59"/>
                <a:gd name="T34" fmla="*/ 27 w 57"/>
                <a:gd name="T35" fmla="*/ 0 h 59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57"/>
                <a:gd name="T55" fmla="*/ 0 h 59"/>
                <a:gd name="T56" fmla="*/ 57 w 57"/>
                <a:gd name="T57" fmla="*/ 59 h 59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57" h="59">
                  <a:moveTo>
                    <a:pt x="27" y="0"/>
                  </a:moveTo>
                  <a:lnTo>
                    <a:pt x="36" y="1"/>
                  </a:lnTo>
                  <a:lnTo>
                    <a:pt x="43" y="3"/>
                  </a:lnTo>
                  <a:lnTo>
                    <a:pt x="56" y="18"/>
                  </a:lnTo>
                  <a:lnTo>
                    <a:pt x="57" y="38"/>
                  </a:lnTo>
                  <a:lnTo>
                    <a:pt x="43" y="55"/>
                  </a:lnTo>
                  <a:lnTo>
                    <a:pt x="38" y="57"/>
                  </a:lnTo>
                  <a:lnTo>
                    <a:pt x="23" y="59"/>
                  </a:lnTo>
                  <a:lnTo>
                    <a:pt x="11" y="53"/>
                  </a:lnTo>
                  <a:lnTo>
                    <a:pt x="0" y="38"/>
                  </a:lnTo>
                  <a:lnTo>
                    <a:pt x="0" y="23"/>
                  </a:lnTo>
                  <a:lnTo>
                    <a:pt x="0" y="18"/>
                  </a:lnTo>
                  <a:lnTo>
                    <a:pt x="2" y="15"/>
                  </a:lnTo>
                  <a:lnTo>
                    <a:pt x="17" y="3"/>
                  </a:lnTo>
                  <a:lnTo>
                    <a:pt x="18" y="1"/>
                  </a:lnTo>
                  <a:lnTo>
                    <a:pt x="20" y="1"/>
                  </a:lnTo>
                  <a:lnTo>
                    <a:pt x="26" y="1"/>
                  </a:lnTo>
                  <a:lnTo>
                    <a:pt x="27" y="0"/>
                  </a:lnTo>
                  <a:close/>
                </a:path>
              </a:pathLst>
            </a:custGeom>
            <a:solidFill>
              <a:srgbClr val="FFD9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2220" name="Freeform 171"/>
            <p:cNvSpPr>
              <a:spLocks/>
            </p:cNvSpPr>
            <p:nvPr/>
          </p:nvSpPr>
          <p:spPr bwMode="auto">
            <a:xfrm>
              <a:off x="331" y="86"/>
              <a:ext cx="20" cy="19"/>
            </a:xfrm>
            <a:custGeom>
              <a:avLst/>
              <a:gdLst>
                <a:gd name="T0" fmla="*/ 26 w 58"/>
                <a:gd name="T1" fmla="*/ 0 h 59"/>
                <a:gd name="T2" fmla="*/ 31 w 58"/>
                <a:gd name="T3" fmla="*/ 0 h 59"/>
                <a:gd name="T4" fmla="*/ 36 w 58"/>
                <a:gd name="T5" fmla="*/ 1 h 59"/>
                <a:gd name="T6" fmla="*/ 40 w 58"/>
                <a:gd name="T7" fmla="*/ 2 h 59"/>
                <a:gd name="T8" fmla="*/ 56 w 58"/>
                <a:gd name="T9" fmla="*/ 19 h 59"/>
                <a:gd name="T10" fmla="*/ 58 w 58"/>
                <a:gd name="T11" fmla="*/ 37 h 59"/>
                <a:gd name="T12" fmla="*/ 43 w 58"/>
                <a:gd name="T13" fmla="*/ 54 h 59"/>
                <a:gd name="T14" fmla="*/ 40 w 58"/>
                <a:gd name="T15" fmla="*/ 58 h 59"/>
                <a:gd name="T16" fmla="*/ 30 w 58"/>
                <a:gd name="T17" fmla="*/ 58 h 59"/>
                <a:gd name="T18" fmla="*/ 26 w 58"/>
                <a:gd name="T19" fmla="*/ 58 h 59"/>
                <a:gd name="T20" fmla="*/ 24 w 58"/>
                <a:gd name="T21" fmla="*/ 59 h 59"/>
                <a:gd name="T22" fmla="*/ 22 w 58"/>
                <a:gd name="T23" fmla="*/ 58 h 59"/>
                <a:gd name="T24" fmla="*/ 14 w 58"/>
                <a:gd name="T25" fmla="*/ 54 h 59"/>
                <a:gd name="T26" fmla="*/ 2 w 58"/>
                <a:gd name="T27" fmla="*/ 41 h 59"/>
                <a:gd name="T28" fmla="*/ 0 w 58"/>
                <a:gd name="T29" fmla="*/ 22 h 59"/>
                <a:gd name="T30" fmla="*/ 0 w 58"/>
                <a:gd name="T31" fmla="*/ 19 h 59"/>
                <a:gd name="T32" fmla="*/ 12 w 58"/>
                <a:gd name="T33" fmla="*/ 6 h 59"/>
                <a:gd name="T34" fmla="*/ 26 w 58"/>
                <a:gd name="T35" fmla="*/ 0 h 59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58"/>
                <a:gd name="T55" fmla="*/ 0 h 59"/>
                <a:gd name="T56" fmla="*/ 58 w 58"/>
                <a:gd name="T57" fmla="*/ 59 h 59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58" h="59">
                  <a:moveTo>
                    <a:pt x="26" y="0"/>
                  </a:moveTo>
                  <a:lnTo>
                    <a:pt x="31" y="0"/>
                  </a:lnTo>
                  <a:lnTo>
                    <a:pt x="36" y="1"/>
                  </a:lnTo>
                  <a:lnTo>
                    <a:pt x="40" y="2"/>
                  </a:lnTo>
                  <a:lnTo>
                    <a:pt x="56" y="19"/>
                  </a:lnTo>
                  <a:lnTo>
                    <a:pt x="58" y="37"/>
                  </a:lnTo>
                  <a:lnTo>
                    <a:pt x="43" y="54"/>
                  </a:lnTo>
                  <a:lnTo>
                    <a:pt x="40" y="58"/>
                  </a:lnTo>
                  <a:lnTo>
                    <a:pt x="30" y="58"/>
                  </a:lnTo>
                  <a:lnTo>
                    <a:pt x="26" y="58"/>
                  </a:lnTo>
                  <a:lnTo>
                    <a:pt x="24" y="59"/>
                  </a:lnTo>
                  <a:lnTo>
                    <a:pt x="22" y="58"/>
                  </a:lnTo>
                  <a:lnTo>
                    <a:pt x="14" y="54"/>
                  </a:lnTo>
                  <a:lnTo>
                    <a:pt x="2" y="41"/>
                  </a:lnTo>
                  <a:lnTo>
                    <a:pt x="0" y="22"/>
                  </a:lnTo>
                  <a:lnTo>
                    <a:pt x="0" y="19"/>
                  </a:lnTo>
                  <a:lnTo>
                    <a:pt x="12" y="6"/>
                  </a:lnTo>
                  <a:lnTo>
                    <a:pt x="26" y="0"/>
                  </a:lnTo>
                  <a:close/>
                </a:path>
              </a:pathLst>
            </a:custGeom>
            <a:solidFill>
              <a:srgbClr val="FFD9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2221" name="Freeform 172"/>
            <p:cNvSpPr>
              <a:spLocks/>
            </p:cNvSpPr>
            <p:nvPr/>
          </p:nvSpPr>
          <p:spPr bwMode="auto">
            <a:xfrm>
              <a:off x="532" y="92"/>
              <a:ext cx="20" cy="20"/>
            </a:xfrm>
            <a:custGeom>
              <a:avLst/>
              <a:gdLst>
                <a:gd name="T0" fmla="*/ 24 w 60"/>
                <a:gd name="T1" fmla="*/ 0 h 59"/>
                <a:gd name="T2" fmla="*/ 39 w 60"/>
                <a:gd name="T3" fmla="*/ 0 h 59"/>
                <a:gd name="T4" fmla="*/ 43 w 60"/>
                <a:gd name="T5" fmla="*/ 2 h 59"/>
                <a:gd name="T6" fmla="*/ 60 w 60"/>
                <a:gd name="T7" fmla="*/ 20 h 59"/>
                <a:gd name="T8" fmla="*/ 60 w 60"/>
                <a:gd name="T9" fmla="*/ 36 h 59"/>
                <a:gd name="T10" fmla="*/ 60 w 60"/>
                <a:gd name="T11" fmla="*/ 40 h 59"/>
                <a:gd name="T12" fmla="*/ 51 w 60"/>
                <a:gd name="T13" fmla="*/ 50 h 59"/>
                <a:gd name="T14" fmla="*/ 49 w 60"/>
                <a:gd name="T15" fmla="*/ 53 h 59"/>
                <a:gd name="T16" fmla="*/ 45 w 60"/>
                <a:gd name="T17" fmla="*/ 54 h 59"/>
                <a:gd name="T18" fmla="*/ 43 w 60"/>
                <a:gd name="T19" fmla="*/ 58 h 59"/>
                <a:gd name="T20" fmla="*/ 25 w 60"/>
                <a:gd name="T21" fmla="*/ 59 h 59"/>
                <a:gd name="T22" fmla="*/ 20 w 60"/>
                <a:gd name="T23" fmla="*/ 58 h 59"/>
                <a:gd name="T24" fmla="*/ 14 w 60"/>
                <a:gd name="T25" fmla="*/ 54 h 59"/>
                <a:gd name="T26" fmla="*/ 0 w 60"/>
                <a:gd name="T27" fmla="*/ 41 h 59"/>
                <a:gd name="T28" fmla="*/ 0 w 60"/>
                <a:gd name="T29" fmla="*/ 24 h 59"/>
                <a:gd name="T30" fmla="*/ 0 w 60"/>
                <a:gd name="T31" fmla="*/ 20 h 59"/>
                <a:gd name="T32" fmla="*/ 5 w 60"/>
                <a:gd name="T33" fmla="*/ 15 h 59"/>
                <a:gd name="T34" fmla="*/ 12 w 60"/>
                <a:gd name="T35" fmla="*/ 4 h 59"/>
                <a:gd name="T36" fmla="*/ 24 w 60"/>
                <a:gd name="T37" fmla="*/ 0 h 59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60"/>
                <a:gd name="T58" fmla="*/ 0 h 59"/>
                <a:gd name="T59" fmla="*/ 60 w 60"/>
                <a:gd name="T60" fmla="*/ 59 h 59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60" h="59">
                  <a:moveTo>
                    <a:pt x="24" y="0"/>
                  </a:moveTo>
                  <a:lnTo>
                    <a:pt x="39" y="0"/>
                  </a:lnTo>
                  <a:lnTo>
                    <a:pt x="43" y="2"/>
                  </a:lnTo>
                  <a:lnTo>
                    <a:pt x="60" y="20"/>
                  </a:lnTo>
                  <a:lnTo>
                    <a:pt x="60" y="36"/>
                  </a:lnTo>
                  <a:lnTo>
                    <a:pt x="60" y="40"/>
                  </a:lnTo>
                  <a:lnTo>
                    <a:pt x="51" y="50"/>
                  </a:lnTo>
                  <a:lnTo>
                    <a:pt x="49" y="53"/>
                  </a:lnTo>
                  <a:lnTo>
                    <a:pt x="45" y="54"/>
                  </a:lnTo>
                  <a:lnTo>
                    <a:pt x="43" y="58"/>
                  </a:lnTo>
                  <a:lnTo>
                    <a:pt x="25" y="59"/>
                  </a:lnTo>
                  <a:lnTo>
                    <a:pt x="20" y="58"/>
                  </a:lnTo>
                  <a:lnTo>
                    <a:pt x="14" y="54"/>
                  </a:lnTo>
                  <a:lnTo>
                    <a:pt x="0" y="41"/>
                  </a:lnTo>
                  <a:lnTo>
                    <a:pt x="0" y="24"/>
                  </a:lnTo>
                  <a:lnTo>
                    <a:pt x="0" y="20"/>
                  </a:lnTo>
                  <a:lnTo>
                    <a:pt x="5" y="15"/>
                  </a:lnTo>
                  <a:lnTo>
                    <a:pt x="12" y="4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FFD9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2222" name="Freeform 173"/>
            <p:cNvSpPr>
              <a:spLocks/>
            </p:cNvSpPr>
            <p:nvPr/>
          </p:nvSpPr>
          <p:spPr bwMode="auto">
            <a:xfrm>
              <a:off x="307" y="92"/>
              <a:ext cx="20" cy="21"/>
            </a:xfrm>
            <a:custGeom>
              <a:avLst/>
              <a:gdLst>
                <a:gd name="T0" fmla="*/ 31 w 60"/>
                <a:gd name="T1" fmla="*/ 0 h 62"/>
                <a:gd name="T2" fmla="*/ 36 w 60"/>
                <a:gd name="T3" fmla="*/ 2 h 62"/>
                <a:gd name="T4" fmla="*/ 45 w 60"/>
                <a:gd name="T5" fmla="*/ 4 h 62"/>
                <a:gd name="T6" fmla="*/ 54 w 60"/>
                <a:gd name="T7" fmla="*/ 15 h 62"/>
                <a:gd name="T8" fmla="*/ 57 w 60"/>
                <a:gd name="T9" fmla="*/ 20 h 62"/>
                <a:gd name="T10" fmla="*/ 59 w 60"/>
                <a:gd name="T11" fmla="*/ 22 h 62"/>
                <a:gd name="T12" fmla="*/ 60 w 60"/>
                <a:gd name="T13" fmla="*/ 24 h 62"/>
                <a:gd name="T14" fmla="*/ 60 w 60"/>
                <a:gd name="T15" fmla="*/ 38 h 62"/>
                <a:gd name="T16" fmla="*/ 59 w 60"/>
                <a:gd name="T17" fmla="*/ 41 h 62"/>
                <a:gd name="T18" fmla="*/ 43 w 60"/>
                <a:gd name="T19" fmla="*/ 58 h 62"/>
                <a:gd name="T20" fmla="*/ 30 w 60"/>
                <a:gd name="T21" fmla="*/ 62 h 62"/>
                <a:gd name="T22" fmla="*/ 21 w 60"/>
                <a:gd name="T23" fmla="*/ 59 h 62"/>
                <a:gd name="T24" fmla="*/ 18 w 60"/>
                <a:gd name="T25" fmla="*/ 59 h 62"/>
                <a:gd name="T26" fmla="*/ 3 w 60"/>
                <a:gd name="T27" fmla="*/ 46 h 62"/>
                <a:gd name="T28" fmla="*/ 0 w 60"/>
                <a:gd name="T29" fmla="*/ 28 h 62"/>
                <a:gd name="T30" fmla="*/ 13 w 60"/>
                <a:gd name="T31" fmla="*/ 5 h 62"/>
                <a:gd name="T32" fmla="*/ 15 w 60"/>
                <a:gd name="T33" fmla="*/ 3 h 62"/>
                <a:gd name="T34" fmla="*/ 19 w 60"/>
                <a:gd name="T35" fmla="*/ 4 h 62"/>
                <a:gd name="T36" fmla="*/ 21 w 60"/>
                <a:gd name="T37" fmla="*/ 2 h 62"/>
                <a:gd name="T38" fmla="*/ 30 w 60"/>
                <a:gd name="T39" fmla="*/ 2 h 62"/>
                <a:gd name="T40" fmla="*/ 31 w 60"/>
                <a:gd name="T41" fmla="*/ 0 h 62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60"/>
                <a:gd name="T64" fmla="*/ 0 h 62"/>
                <a:gd name="T65" fmla="*/ 60 w 60"/>
                <a:gd name="T66" fmla="*/ 62 h 62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60" h="62">
                  <a:moveTo>
                    <a:pt x="31" y="0"/>
                  </a:moveTo>
                  <a:lnTo>
                    <a:pt x="36" y="2"/>
                  </a:lnTo>
                  <a:lnTo>
                    <a:pt x="45" y="4"/>
                  </a:lnTo>
                  <a:lnTo>
                    <a:pt x="54" y="15"/>
                  </a:lnTo>
                  <a:lnTo>
                    <a:pt x="57" y="20"/>
                  </a:lnTo>
                  <a:lnTo>
                    <a:pt x="59" y="22"/>
                  </a:lnTo>
                  <a:lnTo>
                    <a:pt x="60" y="24"/>
                  </a:lnTo>
                  <a:lnTo>
                    <a:pt x="60" y="38"/>
                  </a:lnTo>
                  <a:lnTo>
                    <a:pt x="59" y="41"/>
                  </a:lnTo>
                  <a:lnTo>
                    <a:pt x="43" y="58"/>
                  </a:lnTo>
                  <a:lnTo>
                    <a:pt x="30" y="62"/>
                  </a:lnTo>
                  <a:lnTo>
                    <a:pt x="21" y="59"/>
                  </a:lnTo>
                  <a:lnTo>
                    <a:pt x="18" y="59"/>
                  </a:lnTo>
                  <a:lnTo>
                    <a:pt x="3" y="46"/>
                  </a:lnTo>
                  <a:lnTo>
                    <a:pt x="0" y="28"/>
                  </a:lnTo>
                  <a:lnTo>
                    <a:pt x="13" y="5"/>
                  </a:lnTo>
                  <a:lnTo>
                    <a:pt x="15" y="3"/>
                  </a:lnTo>
                  <a:lnTo>
                    <a:pt x="19" y="4"/>
                  </a:lnTo>
                  <a:lnTo>
                    <a:pt x="21" y="2"/>
                  </a:lnTo>
                  <a:lnTo>
                    <a:pt x="30" y="2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rgbClr val="FFD9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2223" name="Freeform 174"/>
            <p:cNvSpPr>
              <a:spLocks/>
            </p:cNvSpPr>
            <p:nvPr/>
          </p:nvSpPr>
          <p:spPr bwMode="auto">
            <a:xfrm>
              <a:off x="556" y="102"/>
              <a:ext cx="20" cy="19"/>
            </a:xfrm>
            <a:custGeom>
              <a:avLst/>
              <a:gdLst>
                <a:gd name="T0" fmla="*/ 26 w 60"/>
                <a:gd name="T1" fmla="*/ 0 h 58"/>
                <a:gd name="T2" fmla="*/ 28 w 60"/>
                <a:gd name="T3" fmla="*/ 0 h 58"/>
                <a:gd name="T4" fmla="*/ 38 w 60"/>
                <a:gd name="T5" fmla="*/ 0 h 58"/>
                <a:gd name="T6" fmla="*/ 40 w 60"/>
                <a:gd name="T7" fmla="*/ 0 h 58"/>
                <a:gd name="T8" fmla="*/ 52 w 60"/>
                <a:gd name="T9" fmla="*/ 10 h 58"/>
                <a:gd name="T10" fmla="*/ 60 w 60"/>
                <a:gd name="T11" fmla="*/ 22 h 58"/>
                <a:gd name="T12" fmla="*/ 60 w 60"/>
                <a:gd name="T13" fmla="*/ 36 h 58"/>
                <a:gd name="T14" fmla="*/ 60 w 60"/>
                <a:gd name="T15" fmla="*/ 38 h 58"/>
                <a:gd name="T16" fmla="*/ 43 w 60"/>
                <a:gd name="T17" fmla="*/ 55 h 58"/>
                <a:gd name="T18" fmla="*/ 39 w 60"/>
                <a:gd name="T19" fmla="*/ 58 h 58"/>
                <a:gd name="T20" fmla="*/ 38 w 60"/>
                <a:gd name="T21" fmla="*/ 58 h 58"/>
                <a:gd name="T22" fmla="*/ 24 w 60"/>
                <a:gd name="T23" fmla="*/ 58 h 58"/>
                <a:gd name="T24" fmla="*/ 15 w 60"/>
                <a:gd name="T25" fmla="*/ 55 h 58"/>
                <a:gd name="T26" fmla="*/ 1 w 60"/>
                <a:gd name="T27" fmla="*/ 37 h 58"/>
                <a:gd name="T28" fmla="*/ 0 w 60"/>
                <a:gd name="T29" fmla="*/ 30 h 58"/>
                <a:gd name="T30" fmla="*/ 1 w 60"/>
                <a:gd name="T31" fmla="*/ 22 h 58"/>
                <a:gd name="T32" fmla="*/ 14 w 60"/>
                <a:gd name="T33" fmla="*/ 4 h 58"/>
                <a:gd name="T34" fmla="*/ 21 w 60"/>
                <a:gd name="T35" fmla="*/ 0 h 58"/>
                <a:gd name="T36" fmla="*/ 26 w 60"/>
                <a:gd name="T37" fmla="*/ 0 h 58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60"/>
                <a:gd name="T58" fmla="*/ 0 h 58"/>
                <a:gd name="T59" fmla="*/ 60 w 60"/>
                <a:gd name="T60" fmla="*/ 58 h 58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60" h="58">
                  <a:moveTo>
                    <a:pt x="26" y="0"/>
                  </a:moveTo>
                  <a:lnTo>
                    <a:pt x="28" y="0"/>
                  </a:lnTo>
                  <a:lnTo>
                    <a:pt x="38" y="0"/>
                  </a:lnTo>
                  <a:lnTo>
                    <a:pt x="40" y="0"/>
                  </a:lnTo>
                  <a:lnTo>
                    <a:pt x="52" y="10"/>
                  </a:lnTo>
                  <a:lnTo>
                    <a:pt x="60" y="22"/>
                  </a:lnTo>
                  <a:lnTo>
                    <a:pt x="60" y="36"/>
                  </a:lnTo>
                  <a:lnTo>
                    <a:pt x="60" y="38"/>
                  </a:lnTo>
                  <a:lnTo>
                    <a:pt x="43" y="55"/>
                  </a:lnTo>
                  <a:lnTo>
                    <a:pt x="39" y="58"/>
                  </a:lnTo>
                  <a:lnTo>
                    <a:pt x="38" y="58"/>
                  </a:lnTo>
                  <a:lnTo>
                    <a:pt x="24" y="58"/>
                  </a:lnTo>
                  <a:lnTo>
                    <a:pt x="15" y="55"/>
                  </a:lnTo>
                  <a:lnTo>
                    <a:pt x="1" y="37"/>
                  </a:lnTo>
                  <a:lnTo>
                    <a:pt x="0" y="30"/>
                  </a:lnTo>
                  <a:lnTo>
                    <a:pt x="1" y="22"/>
                  </a:lnTo>
                  <a:lnTo>
                    <a:pt x="14" y="4"/>
                  </a:lnTo>
                  <a:lnTo>
                    <a:pt x="21" y="0"/>
                  </a:lnTo>
                  <a:lnTo>
                    <a:pt x="26" y="0"/>
                  </a:lnTo>
                  <a:close/>
                </a:path>
              </a:pathLst>
            </a:custGeom>
            <a:solidFill>
              <a:srgbClr val="FFD9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2224" name="Freeform 175"/>
            <p:cNvSpPr>
              <a:spLocks/>
            </p:cNvSpPr>
            <p:nvPr/>
          </p:nvSpPr>
          <p:spPr bwMode="auto">
            <a:xfrm>
              <a:off x="284" y="102"/>
              <a:ext cx="19" cy="20"/>
            </a:xfrm>
            <a:custGeom>
              <a:avLst/>
              <a:gdLst>
                <a:gd name="T0" fmla="*/ 27 w 59"/>
                <a:gd name="T1" fmla="*/ 0 h 59"/>
                <a:gd name="T2" fmla="*/ 29 w 59"/>
                <a:gd name="T3" fmla="*/ 0 h 59"/>
                <a:gd name="T4" fmla="*/ 36 w 59"/>
                <a:gd name="T5" fmla="*/ 3 h 59"/>
                <a:gd name="T6" fmla="*/ 47 w 59"/>
                <a:gd name="T7" fmla="*/ 7 h 59"/>
                <a:gd name="T8" fmla="*/ 58 w 59"/>
                <a:gd name="T9" fmla="*/ 19 h 59"/>
                <a:gd name="T10" fmla="*/ 58 w 59"/>
                <a:gd name="T11" fmla="*/ 21 h 59"/>
                <a:gd name="T12" fmla="*/ 59 w 59"/>
                <a:gd name="T13" fmla="*/ 23 h 59"/>
                <a:gd name="T14" fmla="*/ 59 w 59"/>
                <a:gd name="T15" fmla="*/ 35 h 59"/>
                <a:gd name="T16" fmla="*/ 53 w 59"/>
                <a:gd name="T17" fmla="*/ 47 h 59"/>
                <a:gd name="T18" fmla="*/ 40 w 59"/>
                <a:gd name="T19" fmla="*/ 57 h 59"/>
                <a:gd name="T20" fmla="*/ 37 w 59"/>
                <a:gd name="T21" fmla="*/ 58 h 59"/>
                <a:gd name="T22" fmla="*/ 35 w 59"/>
                <a:gd name="T23" fmla="*/ 59 h 59"/>
                <a:gd name="T24" fmla="*/ 21 w 59"/>
                <a:gd name="T25" fmla="*/ 59 h 59"/>
                <a:gd name="T26" fmla="*/ 9 w 59"/>
                <a:gd name="T27" fmla="*/ 52 h 59"/>
                <a:gd name="T28" fmla="*/ 1 w 59"/>
                <a:gd name="T29" fmla="*/ 42 h 59"/>
                <a:gd name="T30" fmla="*/ 0 w 59"/>
                <a:gd name="T31" fmla="*/ 39 h 59"/>
                <a:gd name="T32" fmla="*/ 0 w 59"/>
                <a:gd name="T33" fmla="*/ 22 h 59"/>
                <a:gd name="T34" fmla="*/ 1 w 59"/>
                <a:gd name="T35" fmla="*/ 17 h 59"/>
                <a:gd name="T36" fmla="*/ 16 w 59"/>
                <a:gd name="T37" fmla="*/ 4 h 59"/>
                <a:gd name="T38" fmla="*/ 18 w 59"/>
                <a:gd name="T39" fmla="*/ 3 h 59"/>
                <a:gd name="T40" fmla="*/ 27 w 59"/>
                <a:gd name="T41" fmla="*/ 0 h 59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59"/>
                <a:gd name="T64" fmla="*/ 0 h 59"/>
                <a:gd name="T65" fmla="*/ 59 w 59"/>
                <a:gd name="T66" fmla="*/ 59 h 59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59" h="59">
                  <a:moveTo>
                    <a:pt x="27" y="0"/>
                  </a:moveTo>
                  <a:lnTo>
                    <a:pt x="29" y="0"/>
                  </a:lnTo>
                  <a:lnTo>
                    <a:pt x="36" y="3"/>
                  </a:lnTo>
                  <a:lnTo>
                    <a:pt x="47" y="7"/>
                  </a:lnTo>
                  <a:lnTo>
                    <a:pt x="58" y="19"/>
                  </a:lnTo>
                  <a:lnTo>
                    <a:pt x="58" y="21"/>
                  </a:lnTo>
                  <a:lnTo>
                    <a:pt x="59" y="23"/>
                  </a:lnTo>
                  <a:lnTo>
                    <a:pt x="59" y="35"/>
                  </a:lnTo>
                  <a:lnTo>
                    <a:pt x="53" y="47"/>
                  </a:lnTo>
                  <a:lnTo>
                    <a:pt x="40" y="57"/>
                  </a:lnTo>
                  <a:lnTo>
                    <a:pt x="37" y="58"/>
                  </a:lnTo>
                  <a:lnTo>
                    <a:pt x="35" y="59"/>
                  </a:lnTo>
                  <a:lnTo>
                    <a:pt x="21" y="59"/>
                  </a:lnTo>
                  <a:lnTo>
                    <a:pt x="9" y="52"/>
                  </a:lnTo>
                  <a:lnTo>
                    <a:pt x="1" y="42"/>
                  </a:lnTo>
                  <a:lnTo>
                    <a:pt x="0" y="39"/>
                  </a:lnTo>
                  <a:lnTo>
                    <a:pt x="0" y="22"/>
                  </a:lnTo>
                  <a:lnTo>
                    <a:pt x="1" y="17"/>
                  </a:lnTo>
                  <a:lnTo>
                    <a:pt x="16" y="4"/>
                  </a:lnTo>
                  <a:lnTo>
                    <a:pt x="18" y="3"/>
                  </a:lnTo>
                  <a:lnTo>
                    <a:pt x="27" y="0"/>
                  </a:lnTo>
                  <a:close/>
                </a:path>
              </a:pathLst>
            </a:custGeom>
            <a:solidFill>
              <a:srgbClr val="FFD9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2225" name="Freeform 176"/>
            <p:cNvSpPr>
              <a:spLocks/>
            </p:cNvSpPr>
            <p:nvPr/>
          </p:nvSpPr>
          <p:spPr bwMode="auto">
            <a:xfrm>
              <a:off x="410" y="109"/>
              <a:ext cx="59" cy="62"/>
            </a:xfrm>
            <a:custGeom>
              <a:avLst/>
              <a:gdLst>
                <a:gd name="T0" fmla="*/ 80 w 177"/>
                <a:gd name="T1" fmla="*/ 0 h 186"/>
                <a:gd name="T2" fmla="*/ 80 w 177"/>
                <a:gd name="T3" fmla="*/ 6 h 186"/>
                <a:gd name="T4" fmla="*/ 68 w 177"/>
                <a:gd name="T5" fmla="*/ 9 h 186"/>
                <a:gd name="T6" fmla="*/ 62 w 177"/>
                <a:gd name="T7" fmla="*/ 78 h 186"/>
                <a:gd name="T8" fmla="*/ 70 w 177"/>
                <a:gd name="T9" fmla="*/ 80 h 186"/>
                <a:gd name="T10" fmla="*/ 104 w 177"/>
                <a:gd name="T11" fmla="*/ 44 h 186"/>
                <a:gd name="T12" fmla="*/ 126 w 177"/>
                <a:gd name="T13" fmla="*/ 18 h 186"/>
                <a:gd name="T14" fmla="*/ 109 w 177"/>
                <a:gd name="T15" fmla="*/ 9 h 186"/>
                <a:gd name="T16" fmla="*/ 177 w 177"/>
                <a:gd name="T17" fmla="*/ 6 h 186"/>
                <a:gd name="T18" fmla="*/ 168 w 177"/>
                <a:gd name="T19" fmla="*/ 14 h 186"/>
                <a:gd name="T20" fmla="*/ 158 w 177"/>
                <a:gd name="T21" fmla="*/ 19 h 186"/>
                <a:gd name="T22" fmla="*/ 123 w 177"/>
                <a:gd name="T23" fmla="*/ 48 h 186"/>
                <a:gd name="T24" fmla="*/ 116 w 177"/>
                <a:gd name="T25" fmla="*/ 52 h 186"/>
                <a:gd name="T26" fmla="*/ 105 w 177"/>
                <a:gd name="T27" fmla="*/ 69 h 186"/>
                <a:gd name="T28" fmla="*/ 111 w 177"/>
                <a:gd name="T29" fmla="*/ 80 h 186"/>
                <a:gd name="T30" fmla="*/ 126 w 177"/>
                <a:gd name="T31" fmla="*/ 111 h 186"/>
                <a:gd name="T32" fmla="*/ 130 w 177"/>
                <a:gd name="T33" fmla="*/ 121 h 186"/>
                <a:gd name="T34" fmla="*/ 141 w 177"/>
                <a:gd name="T35" fmla="*/ 143 h 186"/>
                <a:gd name="T36" fmla="*/ 145 w 177"/>
                <a:gd name="T37" fmla="*/ 153 h 186"/>
                <a:gd name="T38" fmla="*/ 152 w 177"/>
                <a:gd name="T39" fmla="*/ 169 h 186"/>
                <a:gd name="T40" fmla="*/ 163 w 177"/>
                <a:gd name="T41" fmla="*/ 186 h 186"/>
                <a:gd name="T42" fmla="*/ 140 w 177"/>
                <a:gd name="T43" fmla="*/ 183 h 186"/>
                <a:gd name="T44" fmla="*/ 122 w 177"/>
                <a:gd name="T45" fmla="*/ 182 h 186"/>
                <a:gd name="T46" fmla="*/ 98 w 177"/>
                <a:gd name="T47" fmla="*/ 176 h 186"/>
                <a:gd name="T48" fmla="*/ 103 w 177"/>
                <a:gd name="T49" fmla="*/ 171 h 186"/>
                <a:gd name="T50" fmla="*/ 110 w 177"/>
                <a:gd name="T51" fmla="*/ 167 h 186"/>
                <a:gd name="T52" fmla="*/ 106 w 177"/>
                <a:gd name="T53" fmla="*/ 159 h 186"/>
                <a:gd name="T54" fmla="*/ 100 w 177"/>
                <a:gd name="T55" fmla="*/ 143 h 186"/>
                <a:gd name="T56" fmla="*/ 93 w 177"/>
                <a:gd name="T57" fmla="*/ 128 h 186"/>
                <a:gd name="T58" fmla="*/ 69 w 177"/>
                <a:gd name="T59" fmla="*/ 87 h 186"/>
                <a:gd name="T60" fmla="*/ 64 w 177"/>
                <a:gd name="T61" fmla="*/ 88 h 186"/>
                <a:gd name="T62" fmla="*/ 62 w 177"/>
                <a:gd name="T63" fmla="*/ 161 h 186"/>
                <a:gd name="T64" fmla="*/ 70 w 177"/>
                <a:gd name="T65" fmla="*/ 171 h 186"/>
                <a:gd name="T66" fmla="*/ 79 w 177"/>
                <a:gd name="T67" fmla="*/ 180 h 186"/>
                <a:gd name="T68" fmla="*/ 43 w 177"/>
                <a:gd name="T69" fmla="*/ 179 h 186"/>
                <a:gd name="T70" fmla="*/ 13 w 177"/>
                <a:gd name="T71" fmla="*/ 181 h 186"/>
                <a:gd name="T72" fmla="*/ 12 w 177"/>
                <a:gd name="T73" fmla="*/ 174 h 186"/>
                <a:gd name="T74" fmla="*/ 25 w 177"/>
                <a:gd name="T75" fmla="*/ 167 h 186"/>
                <a:gd name="T76" fmla="*/ 25 w 177"/>
                <a:gd name="T77" fmla="*/ 114 h 186"/>
                <a:gd name="T78" fmla="*/ 22 w 177"/>
                <a:gd name="T79" fmla="*/ 66 h 186"/>
                <a:gd name="T80" fmla="*/ 15 w 177"/>
                <a:gd name="T81" fmla="*/ 9 h 186"/>
                <a:gd name="T82" fmla="*/ 6 w 177"/>
                <a:gd name="T83" fmla="*/ 9 h 186"/>
                <a:gd name="T84" fmla="*/ 0 w 177"/>
                <a:gd name="T85" fmla="*/ 0 h 186"/>
                <a:gd name="T86" fmla="*/ 61 w 177"/>
                <a:gd name="T87" fmla="*/ 0 h 186"/>
                <a:gd name="T88" fmla="*/ 73 w 177"/>
                <a:gd name="T89" fmla="*/ 0 h 18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w 177"/>
                <a:gd name="T136" fmla="*/ 0 h 186"/>
                <a:gd name="T137" fmla="*/ 177 w 177"/>
                <a:gd name="T138" fmla="*/ 186 h 186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T135" t="T136" r="T137" b="T138"/>
              <a:pathLst>
                <a:path w="177" h="186">
                  <a:moveTo>
                    <a:pt x="73" y="0"/>
                  </a:moveTo>
                  <a:lnTo>
                    <a:pt x="80" y="0"/>
                  </a:lnTo>
                  <a:lnTo>
                    <a:pt x="81" y="1"/>
                  </a:lnTo>
                  <a:lnTo>
                    <a:pt x="80" y="6"/>
                  </a:lnTo>
                  <a:lnTo>
                    <a:pt x="75" y="8"/>
                  </a:lnTo>
                  <a:lnTo>
                    <a:pt x="68" y="9"/>
                  </a:lnTo>
                  <a:lnTo>
                    <a:pt x="64" y="16"/>
                  </a:lnTo>
                  <a:lnTo>
                    <a:pt x="62" y="78"/>
                  </a:lnTo>
                  <a:lnTo>
                    <a:pt x="64" y="81"/>
                  </a:lnTo>
                  <a:lnTo>
                    <a:pt x="70" y="80"/>
                  </a:lnTo>
                  <a:lnTo>
                    <a:pt x="90" y="62"/>
                  </a:lnTo>
                  <a:lnTo>
                    <a:pt x="104" y="44"/>
                  </a:lnTo>
                  <a:lnTo>
                    <a:pt x="126" y="20"/>
                  </a:lnTo>
                  <a:lnTo>
                    <a:pt x="126" y="18"/>
                  </a:lnTo>
                  <a:lnTo>
                    <a:pt x="120" y="9"/>
                  </a:lnTo>
                  <a:lnTo>
                    <a:pt x="109" y="9"/>
                  </a:lnTo>
                  <a:lnTo>
                    <a:pt x="108" y="0"/>
                  </a:lnTo>
                  <a:lnTo>
                    <a:pt x="177" y="6"/>
                  </a:lnTo>
                  <a:lnTo>
                    <a:pt x="177" y="13"/>
                  </a:lnTo>
                  <a:lnTo>
                    <a:pt x="168" y="14"/>
                  </a:lnTo>
                  <a:lnTo>
                    <a:pt x="163" y="15"/>
                  </a:lnTo>
                  <a:lnTo>
                    <a:pt x="158" y="19"/>
                  </a:lnTo>
                  <a:lnTo>
                    <a:pt x="153" y="21"/>
                  </a:lnTo>
                  <a:lnTo>
                    <a:pt x="123" y="48"/>
                  </a:lnTo>
                  <a:lnTo>
                    <a:pt x="121" y="49"/>
                  </a:lnTo>
                  <a:lnTo>
                    <a:pt x="116" y="52"/>
                  </a:lnTo>
                  <a:lnTo>
                    <a:pt x="105" y="66"/>
                  </a:lnTo>
                  <a:lnTo>
                    <a:pt x="105" y="69"/>
                  </a:lnTo>
                  <a:lnTo>
                    <a:pt x="109" y="74"/>
                  </a:lnTo>
                  <a:lnTo>
                    <a:pt x="111" y="80"/>
                  </a:lnTo>
                  <a:lnTo>
                    <a:pt x="123" y="104"/>
                  </a:lnTo>
                  <a:lnTo>
                    <a:pt x="126" y="111"/>
                  </a:lnTo>
                  <a:lnTo>
                    <a:pt x="129" y="115"/>
                  </a:lnTo>
                  <a:lnTo>
                    <a:pt x="130" y="121"/>
                  </a:lnTo>
                  <a:lnTo>
                    <a:pt x="136" y="135"/>
                  </a:lnTo>
                  <a:lnTo>
                    <a:pt x="141" y="143"/>
                  </a:lnTo>
                  <a:lnTo>
                    <a:pt x="141" y="146"/>
                  </a:lnTo>
                  <a:lnTo>
                    <a:pt x="145" y="153"/>
                  </a:lnTo>
                  <a:lnTo>
                    <a:pt x="146" y="158"/>
                  </a:lnTo>
                  <a:lnTo>
                    <a:pt x="152" y="169"/>
                  </a:lnTo>
                  <a:lnTo>
                    <a:pt x="163" y="179"/>
                  </a:lnTo>
                  <a:lnTo>
                    <a:pt x="163" y="186"/>
                  </a:lnTo>
                  <a:lnTo>
                    <a:pt x="157" y="186"/>
                  </a:lnTo>
                  <a:lnTo>
                    <a:pt x="140" y="183"/>
                  </a:lnTo>
                  <a:lnTo>
                    <a:pt x="130" y="182"/>
                  </a:lnTo>
                  <a:lnTo>
                    <a:pt x="122" y="182"/>
                  </a:lnTo>
                  <a:lnTo>
                    <a:pt x="99" y="181"/>
                  </a:lnTo>
                  <a:lnTo>
                    <a:pt x="98" y="176"/>
                  </a:lnTo>
                  <a:lnTo>
                    <a:pt x="99" y="171"/>
                  </a:lnTo>
                  <a:lnTo>
                    <a:pt x="103" y="171"/>
                  </a:lnTo>
                  <a:lnTo>
                    <a:pt x="108" y="170"/>
                  </a:lnTo>
                  <a:lnTo>
                    <a:pt x="110" y="167"/>
                  </a:lnTo>
                  <a:lnTo>
                    <a:pt x="109" y="161"/>
                  </a:lnTo>
                  <a:lnTo>
                    <a:pt x="106" y="159"/>
                  </a:lnTo>
                  <a:lnTo>
                    <a:pt x="108" y="156"/>
                  </a:lnTo>
                  <a:lnTo>
                    <a:pt x="100" y="143"/>
                  </a:lnTo>
                  <a:lnTo>
                    <a:pt x="94" y="131"/>
                  </a:lnTo>
                  <a:lnTo>
                    <a:pt x="93" y="128"/>
                  </a:lnTo>
                  <a:lnTo>
                    <a:pt x="86" y="115"/>
                  </a:lnTo>
                  <a:lnTo>
                    <a:pt x="69" y="87"/>
                  </a:lnTo>
                  <a:lnTo>
                    <a:pt x="67" y="86"/>
                  </a:lnTo>
                  <a:lnTo>
                    <a:pt x="64" y="88"/>
                  </a:lnTo>
                  <a:lnTo>
                    <a:pt x="62" y="91"/>
                  </a:lnTo>
                  <a:lnTo>
                    <a:pt x="62" y="161"/>
                  </a:lnTo>
                  <a:lnTo>
                    <a:pt x="64" y="164"/>
                  </a:lnTo>
                  <a:lnTo>
                    <a:pt x="70" y="171"/>
                  </a:lnTo>
                  <a:lnTo>
                    <a:pt x="79" y="174"/>
                  </a:lnTo>
                  <a:lnTo>
                    <a:pt x="79" y="180"/>
                  </a:lnTo>
                  <a:lnTo>
                    <a:pt x="73" y="180"/>
                  </a:lnTo>
                  <a:lnTo>
                    <a:pt x="43" y="179"/>
                  </a:lnTo>
                  <a:lnTo>
                    <a:pt x="19" y="180"/>
                  </a:lnTo>
                  <a:lnTo>
                    <a:pt x="13" y="181"/>
                  </a:lnTo>
                  <a:lnTo>
                    <a:pt x="12" y="177"/>
                  </a:lnTo>
                  <a:lnTo>
                    <a:pt x="12" y="174"/>
                  </a:lnTo>
                  <a:lnTo>
                    <a:pt x="16" y="171"/>
                  </a:lnTo>
                  <a:lnTo>
                    <a:pt x="25" y="167"/>
                  </a:lnTo>
                  <a:lnTo>
                    <a:pt x="26" y="164"/>
                  </a:lnTo>
                  <a:lnTo>
                    <a:pt x="25" y="114"/>
                  </a:lnTo>
                  <a:lnTo>
                    <a:pt x="25" y="82"/>
                  </a:lnTo>
                  <a:lnTo>
                    <a:pt x="22" y="66"/>
                  </a:lnTo>
                  <a:lnTo>
                    <a:pt x="19" y="16"/>
                  </a:lnTo>
                  <a:lnTo>
                    <a:pt x="15" y="9"/>
                  </a:lnTo>
                  <a:lnTo>
                    <a:pt x="13" y="9"/>
                  </a:lnTo>
                  <a:lnTo>
                    <a:pt x="6" y="9"/>
                  </a:lnTo>
                  <a:lnTo>
                    <a:pt x="0" y="8"/>
                  </a:lnTo>
                  <a:lnTo>
                    <a:pt x="0" y="0"/>
                  </a:lnTo>
                  <a:lnTo>
                    <a:pt x="13" y="0"/>
                  </a:lnTo>
                  <a:lnTo>
                    <a:pt x="61" y="0"/>
                  </a:lnTo>
                  <a:lnTo>
                    <a:pt x="70" y="0"/>
                  </a:lnTo>
                  <a:lnTo>
                    <a:pt x="73" y="0"/>
                  </a:lnTo>
                  <a:close/>
                </a:path>
              </a:pathLst>
            </a:custGeom>
            <a:solidFill>
              <a:srgbClr val="FFD9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2226" name="Freeform 177"/>
            <p:cNvSpPr>
              <a:spLocks/>
            </p:cNvSpPr>
            <p:nvPr/>
          </p:nvSpPr>
          <p:spPr bwMode="auto">
            <a:xfrm>
              <a:off x="357" y="111"/>
              <a:ext cx="53" cy="63"/>
            </a:xfrm>
            <a:custGeom>
              <a:avLst/>
              <a:gdLst>
                <a:gd name="T0" fmla="*/ 120 w 159"/>
                <a:gd name="T1" fmla="*/ 0 h 189"/>
                <a:gd name="T2" fmla="*/ 137 w 159"/>
                <a:gd name="T3" fmla="*/ 2 h 189"/>
                <a:gd name="T4" fmla="*/ 143 w 159"/>
                <a:gd name="T5" fmla="*/ 22 h 189"/>
                <a:gd name="T6" fmla="*/ 145 w 159"/>
                <a:gd name="T7" fmla="*/ 56 h 189"/>
                <a:gd name="T8" fmla="*/ 129 w 159"/>
                <a:gd name="T9" fmla="*/ 38 h 189"/>
                <a:gd name="T10" fmla="*/ 106 w 159"/>
                <a:gd name="T11" fmla="*/ 15 h 189"/>
                <a:gd name="T12" fmla="*/ 77 w 159"/>
                <a:gd name="T13" fmla="*/ 13 h 189"/>
                <a:gd name="T14" fmla="*/ 65 w 159"/>
                <a:gd name="T15" fmla="*/ 18 h 189"/>
                <a:gd name="T16" fmla="*/ 43 w 159"/>
                <a:gd name="T17" fmla="*/ 43 h 189"/>
                <a:gd name="T18" fmla="*/ 41 w 159"/>
                <a:gd name="T19" fmla="*/ 57 h 189"/>
                <a:gd name="T20" fmla="*/ 42 w 159"/>
                <a:gd name="T21" fmla="*/ 96 h 189"/>
                <a:gd name="T22" fmla="*/ 45 w 159"/>
                <a:gd name="T23" fmla="*/ 107 h 189"/>
                <a:gd name="T24" fmla="*/ 52 w 159"/>
                <a:gd name="T25" fmla="*/ 126 h 189"/>
                <a:gd name="T26" fmla="*/ 71 w 159"/>
                <a:gd name="T27" fmla="*/ 156 h 189"/>
                <a:gd name="T28" fmla="*/ 94 w 159"/>
                <a:gd name="T29" fmla="*/ 168 h 189"/>
                <a:gd name="T30" fmla="*/ 108 w 159"/>
                <a:gd name="T31" fmla="*/ 168 h 189"/>
                <a:gd name="T32" fmla="*/ 136 w 159"/>
                <a:gd name="T33" fmla="*/ 152 h 189"/>
                <a:gd name="T34" fmla="*/ 157 w 159"/>
                <a:gd name="T35" fmla="*/ 137 h 189"/>
                <a:gd name="T36" fmla="*/ 139 w 159"/>
                <a:gd name="T37" fmla="*/ 168 h 189"/>
                <a:gd name="T38" fmla="*/ 114 w 159"/>
                <a:gd name="T39" fmla="*/ 182 h 189"/>
                <a:gd name="T40" fmla="*/ 111 w 159"/>
                <a:gd name="T41" fmla="*/ 186 h 189"/>
                <a:gd name="T42" fmla="*/ 96 w 159"/>
                <a:gd name="T43" fmla="*/ 187 h 189"/>
                <a:gd name="T44" fmla="*/ 77 w 159"/>
                <a:gd name="T45" fmla="*/ 188 h 189"/>
                <a:gd name="T46" fmla="*/ 65 w 159"/>
                <a:gd name="T47" fmla="*/ 186 h 189"/>
                <a:gd name="T48" fmla="*/ 55 w 159"/>
                <a:gd name="T49" fmla="*/ 181 h 189"/>
                <a:gd name="T50" fmla="*/ 26 w 159"/>
                <a:gd name="T51" fmla="*/ 158 h 189"/>
                <a:gd name="T52" fmla="*/ 12 w 159"/>
                <a:gd name="T53" fmla="*/ 137 h 189"/>
                <a:gd name="T54" fmla="*/ 7 w 159"/>
                <a:gd name="T55" fmla="*/ 125 h 189"/>
                <a:gd name="T56" fmla="*/ 4 w 159"/>
                <a:gd name="T57" fmla="*/ 109 h 189"/>
                <a:gd name="T58" fmla="*/ 0 w 159"/>
                <a:gd name="T59" fmla="*/ 85 h 189"/>
                <a:gd name="T60" fmla="*/ 0 w 159"/>
                <a:gd name="T61" fmla="*/ 76 h 189"/>
                <a:gd name="T62" fmla="*/ 4 w 159"/>
                <a:gd name="T63" fmla="*/ 57 h 189"/>
                <a:gd name="T64" fmla="*/ 17 w 159"/>
                <a:gd name="T65" fmla="*/ 33 h 189"/>
                <a:gd name="T66" fmla="*/ 47 w 159"/>
                <a:gd name="T67" fmla="*/ 10 h 189"/>
                <a:gd name="T68" fmla="*/ 61 w 159"/>
                <a:gd name="T69" fmla="*/ 3 h 189"/>
                <a:gd name="T70" fmla="*/ 87 w 159"/>
                <a:gd name="T71" fmla="*/ 0 h 189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159"/>
                <a:gd name="T109" fmla="*/ 0 h 189"/>
                <a:gd name="T110" fmla="*/ 159 w 159"/>
                <a:gd name="T111" fmla="*/ 189 h 189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159" h="189">
                  <a:moveTo>
                    <a:pt x="87" y="0"/>
                  </a:moveTo>
                  <a:lnTo>
                    <a:pt x="120" y="0"/>
                  </a:lnTo>
                  <a:lnTo>
                    <a:pt x="127" y="2"/>
                  </a:lnTo>
                  <a:lnTo>
                    <a:pt x="137" y="2"/>
                  </a:lnTo>
                  <a:lnTo>
                    <a:pt x="142" y="3"/>
                  </a:lnTo>
                  <a:lnTo>
                    <a:pt x="143" y="22"/>
                  </a:lnTo>
                  <a:lnTo>
                    <a:pt x="144" y="26"/>
                  </a:lnTo>
                  <a:lnTo>
                    <a:pt x="145" y="56"/>
                  </a:lnTo>
                  <a:lnTo>
                    <a:pt x="136" y="57"/>
                  </a:lnTo>
                  <a:lnTo>
                    <a:pt x="129" y="38"/>
                  </a:lnTo>
                  <a:lnTo>
                    <a:pt x="109" y="15"/>
                  </a:lnTo>
                  <a:lnTo>
                    <a:pt x="106" y="15"/>
                  </a:lnTo>
                  <a:lnTo>
                    <a:pt x="84" y="12"/>
                  </a:lnTo>
                  <a:lnTo>
                    <a:pt x="77" y="13"/>
                  </a:lnTo>
                  <a:lnTo>
                    <a:pt x="73" y="15"/>
                  </a:lnTo>
                  <a:lnTo>
                    <a:pt x="65" y="18"/>
                  </a:lnTo>
                  <a:lnTo>
                    <a:pt x="46" y="37"/>
                  </a:lnTo>
                  <a:lnTo>
                    <a:pt x="43" y="43"/>
                  </a:lnTo>
                  <a:lnTo>
                    <a:pt x="41" y="54"/>
                  </a:lnTo>
                  <a:lnTo>
                    <a:pt x="41" y="57"/>
                  </a:lnTo>
                  <a:lnTo>
                    <a:pt x="39" y="76"/>
                  </a:lnTo>
                  <a:lnTo>
                    <a:pt x="42" y="96"/>
                  </a:lnTo>
                  <a:lnTo>
                    <a:pt x="43" y="105"/>
                  </a:lnTo>
                  <a:lnTo>
                    <a:pt x="45" y="107"/>
                  </a:lnTo>
                  <a:lnTo>
                    <a:pt x="43" y="108"/>
                  </a:lnTo>
                  <a:lnTo>
                    <a:pt x="52" y="126"/>
                  </a:lnTo>
                  <a:lnTo>
                    <a:pt x="57" y="137"/>
                  </a:lnTo>
                  <a:lnTo>
                    <a:pt x="71" y="156"/>
                  </a:lnTo>
                  <a:lnTo>
                    <a:pt x="93" y="168"/>
                  </a:lnTo>
                  <a:lnTo>
                    <a:pt x="94" y="168"/>
                  </a:lnTo>
                  <a:lnTo>
                    <a:pt x="96" y="168"/>
                  </a:lnTo>
                  <a:lnTo>
                    <a:pt x="108" y="168"/>
                  </a:lnTo>
                  <a:lnTo>
                    <a:pt x="119" y="165"/>
                  </a:lnTo>
                  <a:lnTo>
                    <a:pt x="136" y="152"/>
                  </a:lnTo>
                  <a:lnTo>
                    <a:pt x="149" y="132"/>
                  </a:lnTo>
                  <a:lnTo>
                    <a:pt x="157" y="137"/>
                  </a:lnTo>
                  <a:lnTo>
                    <a:pt x="159" y="139"/>
                  </a:lnTo>
                  <a:lnTo>
                    <a:pt x="139" y="168"/>
                  </a:lnTo>
                  <a:lnTo>
                    <a:pt x="130" y="175"/>
                  </a:lnTo>
                  <a:lnTo>
                    <a:pt x="114" y="182"/>
                  </a:lnTo>
                  <a:lnTo>
                    <a:pt x="112" y="183"/>
                  </a:lnTo>
                  <a:lnTo>
                    <a:pt x="111" y="186"/>
                  </a:lnTo>
                  <a:lnTo>
                    <a:pt x="109" y="183"/>
                  </a:lnTo>
                  <a:lnTo>
                    <a:pt x="96" y="187"/>
                  </a:lnTo>
                  <a:lnTo>
                    <a:pt x="87" y="189"/>
                  </a:lnTo>
                  <a:lnTo>
                    <a:pt x="77" y="188"/>
                  </a:lnTo>
                  <a:lnTo>
                    <a:pt x="72" y="187"/>
                  </a:lnTo>
                  <a:lnTo>
                    <a:pt x="65" y="186"/>
                  </a:lnTo>
                  <a:lnTo>
                    <a:pt x="57" y="182"/>
                  </a:lnTo>
                  <a:lnTo>
                    <a:pt x="55" y="181"/>
                  </a:lnTo>
                  <a:lnTo>
                    <a:pt x="43" y="175"/>
                  </a:lnTo>
                  <a:lnTo>
                    <a:pt x="26" y="158"/>
                  </a:lnTo>
                  <a:lnTo>
                    <a:pt x="12" y="138"/>
                  </a:lnTo>
                  <a:lnTo>
                    <a:pt x="12" y="137"/>
                  </a:lnTo>
                  <a:lnTo>
                    <a:pt x="10" y="131"/>
                  </a:lnTo>
                  <a:lnTo>
                    <a:pt x="7" y="125"/>
                  </a:lnTo>
                  <a:lnTo>
                    <a:pt x="6" y="119"/>
                  </a:lnTo>
                  <a:lnTo>
                    <a:pt x="4" y="109"/>
                  </a:lnTo>
                  <a:lnTo>
                    <a:pt x="0" y="88"/>
                  </a:lnTo>
                  <a:lnTo>
                    <a:pt x="0" y="85"/>
                  </a:lnTo>
                  <a:lnTo>
                    <a:pt x="0" y="81"/>
                  </a:lnTo>
                  <a:lnTo>
                    <a:pt x="0" y="76"/>
                  </a:lnTo>
                  <a:lnTo>
                    <a:pt x="0" y="68"/>
                  </a:lnTo>
                  <a:lnTo>
                    <a:pt x="4" y="57"/>
                  </a:lnTo>
                  <a:lnTo>
                    <a:pt x="6" y="52"/>
                  </a:lnTo>
                  <a:lnTo>
                    <a:pt x="17" y="33"/>
                  </a:lnTo>
                  <a:lnTo>
                    <a:pt x="35" y="15"/>
                  </a:lnTo>
                  <a:lnTo>
                    <a:pt x="47" y="10"/>
                  </a:lnTo>
                  <a:lnTo>
                    <a:pt x="52" y="8"/>
                  </a:lnTo>
                  <a:lnTo>
                    <a:pt x="61" y="3"/>
                  </a:lnTo>
                  <a:lnTo>
                    <a:pt x="72" y="2"/>
                  </a:lnTo>
                  <a:lnTo>
                    <a:pt x="87" y="0"/>
                  </a:lnTo>
                  <a:close/>
                </a:path>
              </a:pathLst>
            </a:custGeom>
            <a:solidFill>
              <a:srgbClr val="FFD9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2227" name="Freeform 178"/>
            <p:cNvSpPr>
              <a:spLocks/>
            </p:cNvSpPr>
            <p:nvPr/>
          </p:nvSpPr>
          <p:spPr bwMode="auto">
            <a:xfrm>
              <a:off x="467" y="112"/>
              <a:ext cx="51" cy="68"/>
            </a:xfrm>
            <a:custGeom>
              <a:avLst/>
              <a:gdLst>
                <a:gd name="T0" fmla="*/ 25 w 154"/>
                <a:gd name="T1" fmla="*/ 0 h 203"/>
                <a:gd name="T2" fmla="*/ 32 w 154"/>
                <a:gd name="T3" fmla="*/ 3 h 203"/>
                <a:gd name="T4" fmla="*/ 55 w 154"/>
                <a:gd name="T5" fmla="*/ 7 h 203"/>
                <a:gd name="T6" fmla="*/ 81 w 154"/>
                <a:gd name="T7" fmla="*/ 11 h 203"/>
                <a:gd name="T8" fmla="*/ 109 w 154"/>
                <a:gd name="T9" fmla="*/ 17 h 203"/>
                <a:gd name="T10" fmla="*/ 125 w 154"/>
                <a:gd name="T11" fmla="*/ 22 h 203"/>
                <a:gd name="T12" fmla="*/ 149 w 154"/>
                <a:gd name="T13" fmla="*/ 27 h 203"/>
                <a:gd name="T14" fmla="*/ 154 w 154"/>
                <a:gd name="T15" fmla="*/ 33 h 203"/>
                <a:gd name="T16" fmla="*/ 150 w 154"/>
                <a:gd name="T17" fmla="*/ 45 h 203"/>
                <a:gd name="T18" fmla="*/ 145 w 154"/>
                <a:gd name="T19" fmla="*/ 65 h 203"/>
                <a:gd name="T20" fmla="*/ 137 w 154"/>
                <a:gd name="T21" fmla="*/ 67 h 203"/>
                <a:gd name="T22" fmla="*/ 131 w 154"/>
                <a:gd name="T23" fmla="*/ 40 h 203"/>
                <a:gd name="T24" fmla="*/ 108 w 154"/>
                <a:gd name="T25" fmla="*/ 29 h 203"/>
                <a:gd name="T26" fmla="*/ 96 w 154"/>
                <a:gd name="T27" fmla="*/ 27 h 203"/>
                <a:gd name="T28" fmla="*/ 83 w 154"/>
                <a:gd name="T29" fmla="*/ 24 h 203"/>
                <a:gd name="T30" fmla="*/ 78 w 154"/>
                <a:gd name="T31" fmla="*/ 36 h 203"/>
                <a:gd name="T32" fmla="*/ 75 w 154"/>
                <a:gd name="T33" fmla="*/ 45 h 203"/>
                <a:gd name="T34" fmla="*/ 73 w 154"/>
                <a:gd name="T35" fmla="*/ 61 h 203"/>
                <a:gd name="T36" fmla="*/ 69 w 154"/>
                <a:gd name="T37" fmla="*/ 77 h 203"/>
                <a:gd name="T38" fmla="*/ 66 w 154"/>
                <a:gd name="T39" fmla="*/ 85 h 203"/>
                <a:gd name="T40" fmla="*/ 85 w 154"/>
                <a:gd name="T41" fmla="*/ 95 h 203"/>
                <a:gd name="T42" fmla="*/ 98 w 154"/>
                <a:gd name="T43" fmla="*/ 96 h 203"/>
                <a:gd name="T44" fmla="*/ 112 w 154"/>
                <a:gd name="T45" fmla="*/ 89 h 203"/>
                <a:gd name="T46" fmla="*/ 116 w 154"/>
                <a:gd name="T47" fmla="*/ 79 h 203"/>
                <a:gd name="T48" fmla="*/ 122 w 154"/>
                <a:gd name="T49" fmla="*/ 84 h 203"/>
                <a:gd name="T50" fmla="*/ 120 w 154"/>
                <a:gd name="T51" fmla="*/ 89 h 203"/>
                <a:gd name="T52" fmla="*/ 116 w 154"/>
                <a:gd name="T53" fmla="*/ 105 h 203"/>
                <a:gd name="T54" fmla="*/ 114 w 154"/>
                <a:gd name="T55" fmla="*/ 112 h 203"/>
                <a:gd name="T56" fmla="*/ 112 w 154"/>
                <a:gd name="T57" fmla="*/ 123 h 203"/>
                <a:gd name="T58" fmla="*/ 109 w 154"/>
                <a:gd name="T59" fmla="*/ 131 h 203"/>
                <a:gd name="T60" fmla="*/ 101 w 154"/>
                <a:gd name="T61" fmla="*/ 136 h 203"/>
                <a:gd name="T62" fmla="*/ 101 w 154"/>
                <a:gd name="T63" fmla="*/ 119 h 203"/>
                <a:gd name="T64" fmla="*/ 92 w 154"/>
                <a:gd name="T65" fmla="*/ 107 h 203"/>
                <a:gd name="T66" fmla="*/ 66 w 154"/>
                <a:gd name="T67" fmla="*/ 104 h 203"/>
                <a:gd name="T68" fmla="*/ 63 w 154"/>
                <a:gd name="T69" fmla="*/ 107 h 203"/>
                <a:gd name="T70" fmla="*/ 60 w 154"/>
                <a:gd name="T71" fmla="*/ 130 h 203"/>
                <a:gd name="T72" fmla="*/ 57 w 154"/>
                <a:gd name="T73" fmla="*/ 142 h 203"/>
                <a:gd name="T74" fmla="*/ 56 w 154"/>
                <a:gd name="T75" fmla="*/ 152 h 203"/>
                <a:gd name="T76" fmla="*/ 60 w 154"/>
                <a:gd name="T77" fmla="*/ 176 h 203"/>
                <a:gd name="T78" fmla="*/ 74 w 154"/>
                <a:gd name="T79" fmla="*/ 179 h 203"/>
                <a:gd name="T80" fmla="*/ 104 w 154"/>
                <a:gd name="T81" fmla="*/ 178 h 203"/>
                <a:gd name="T82" fmla="*/ 128 w 154"/>
                <a:gd name="T83" fmla="*/ 159 h 203"/>
                <a:gd name="T84" fmla="*/ 125 w 154"/>
                <a:gd name="T85" fmla="*/ 173 h 203"/>
                <a:gd name="T86" fmla="*/ 116 w 154"/>
                <a:gd name="T87" fmla="*/ 191 h 203"/>
                <a:gd name="T88" fmla="*/ 104 w 154"/>
                <a:gd name="T89" fmla="*/ 201 h 203"/>
                <a:gd name="T90" fmla="*/ 98 w 154"/>
                <a:gd name="T91" fmla="*/ 198 h 203"/>
                <a:gd name="T92" fmla="*/ 91 w 154"/>
                <a:gd name="T93" fmla="*/ 196 h 203"/>
                <a:gd name="T94" fmla="*/ 80 w 154"/>
                <a:gd name="T95" fmla="*/ 194 h 203"/>
                <a:gd name="T96" fmla="*/ 73 w 154"/>
                <a:gd name="T97" fmla="*/ 191 h 203"/>
                <a:gd name="T98" fmla="*/ 66 w 154"/>
                <a:gd name="T99" fmla="*/ 190 h 203"/>
                <a:gd name="T100" fmla="*/ 47 w 154"/>
                <a:gd name="T101" fmla="*/ 186 h 203"/>
                <a:gd name="T102" fmla="*/ 12 w 154"/>
                <a:gd name="T103" fmla="*/ 180 h 203"/>
                <a:gd name="T104" fmla="*/ 0 w 154"/>
                <a:gd name="T105" fmla="*/ 173 h 203"/>
                <a:gd name="T106" fmla="*/ 11 w 154"/>
                <a:gd name="T107" fmla="*/ 171 h 203"/>
                <a:gd name="T108" fmla="*/ 18 w 154"/>
                <a:gd name="T109" fmla="*/ 152 h 203"/>
                <a:gd name="T110" fmla="*/ 27 w 154"/>
                <a:gd name="T111" fmla="*/ 95 h 203"/>
                <a:gd name="T112" fmla="*/ 30 w 154"/>
                <a:gd name="T113" fmla="*/ 73 h 203"/>
                <a:gd name="T114" fmla="*/ 32 w 154"/>
                <a:gd name="T115" fmla="*/ 58 h 203"/>
                <a:gd name="T116" fmla="*/ 38 w 154"/>
                <a:gd name="T117" fmla="*/ 19 h 203"/>
                <a:gd name="T118" fmla="*/ 25 w 154"/>
                <a:gd name="T119" fmla="*/ 10 h 203"/>
                <a:gd name="T120" fmla="*/ 19 w 154"/>
                <a:gd name="T121" fmla="*/ 3 h 203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154"/>
                <a:gd name="T184" fmla="*/ 0 h 203"/>
                <a:gd name="T185" fmla="*/ 154 w 154"/>
                <a:gd name="T186" fmla="*/ 203 h 203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154" h="203">
                  <a:moveTo>
                    <a:pt x="21" y="0"/>
                  </a:moveTo>
                  <a:lnTo>
                    <a:pt x="25" y="0"/>
                  </a:lnTo>
                  <a:lnTo>
                    <a:pt x="27" y="0"/>
                  </a:lnTo>
                  <a:lnTo>
                    <a:pt x="32" y="3"/>
                  </a:lnTo>
                  <a:lnTo>
                    <a:pt x="50" y="6"/>
                  </a:lnTo>
                  <a:lnTo>
                    <a:pt x="55" y="7"/>
                  </a:lnTo>
                  <a:lnTo>
                    <a:pt x="72" y="10"/>
                  </a:lnTo>
                  <a:lnTo>
                    <a:pt x="81" y="11"/>
                  </a:lnTo>
                  <a:lnTo>
                    <a:pt x="103" y="17"/>
                  </a:lnTo>
                  <a:lnTo>
                    <a:pt x="109" y="17"/>
                  </a:lnTo>
                  <a:lnTo>
                    <a:pt x="120" y="21"/>
                  </a:lnTo>
                  <a:lnTo>
                    <a:pt x="125" y="22"/>
                  </a:lnTo>
                  <a:lnTo>
                    <a:pt x="132" y="24"/>
                  </a:lnTo>
                  <a:lnTo>
                    <a:pt x="149" y="27"/>
                  </a:lnTo>
                  <a:lnTo>
                    <a:pt x="154" y="29"/>
                  </a:lnTo>
                  <a:lnTo>
                    <a:pt x="154" y="33"/>
                  </a:lnTo>
                  <a:lnTo>
                    <a:pt x="150" y="40"/>
                  </a:lnTo>
                  <a:lnTo>
                    <a:pt x="150" y="45"/>
                  </a:lnTo>
                  <a:lnTo>
                    <a:pt x="148" y="53"/>
                  </a:lnTo>
                  <a:lnTo>
                    <a:pt x="145" y="65"/>
                  </a:lnTo>
                  <a:lnTo>
                    <a:pt x="143" y="71"/>
                  </a:lnTo>
                  <a:lnTo>
                    <a:pt x="137" y="67"/>
                  </a:lnTo>
                  <a:lnTo>
                    <a:pt x="134" y="45"/>
                  </a:lnTo>
                  <a:lnTo>
                    <a:pt x="131" y="40"/>
                  </a:lnTo>
                  <a:lnTo>
                    <a:pt x="127" y="39"/>
                  </a:lnTo>
                  <a:lnTo>
                    <a:pt x="108" y="29"/>
                  </a:lnTo>
                  <a:lnTo>
                    <a:pt x="104" y="28"/>
                  </a:lnTo>
                  <a:lnTo>
                    <a:pt x="96" y="27"/>
                  </a:lnTo>
                  <a:lnTo>
                    <a:pt x="87" y="24"/>
                  </a:lnTo>
                  <a:lnTo>
                    <a:pt x="83" y="24"/>
                  </a:lnTo>
                  <a:lnTo>
                    <a:pt x="78" y="29"/>
                  </a:lnTo>
                  <a:lnTo>
                    <a:pt x="78" y="36"/>
                  </a:lnTo>
                  <a:lnTo>
                    <a:pt x="75" y="40"/>
                  </a:lnTo>
                  <a:lnTo>
                    <a:pt x="75" y="45"/>
                  </a:lnTo>
                  <a:lnTo>
                    <a:pt x="75" y="54"/>
                  </a:lnTo>
                  <a:lnTo>
                    <a:pt x="73" y="61"/>
                  </a:lnTo>
                  <a:lnTo>
                    <a:pt x="73" y="65"/>
                  </a:lnTo>
                  <a:lnTo>
                    <a:pt x="69" y="77"/>
                  </a:lnTo>
                  <a:lnTo>
                    <a:pt x="67" y="83"/>
                  </a:lnTo>
                  <a:lnTo>
                    <a:pt x="66" y="85"/>
                  </a:lnTo>
                  <a:lnTo>
                    <a:pt x="66" y="89"/>
                  </a:lnTo>
                  <a:lnTo>
                    <a:pt x="85" y="95"/>
                  </a:lnTo>
                  <a:lnTo>
                    <a:pt x="90" y="95"/>
                  </a:lnTo>
                  <a:lnTo>
                    <a:pt x="98" y="96"/>
                  </a:lnTo>
                  <a:lnTo>
                    <a:pt x="103" y="95"/>
                  </a:lnTo>
                  <a:lnTo>
                    <a:pt x="112" y="89"/>
                  </a:lnTo>
                  <a:lnTo>
                    <a:pt x="115" y="82"/>
                  </a:lnTo>
                  <a:lnTo>
                    <a:pt x="116" y="79"/>
                  </a:lnTo>
                  <a:lnTo>
                    <a:pt x="122" y="82"/>
                  </a:lnTo>
                  <a:lnTo>
                    <a:pt x="122" y="84"/>
                  </a:lnTo>
                  <a:lnTo>
                    <a:pt x="120" y="85"/>
                  </a:lnTo>
                  <a:lnTo>
                    <a:pt x="120" y="89"/>
                  </a:lnTo>
                  <a:lnTo>
                    <a:pt x="119" y="93"/>
                  </a:lnTo>
                  <a:lnTo>
                    <a:pt x="116" y="105"/>
                  </a:lnTo>
                  <a:lnTo>
                    <a:pt x="115" y="110"/>
                  </a:lnTo>
                  <a:lnTo>
                    <a:pt x="114" y="112"/>
                  </a:lnTo>
                  <a:lnTo>
                    <a:pt x="110" y="122"/>
                  </a:lnTo>
                  <a:lnTo>
                    <a:pt x="112" y="123"/>
                  </a:lnTo>
                  <a:lnTo>
                    <a:pt x="110" y="125"/>
                  </a:lnTo>
                  <a:lnTo>
                    <a:pt x="109" y="131"/>
                  </a:lnTo>
                  <a:lnTo>
                    <a:pt x="108" y="136"/>
                  </a:lnTo>
                  <a:lnTo>
                    <a:pt x="101" y="136"/>
                  </a:lnTo>
                  <a:lnTo>
                    <a:pt x="103" y="123"/>
                  </a:lnTo>
                  <a:lnTo>
                    <a:pt x="101" y="119"/>
                  </a:lnTo>
                  <a:lnTo>
                    <a:pt x="97" y="112"/>
                  </a:lnTo>
                  <a:lnTo>
                    <a:pt x="92" y="107"/>
                  </a:lnTo>
                  <a:lnTo>
                    <a:pt x="72" y="104"/>
                  </a:lnTo>
                  <a:lnTo>
                    <a:pt x="66" y="104"/>
                  </a:lnTo>
                  <a:lnTo>
                    <a:pt x="63" y="106"/>
                  </a:lnTo>
                  <a:lnTo>
                    <a:pt x="63" y="107"/>
                  </a:lnTo>
                  <a:lnTo>
                    <a:pt x="60" y="125"/>
                  </a:lnTo>
                  <a:lnTo>
                    <a:pt x="60" y="130"/>
                  </a:lnTo>
                  <a:lnTo>
                    <a:pt x="59" y="137"/>
                  </a:lnTo>
                  <a:lnTo>
                    <a:pt x="57" y="142"/>
                  </a:lnTo>
                  <a:lnTo>
                    <a:pt x="56" y="148"/>
                  </a:lnTo>
                  <a:lnTo>
                    <a:pt x="56" y="152"/>
                  </a:lnTo>
                  <a:lnTo>
                    <a:pt x="51" y="171"/>
                  </a:lnTo>
                  <a:lnTo>
                    <a:pt x="60" y="176"/>
                  </a:lnTo>
                  <a:lnTo>
                    <a:pt x="62" y="176"/>
                  </a:lnTo>
                  <a:lnTo>
                    <a:pt x="74" y="179"/>
                  </a:lnTo>
                  <a:lnTo>
                    <a:pt x="100" y="180"/>
                  </a:lnTo>
                  <a:lnTo>
                    <a:pt x="104" y="178"/>
                  </a:lnTo>
                  <a:lnTo>
                    <a:pt x="125" y="158"/>
                  </a:lnTo>
                  <a:lnTo>
                    <a:pt x="128" y="159"/>
                  </a:lnTo>
                  <a:lnTo>
                    <a:pt x="127" y="165"/>
                  </a:lnTo>
                  <a:lnTo>
                    <a:pt x="125" y="173"/>
                  </a:lnTo>
                  <a:lnTo>
                    <a:pt x="120" y="180"/>
                  </a:lnTo>
                  <a:lnTo>
                    <a:pt x="116" y="191"/>
                  </a:lnTo>
                  <a:lnTo>
                    <a:pt x="110" y="203"/>
                  </a:lnTo>
                  <a:lnTo>
                    <a:pt x="104" y="201"/>
                  </a:lnTo>
                  <a:lnTo>
                    <a:pt x="103" y="200"/>
                  </a:lnTo>
                  <a:lnTo>
                    <a:pt x="98" y="198"/>
                  </a:lnTo>
                  <a:lnTo>
                    <a:pt x="96" y="197"/>
                  </a:lnTo>
                  <a:lnTo>
                    <a:pt x="91" y="196"/>
                  </a:lnTo>
                  <a:lnTo>
                    <a:pt x="83" y="194"/>
                  </a:lnTo>
                  <a:lnTo>
                    <a:pt x="80" y="194"/>
                  </a:lnTo>
                  <a:lnTo>
                    <a:pt x="75" y="192"/>
                  </a:lnTo>
                  <a:lnTo>
                    <a:pt x="73" y="191"/>
                  </a:lnTo>
                  <a:lnTo>
                    <a:pt x="69" y="190"/>
                  </a:lnTo>
                  <a:lnTo>
                    <a:pt x="66" y="190"/>
                  </a:lnTo>
                  <a:lnTo>
                    <a:pt x="56" y="188"/>
                  </a:lnTo>
                  <a:lnTo>
                    <a:pt x="47" y="186"/>
                  </a:lnTo>
                  <a:lnTo>
                    <a:pt x="26" y="183"/>
                  </a:lnTo>
                  <a:lnTo>
                    <a:pt x="12" y="180"/>
                  </a:lnTo>
                  <a:lnTo>
                    <a:pt x="0" y="179"/>
                  </a:lnTo>
                  <a:lnTo>
                    <a:pt x="0" y="173"/>
                  </a:lnTo>
                  <a:lnTo>
                    <a:pt x="2" y="171"/>
                  </a:lnTo>
                  <a:lnTo>
                    <a:pt x="11" y="171"/>
                  </a:lnTo>
                  <a:lnTo>
                    <a:pt x="15" y="162"/>
                  </a:lnTo>
                  <a:lnTo>
                    <a:pt x="18" y="152"/>
                  </a:lnTo>
                  <a:lnTo>
                    <a:pt x="23" y="126"/>
                  </a:lnTo>
                  <a:lnTo>
                    <a:pt x="27" y="95"/>
                  </a:lnTo>
                  <a:lnTo>
                    <a:pt x="27" y="85"/>
                  </a:lnTo>
                  <a:lnTo>
                    <a:pt x="30" y="73"/>
                  </a:lnTo>
                  <a:lnTo>
                    <a:pt x="31" y="69"/>
                  </a:lnTo>
                  <a:lnTo>
                    <a:pt x="32" y="58"/>
                  </a:lnTo>
                  <a:lnTo>
                    <a:pt x="35" y="45"/>
                  </a:lnTo>
                  <a:lnTo>
                    <a:pt x="38" y="19"/>
                  </a:lnTo>
                  <a:lnTo>
                    <a:pt x="31" y="12"/>
                  </a:lnTo>
                  <a:lnTo>
                    <a:pt x="25" y="10"/>
                  </a:lnTo>
                  <a:lnTo>
                    <a:pt x="19" y="7"/>
                  </a:lnTo>
                  <a:lnTo>
                    <a:pt x="19" y="3"/>
                  </a:lnTo>
                  <a:lnTo>
                    <a:pt x="21" y="0"/>
                  </a:lnTo>
                  <a:close/>
                </a:path>
              </a:pathLst>
            </a:custGeom>
            <a:solidFill>
              <a:srgbClr val="FFD9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2228" name="Freeform 179"/>
            <p:cNvSpPr>
              <a:spLocks/>
            </p:cNvSpPr>
            <p:nvPr/>
          </p:nvSpPr>
          <p:spPr bwMode="auto">
            <a:xfrm>
              <a:off x="579" y="112"/>
              <a:ext cx="20" cy="20"/>
            </a:xfrm>
            <a:custGeom>
              <a:avLst/>
              <a:gdLst>
                <a:gd name="T0" fmla="*/ 21 w 60"/>
                <a:gd name="T1" fmla="*/ 0 h 59"/>
                <a:gd name="T2" fmla="*/ 38 w 60"/>
                <a:gd name="T3" fmla="*/ 0 h 59"/>
                <a:gd name="T4" fmla="*/ 44 w 60"/>
                <a:gd name="T5" fmla="*/ 4 h 59"/>
                <a:gd name="T6" fmla="*/ 52 w 60"/>
                <a:gd name="T7" fmla="*/ 10 h 59"/>
                <a:gd name="T8" fmla="*/ 58 w 60"/>
                <a:gd name="T9" fmla="*/ 19 h 59"/>
                <a:gd name="T10" fmla="*/ 60 w 60"/>
                <a:gd name="T11" fmla="*/ 34 h 59"/>
                <a:gd name="T12" fmla="*/ 59 w 60"/>
                <a:gd name="T13" fmla="*/ 39 h 59"/>
                <a:gd name="T14" fmla="*/ 57 w 60"/>
                <a:gd name="T15" fmla="*/ 46 h 59"/>
                <a:gd name="T16" fmla="*/ 50 w 60"/>
                <a:gd name="T17" fmla="*/ 54 h 59"/>
                <a:gd name="T18" fmla="*/ 39 w 60"/>
                <a:gd name="T19" fmla="*/ 59 h 59"/>
                <a:gd name="T20" fmla="*/ 35 w 60"/>
                <a:gd name="T21" fmla="*/ 59 h 59"/>
                <a:gd name="T22" fmla="*/ 33 w 60"/>
                <a:gd name="T23" fmla="*/ 59 h 59"/>
                <a:gd name="T24" fmla="*/ 24 w 60"/>
                <a:gd name="T25" fmla="*/ 59 h 59"/>
                <a:gd name="T26" fmla="*/ 18 w 60"/>
                <a:gd name="T27" fmla="*/ 58 h 59"/>
                <a:gd name="T28" fmla="*/ 8 w 60"/>
                <a:gd name="T29" fmla="*/ 51 h 59"/>
                <a:gd name="T30" fmla="*/ 3 w 60"/>
                <a:gd name="T31" fmla="*/ 45 h 59"/>
                <a:gd name="T32" fmla="*/ 2 w 60"/>
                <a:gd name="T33" fmla="*/ 41 h 59"/>
                <a:gd name="T34" fmla="*/ 0 w 60"/>
                <a:gd name="T35" fmla="*/ 36 h 59"/>
                <a:gd name="T36" fmla="*/ 0 w 60"/>
                <a:gd name="T37" fmla="*/ 24 h 59"/>
                <a:gd name="T38" fmla="*/ 2 w 60"/>
                <a:gd name="T39" fmla="*/ 17 h 59"/>
                <a:gd name="T40" fmla="*/ 15 w 60"/>
                <a:gd name="T41" fmla="*/ 5 h 59"/>
                <a:gd name="T42" fmla="*/ 18 w 60"/>
                <a:gd name="T43" fmla="*/ 3 h 59"/>
                <a:gd name="T44" fmla="*/ 21 w 60"/>
                <a:gd name="T45" fmla="*/ 0 h 59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60"/>
                <a:gd name="T70" fmla="*/ 0 h 59"/>
                <a:gd name="T71" fmla="*/ 60 w 60"/>
                <a:gd name="T72" fmla="*/ 59 h 59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60" h="59">
                  <a:moveTo>
                    <a:pt x="21" y="0"/>
                  </a:moveTo>
                  <a:lnTo>
                    <a:pt x="38" y="0"/>
                  </a:lnTo>
                  <a:lnTo>
                    <a:pt x="44" y="4"/>
                  </a:lnTo>
                  <a:lnTo>
                    <a:pt x="52" y="10"/>
                  </a:lnTo>
                  <a:lnTo>
                    <a:pt x="58" y="19"/>
                  </a:lnTo>
                  <a:lnTo>
                    <a:pt x="60" y="34"/>
                  </a:lnTo>
                  <a:lnTo>
                    <a:pt x="59" y="39"/>
                  </a:lnTo>
                  <a:lnTo>
                    <a:pt x="57" y="46"/>
                  </a:lnTo>
                  <a:lnTo>
                    <a:pt x="50" y="54"/>
                  </a:lnTo>
                  <a:lnTo>
                    <a:pt x="39" y="59"/>
                  </a:lnTo>
                  <a:lnTo>
                    <a:pt x="35" y="59"/>
                  </a:lnTo>
                  <a:lnTo>
                    <a:pt x="33" y="59"/>
                  </a:lnTo>
                  <a:lnTo>
                    <a:pt x="24" y="59"/>
                  </a:lnTo>
                  <a:lnTo>
                    <a:pt x="18" y="58"/>
                  </a:lnTo>
                  <a:lnTo>
                    <a:pt x="8" y="51"/>
                  </a:lnTo>
                  <a:lnTo>
                    <a:pt x="3" y="45"/>
                  </a:lnTo>
                  <a:lnTo>
                    <a:pt x="2" y="41"/>
                  </a:lnTo>
                  <a:lnTo>
                    <a:pt x="0" y="36"/>
                  </a:lnTo>
                  <a:lnTo>
                    <a:pt x="0" y="24"/>
                  </a:lnTo>
                  <a:lnTo>
                    <a:pt x="2" y="17"/>
                  </a:lnTo>
                  <a:lnTo>
                    <a:pt x="15" y="5"/>
                  </a:lnTo>
                  <a:lnTo>
                    <a:pt x="18" y="3"/>
                  </a:lnTo>
                  <a:lnTo>
                    <a:pt x="21" y="0"/>
                  </a:lnTo>
                  <a:close/>
                </a:path>
              </a:pathLst>
            </a:custGeom>
            <a:solidFill>
              <a:srgbClr val="FFD9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2229" name="Freeform 180"/>
            <p:cNvSpPr>
              <a:spLocks/>
            </p:cNvSpPr>
            <p:nvPr/>
          </p:nvSpPr>
          <p:spPr bwMode="auto">
            <a:xfrm>
              <a:off x="261" y="113"/>
              <a:ext cx="19" cy="19"/>
            </a:xfrm>
            <a:custGeom>
              <a:avLst/>
              <a:gdLst>
                <a:gd name="T0" fmla="*/ 21 w 56"/>
                <a:gd name="T1" fmla="*/ 0 h 55"/>
                <a:gd name="T2" fmla="*/ 35 w 56"/>
                <a:gd name="T3" fmla="*/ 0 h 55"/>
                <a:gd name="T4" fmla="*/ 42 w 56"/>
                <a:gd name="T5" fmla="*/ 1 h 55"/>
                <a:gd name="T6" fmla="*/ 55 w 56"/>
                <a:gd name="T7" fmla="*/ 15 h 55"/>
                <a:gd name="T8" fmla="*/ 56 w 56"/>
                <a:gd name="T9" fmla="*/ 19 h 55"/>
                <a:gd name="T10" fmla="*/ 56 w 56"/>
                <a:gd name="T11" fmla="*/ 20 h 55"/>
                <a:gd name="T12" fmla="*/ 56 w 56"/>
                <a:gd name="T13" fmla="*/ 38 h 55"/>
                <a:gd name="T14" fmla="*/ 39 w 56"/>
                <a:gd name="T15" fmla="*/ 55 h 55"/>
                <a:gd name="T16" fmla="*/ 17 w 56"/>
                <a:gd name="T17" fmla="*/ 55 h 55"/>
                <a:gd name="T18" fmla="*/ 0 w 56"/>
                <a:gd name="T19" fmla="*/ 41 h 55"/>
                <a:gd name="T20" fmla="*/ 0 w 56"/>
                <a:gd name="T21" fmla="*/ 23 h 55"/>
                <a:gd name="T22" fmla="*/ 0 w 56"/>
                <a:gd name="T23" fmla="*/ 19 h 55"/>
                <a:gd name="T24" fmla="*/ 14 w 56"/>
                <a:gd name="T25" fmla="*/ 1 h 55"/>
                <a:gd name="T26" fmla="*/ 21 w 56"/>
                <a:gd name="T27" fmla="*/ 0 h 55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56"/>
                <a:gd name="T43" fmla="*/ 0 h 55"/>
                <a:gd name="T44" fmla="*/ 56 w 56"/>
                <a:gd name="T45" fmla="*/ 55 h 55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56" h="55">
                  <a:moveTo>
                    <a:pt x="21" y="0"/>
                  </a:moveTo>
                  <a:lnTo>
                    <a:pt x="35" y="0"/>
                  </a:lnTo>
                  <a:lnTo>
                    <a:pt x="42" y="1"/>
                  </a:lnTo>
                  <a:lnTo>
                    <a:pt x="55" y="15"/>
                  </a:lnTo>
                  <a:lnTo>
                    <a:pt x="56" y="19"/>
                  </a:lnTo>
                  <a:lnTo>
                    <a:pt x="56" y="20"/>
                  </a:lnTo>
                  <a:lnTo>
                    <a:pt x="56" y="38"/>
                  </a:lnTo>
                  <a:lnTo>
                    <a:pt x="39" y="55"/>
                  </a:lnTo>
                  <a:lnTo>
                    <a:pt x="17" y="55"/>
                  </a:lnTo>
                  <a:lnTo>
                    <a:pt x="0" y="41"/>
                  </a:lnTo>
                  <a:lnTo>
                    <a:pt x="0" y="23"/>
                  </a:lnTo>
                  <a:lnTo>
                    <a:pt x="0" y="19"/>
                  </a:lnTo>
                  <a:lnTo>
                    <a:pt x="14" y="1"/>
                  </a:lnTo>
                  <a:lnTo>
                    <a:pt x="21" y="0"/>
                  </a:lnTo>
                  <a:close/>
                </a:path>
              </a:pathLst>
            </a:custGeom>
            <a:solidFill>
              <a:srgbClr val="FFD9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2230" name="Freeform 181"/>
            <p:cNvSpPr>
              <a:spLocks/>
            </p:cNvSpPr>
            <p:nvPr/>
          </p:nvSpPr>
          <p:spPr bwMode="auto">
            <a:xfrm>
              <a:off x="516" y="123"/>
              <a:ext cx="61" cy="70"/>
            </a:xfrm>
            <a:custGeom>
              <a:avLst/>
              <a:gdLst>
                <a:gd name="T0" fmla="*/ 24 w 184"/>
                <a:gd name="T1" fmla="*/ 0 h 210"/>
                <a:gd name="T2" fmla="*/ 43 w 184"/>
                <a:gd name="T3" fmla="*/ 8 h 210"/>
                <a:gd name="T4" fmla="*/ 51 w 184"/>
                <a:gd name="T5" fmla="*/ 12 h 210"/>
                <a:gd name="T6" fmla="*/ 60 w 184"/>
                <a:gd name="T7" fmla="*/ 13 h 210"/>
                <a:gd name="T8" fmla="*/ 64 w 184"/>
                <a:gd name="T9" fmla="*/ 17 h 210"/>
                <a:gd name="T10" fmla="*/ 100 w 184"/>
                <a:gd name="T11" fmla="*/ 29 h 210"/>
                <a:gd name="T12" fmla="*/ 78 w 184"/>
                <a:gd name="T13" fmla="*/ 30 h 210"/>
                <a:gd name="T14" fmla="*/ 78 w 184"/>
                <a:gd name="T15" fmla="*/ 61 h 210"/>
                <a:gd name="T16" fmla="*/ 82 w 184"/>
                <a:gd name="T17" fmla="*/ 106 h 210"/>
                <a:gd name="T18" fmla="*/ 120 w 184"/>
                <a:gd name="T19" fmla="*/ 89 h 210"/>
                <a:gd name="T20" fmla="*/ 146 w 184"/>
                <a:gd name="T21" fmla="*/ 68 h 210"/>
                <a:gd name="T22" fmla="*/ 144 w 184"/>
                <a:gd name="T23" fmla="*/ 57 h 210"/>
                <a:gd name="T24" fmla="*/ 134 w 184"/>
                <a:gd name="T25" fmla="*/ 45 h 210"/>
                <a:gd name="T26" fmla="*/ 144 w 184"/>
                <a:gd name="T27" fmla="*/ 48 h 210"/>
                <a:gd name="T28" fmla="*/ 156 w 184"/>
                <a:gd name="T29" fmla="*/ 53 h 210"/>
                <a:gd name="T30" fmla="*/ 164 w 184"/>
                <a:gd name="T31" fmla="*/ 57 h 210"/>
                <a:gd name="T32" fmla="*/ 182 w 184"/>
                <a:gd name="T33" fmla="*/ 64 h 210"/>
                <a:gd name="T34" fmla="*/ 183 w 184"/>
                <a:gd name="T35" fmla="*/ 72 h 210"/>
                <a:gd name="T36" fmla="*/ 174 w 184"/>
                <a:gd name="T37" fmla="*/ 72 h 210"/>
                <a:gd name="T38" fmla="*/ 163 w 184"/>
                <a:gd name="T39" fmla="*/ 74 h 210"/>
                <a:gd name="T40" fmla="*/ 100 w 184"/>
                <a:gd name="T41" fmla="*/ 115 h 210"/>
                <a:gd name="T42" fmla="*/ 79 w 184"/>
                <a:gd name="T43" fmla="*/ 137 h 210"/>
                <a:gd name="T44" fmla="*/ 75 w 184"/>
                <a:gd name="T45" fmla="*/ 146 h 210"/>
                <a:gd name="T46" fmla="*/ 72 w 184"/>
                <a:gd name="T47" fmla="*/ 155 h 210"/>
                <a:gd name="T48" fmla="*/ 68 w 184"/>
                <a:gd name="T49" fmla="*/ 166 h 210"/>
                <a:gd name="T50" fmla="*/ 61 w 184"/>
                <a:gd name="T51" fmla="*/ 179 h 210"/>
                <a:gd name="T52" fmla="*/ 60 w 184"/>
                <a:gd name="T53" fmla="*/ 187 h 210"/>
                <a:gd name="T54" fmla="*/ 75 w 184"/>
                <a:gd name="T55" fmla="*/ 204 h 210"/>
                <a:gd name="T56" fmla="*/ 70 w 184"/>
                <a:gd name="T57" fmla="*/ 208 h 210"/>
                <a:gd name="T58" fmla="*/ 66 w 184"/>
                <a:gd name="T59" fmla="*/ 205 h 210"/>
                <a:gd name="T60" fmla="*/ 52 w 184"/>
                <a:gd name="T61" fmla="*/ 199 h 210"/>
                <a:gd name="T62" fmla="*/ 40 w 184"/>
                <a:gd name="T63" fmla="*/ 196 h 210"/>
                <a:gd name="T64" fmla="*/ 32 w 184"/>
                <a:gd name="T65" fmla="*/ 191 h 210"/>
                <a:gd name="T66" fmla="*/ 28 w 184"/>
                <a:gd name="T67" fmla="*/ 191 h 210"/>
                <a:gd name="T68" fmla="*/ 26 w 184"/>
                <a:gd name="T69" fmla="*/ 191 h 210"/>
                <a:gd name="T70" fmla="*/ 22 w 184"/>
                <a:gd name="T71" fmla="*/ 187 h 210"/>
                <a:gd name="T72" fmla="*/ 13 w 184"/>
                <a:gd name="T73" fmla="*/ 187 h 210"/>
                <a:gd name="T74" fmla="*/ 4 w 184"/>
                <a:gd name="T75" fmla="*/ 182 h 210"/>
                <a:gd name="T76" fmla="*/ 4 w 184"/>
                <a:gd name="T77" fmla="*/ 175 h 210"/>
                <a:gd name="T78" fmla="*/ 21 w 184"/>
                <a:gd name="T79" fmla="*/ 179 h 210"/>
                <a:gd name="T80" fmla="*/ 32 w 184"/>
                <a:gd name="T81" fmla="*/ 160 h 210"/>
                <a:gd name="T82" fmla="*/ 33 w 184"/>
                <a:gd name="T83" fmla="*/ 156 h 210"/>
                <a:gd name="T84" fmla="*/ 37 w 184"/>
                <a:gd name="T85" fmla="*/ 146 h 210"/>
                <a:gd name="T86" fmla="*/ 40 w 184"/>
                <a:gd name="T87" fmla="*/ 139 h 210"/>
                <a:gd name="T88" fmla="*/ 45 w 184"/>
                <a:gd name="T89" fmla="*/ 124 h 210"/>
                <a:gd name="T90" fmla="*/ 49 w 184"/>
                <a:gd name="T91" fmla="*/ 110 h 210"/>
                <a:gd name="T92" fmla="*/ 45 w 184"/>
                <a:gd name="T93" fmla="*/ 92 h 210"/>
                <a:gd name="T94" fmla="*/ 40 w 184"/>
                <a:gd name="T95" fmla="*/ 71 h 210"/>
                <a:gd name="T96" fmla="*/ 37 w 184"/>
                <a:gd name="T97" fmla="*/ 48 h 210"/>
                <a:gd name="T98" fmla="*/ 34 w 184"/>
                <a:gd name="T99" fmla="*/ 37 h 210"/>
                <a:gd name="T100" fmla="*/ 24 w 184"/>
                <a:gd name="T101" fmla="*/ 8 h 210"/>
                <a:gd name="T102" fmla="*/ 19 w 184"/>
                <a:gd name="T103" fmla="*/ 6 h 210"/>
                <a:gd name="T104" fmla="*/ 20 w 184"/>
                <a:gd name="T105" fmla="*/ 0 h 210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184"/>
                <a:gd name="T160" fmla="*/ 0 h 210"/>
                <a:gd name="T161" fmla="*/ 184 w 184"/>
                <a:gd name="T162" fmla="*/ 210 h 210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184" h="210">
                  <a:moveTo>
                    <a:pt x="20" y="0"/>
                  </a:moveTo>
                  <a:lnTo>
                    <a:pt x="24" y="0"/>
                  </a:lnTo>
                  <a:lnTo>
                    <a:pt x="26" y="2"/>
                  </a:lnTo>
                  <a:lnTo>
                    <a:pt x="43" y="8"/>
                  </a:lnTo>
                  <a:lnTo>
                    <a:pt x="46" y="9"/>
                  </a:lnTo>
                  <a:lnTo>
                    <a:pt x="51" y="12"/>
                  </a:lnTo>
                  <a:lnTo>
                    <a:pt x="54" y="13"/>
                  </a:lnTo>
                  <a:lnTo>
                    <a:pt x="60" y="13"/>
                  </a:lnTo>
                  <a:lnTo>
                    <a:pt x="61" y="17"/>
                  </a:lnTo>
                  <a:lnTo>
                    <a:pt x="64" y="17"/>
                  </a:lnTo>
                  <a:lnTo>
                    <a:pt x="79" y="23"/>
                  </a:lnTo>
                  <a:lnTo>
                    <a:pt x="100" y="29"/>
                  </a:lnTo>
                  <a:lnTo>
                    <a:pt x="98" y="35"/>
                  </a:lnTo>
                  <a:lnTo>
                    <a:pt x="78" y="30"/>
                  </a:lnTo>
                  <a:lnTo>
                    <a:pt x="75" y="37"/>
                  </a:lnTo>
                  <a:lnTo>
                    <a:pt x="78" y="61"/>
                  </a:lnTo>
                  <a:lnTo>
                    <a:pt x="81" y="98"/>
                  </a:lnTo>
                  <a:lnTo>
                    <a:pt x="82" y="106"/>
                  </a:lnTo>
                  <a:lnTo>
                    <a:pt x="86" y="113"/>
                  </a:lnTo>
                  <a:lnTo>
                    <a:pt x="120" y="89"/>
                  </a:lnTo>
                  <a:lnTo>
                    <a:pt x="144" y="72"/>
                  </a:lnTo>
                  <a:lnTo>
                    <a:pt x="146" y="68"/>
                  </a:lnTo>
                  <a:lnTo>
                    <a:pt x="147" y="64"/>
                  </a:lnTo>
                  <a:lnTo>
                    <a:pt x="144" y="57"/>
                  </a:lnTo>
                  <a:lnTo>
                    <a:pt x="134" y="50"/>
                  </a:lnTo>
                  <a:lnTo>
                    <a:pt x="134" y="45"/>
                  </a:lnTo>
                  <a:lnTo>
                    <a:pt x="141" y="45"/>
                  </a:lnTo>
                  <a:lnTo>
                    <a:pt x="144" y="48"/>
                  </a:lnTo>
                  <a:lnTo>
                    <a:pt x="150" y="51"/>
                  </a:lnTo>
                  <a:lnTo>
                    <a:pt x="156" y="53"/>
                  </a:lnTo>
                  <a:lnTo>
                    <a:pt x="159" y="55"/>
                  </a:lnTo>
                  <a:lnTo>
                    <a:pt x="164" y="57"/>
                  </a:lnTo>
                  <a:lnTo>
                    <a:pt x="176" y="64"/>
                  </a:lnTo>
                  <a:lnTo>
                    <a:pt x="182" y="64"/>
                  </a:lnTo>
                  <a:lnTo>
                    <a:pt x="184" y="68"/>
                  </a:lnTo>
                  <a:lnTo>
                    <a:pt x="183" y="72"/>
                  </a:lnTo>
                  <a:lnTo>
                    <a:pt x="182" y="73"/>
                  </a:lnTo>
                  <a:lnTo>
                    <a:pt x="174" y="72"/>
                  </a:lnTo>
                  <a:lnTo>
                    <a:pt x="166" y="72"/>
                  </a:lnTo>
                  <a:lnTo>
                    <a:pt x="163" y="74"/>
                  </a:lnTo>
                  <a:lnTo>
                    <a:pt x="122" y="102"/>
                  </a:lnTo>
                  <a:lnTo>
                    <a:pt x="100" y="115"/>
                  </a:lnTo>
                  <a:lnTo>
                    <a:pt x="82" y="131"/>
                  </a:lnTo>
                  <a:lnTo>
                    <a:pt x="79" y="137"/>
                  </a:lnTo>
                  <a:lnTo>
                    <a:pt x="78" y="142"/>
                  </a:lnTo>
                  <a:lnTo>
                    <a:pt x="75" y="146"/>
                  </a:lnTo>
                  <a:lnTo>
                    <a:pt x="74" y="151"/>
                  </a:lnTo>
                  <a:lnTo>
                    <a:pt x="72" y="155"/>
                  </a:lnTo>
                  <a:lnTo>
                    <a:pt x="69" y="158"/>
                  </a:lnTo>
                  <a:lnTo>
                    <a:pt x="68" y="166"/>
                  </a:lnTo>
                  <a:lnTo>
                    <a:pt x="64" y="172"/>
                  </a:lnTo>
                  <a:lnTo>
                    <a:pt x="61" y="179"/>
                  </a:lnTo>
                  <a:lnTo>
                    <a:pt x="61" y="181"/>
                  </a:lnTo>
                  <a:lnTo>
                    <a:pt x="60" y="187"/>
                  </a:lnTo>
                  <a:lnTo>
                    <a:pt x="61" y="197"/>
                  </a:lnTo>
                  <a:lnTo>
                    <a:pt x="75" y="204"/>
                  </a:lnTo>
                  <a:lnTo>
                    <a:pt x="72" y="210"/>
                  </a:lnTo>
                  <a:lnTo>
                    <a:pt x="70" y="208"/>
                  </a:lnTo>
                  <a:lnTo>
                    <a:pt x="69" y="209"/>
                  </a:lnTo>
                  <a:lnTo>
                    <a:pt x="66" y="205"/>
                  </a:lnTo>
                  <a:lnTo>
                    <a:pt x="56" y="203"/>
                  </a:lnTo>
                  <a:lnTo>
                    <a:pt x="52" y="199"/>
                  </a:lnTo>
                  <a:lnTo>
                    <a:pt x="43" y="197"/>
                  </a:lnTo>
                  <a:lnTo>
                    <a:pt x="40" y="196"/>
                  </a:lnTo>
                  <a:lnTo>
                    <a:pt x="33" y="193"/>
                  </a:lnTo>
                  <a:lnTo>
                    <a:pt x="32" y="191"/>
                  </a:lnTo>
                  <a:lnTo>
                    <a:pt x="31" y="192"/>
                  </a:lnTo>
                  <a:lnTo>
                    <a:pt x="28" y="191"/>
                  </a:lnTo>
                  <a:lnTo>
                    <a:pt x="27" y="190"/>
                  </a:lnTo>
                  <a:lnTo>
                    <a:pt x="26" y="191"/>
                  </a:lnTo>
                  <a:lnTo>
                    <a:pt x="24" y="190"/>
                  </a:lnTo>
                  <a:lnTo>
                    <a:pt x="22" y="187"/>
                  </a:lnTo>
                  <a:lnTo>
                    <a:pt x="20" y="187"/>
                  </a:lnTo>
                  <a:lnTo>
                    <a:pt x="13" y="187"/>
                  </a:lnTo>
                  <a:lnTo>
                    <a:pt x="10" y="184"/>
                  </a:lnTo>
                  <a:lnTo>
                    <a:pt x="4" y="182"/>
                  </a:lnTo>
                  <a:lnTo>
                    <a:pt x="0" y="181"/>
                  </a:lnTo>
                  <a:lnTo>
                    <a:pt x="4" y="175"/>
                  </a:lnTo>
                  <a:lnTo>
                    <a:pt x="14" y="179"/>
                  </a:lnTo>
                  <a:lnTo>
                    <a:pt x="21" y="179"/>
                  </a:lnTo>
                  <a:lnTo>
                    <a:pt x="31" y="162"/>
                  </a:lnTo>
                  <a:lnTo>
                    <a:pt x="32" y="160"/>
                  </a:lnTo>
                  <a:lnTo>
                    <a:pt x="34" y="158"/>
                  </a:lnTo>
                  <a:lnTo>
                    <a:pt x="33" y="156"/>
                  </a:lnTo>
                  <a:lnTo>
                    <a:pt x="36" y="154"/>
                  </a:lnTo>
                  <a:lnTo>
                    <a:pt x="37" y="146"/>
                  </a:lnTo>
                  <a:lnTo>
                    <a:pt x="39" y="143"/>
                  </a:lnTo>
                  <a:lnTo>
                    <a:pt x="40" y="139"/>
                  </a:lnTo>
                  <a:lnTo>
                    <a:pt x="43" y="136"/>
                  </a:lnTo>
                  <a:lnTo>
                    <a:pt x="45" y="124"/>
                  </a:lnTo>
                  <a:lnTo>
                    <a:pt x="49" y="115"/>
                  </a:lnTo>
                  <a:lnTo>
                    <a:pt x="49" y="110"/>
                  </a:lnTo>
                  <a:lnTo>
                    <a:pt x="48" y="104"/>
                  </a:lnTo>
                  <a:lnTo>
                    <a:pt x="45" y="92"/>
                  </a:lnTo>
                  <a:lnTo>
                    <a:pt x="44" y="89"/>
                  </a:lnTo>
                  <a:lnTo>
                    <a:pt x="40" y="71"/>
                  </a:lnTo>
                  <a:lnTo>
                    <a:pt x="40" y="68"/>
                  </a:lnTo>
                  <a:lnTo>
                    <a:pt x="37" y="48"/>
                  </a:lnTo>
                  <a:lnTo>
                    <a:pt x="37" y="44"/>
                  </a:lnTo>
                  <a:lnTo>
                    <a:pt x="34" y="37"/>
                  </a:lnTo>
                  <a:lnTo>
                    <a:pt x="30" y="19"/>
                  </a:lnTo>
                  <a:lnTo>
                    <a:pt x="24" y="8"/>
                  </a:lnTo>
                  <a:lnTo>
                    <a:pt x="21" y="8"/>
                  </a:lnTo>
                  <a:lnTo>
                    <a:pt x="19" y="6"/>
                  </a:lnTo>
                  <a:lnTo>
                    <a:pt x="18" y="5"/>
                  </a:lnTo>
                  <a:lnTo>
                    <a:pt x="20" y="0"/>
                  </a:lnTo>
                  <a:close/>
                </a:path>
              </a:pathLst>
            </a:custGeom>
            <a:solidFill>
              <a:srgbClr val="FFD9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2231" name="Freeform 182"/>
            <p:cNvSpPr>
              <a:spLocks/>
            </p:cNvSpPr>
            <p:nvPr/>
          </p:nvSpPr>
          <p:spPr bwMode="auto">
            <a:xfrm>
              <a:off x="601" y="125"/>
              <a:ext cx="20" cy="19"/>
            </a:xfrm>
            <a:custGeom>
              <a:avLst/>
              <a:gdLst>
                <a:gd name="T0" fmla="*/ 29 w 60"/>
                <a:gd name="T1" fmla="*/ 0 h 57"/>
                <a:gd name="T2" fmla="*/ 33 w 60"/>
                <a:gd name="T3" fmla="*/ 0 h 57"/>
                <a:gd name="T4" fmla="*/ 39 w 60"/>
                <a:gd name="T5" fmla="*/ 1 h 57"/>
                <a:gd name="T6" fmla="*/ 51 w 60"/>
                <a:gd name="T7" fmla="*/ 7 h 57"/>
                <a:gd name="T8" fmla="*/ 59 w 60"/>
                <a:gd name="T9" fmla="*/ 20 h 57"/>
                <a:gd name="T10" fmla="*/ 59 w 60"/>
                <a:gd name="T11" fmla="*/ 24 h 57"/>
                <a:gd name="T12" fmla="*/ 60 w 60"/>
                <a:gd name="T13" fmla="*/ 33 h 57"/>
                <a:gd name="T14" fmla="*/ 59 w 60"/>
                <a:gd name="T15" fmla="*/ 36 h 57"/>
                <a:gd name="T16" fmla="*/ 59 w 60"/>
                <a:gd name="T17" fmla="*/ 40 h 57"/>
                <a:gd name="T18" fmla="*/ 53 w 60"/>
                <a:gd name="T19" fmla="*/ 46 h 57"/>
                <a:gd name="T20" fmla="*/ 40 w 60"/>
                <a:gd name="T21" fmla="*/ 57 h 57"/>
                <a:gd name="T22" fmla="*/ 22 w 60"/>
                <a:gd name="T23" fmla="*/ 57 h 57"/>
                <a:gd name="T24" fmla="*/ 18 w 60"/>
                <a:gd name="T25" fmla="*/ 54 h 57"/>
                <a:gd name="T26" fmla="*/ 16 w 60"/>
                <a:gd name="T27" fmla="*/ 54 h 57"/>
                <a:gd name="T28" fmla="*/ 8 w 60"/>
                <a:gd name="T29" fmla="*/ 49 h 57"/>
                <a:gd name="T30" fmla="*/ 6 w 60"/>
                <a:gd name="T31" fmla="*/ 45 h 57"/>
                <a:gd name="T32" fmla="*/ 4 w 60"/>
                <a:gd name="T33" fmla="*/ 42 h 57"/>
                <a:gd name="T34" fmla="*/ 2 w 60"/>
                <a:gd name="T35" fmla="*/ 39 h 57"/>
                <a:gd name="T36" fmla="*/ 0 w 60"/>
                <a:gd name="T37" fmla="*/ 34 h 57"/>
                <a:gd name="T38" fmla="*/ 0 w 60"/>
                <a:gd name="T39" fmla="*/ 28 h 57"/>
                <a:gd name="T40" fmla="*/ 0 w 60"/>
                <a:gd name="T41" fmla="*/ 20 h 57"/>
                <a:gd name="T42" fmla="*/ 11 w 60"/>
                <a:gd name="T43" fmla="*/ 4 h 57"/>
                <a:gd name="T44" fmla="*/ 17 w 60"/>
                <a:gd name="T45" fmla="*/ 1 h 57"/>
                <a:gd name="T46" fmla="*/ 23 w 60"/>
                <a:gd name="T47" fmla="*/ 1 h 57"/>
                <a:gd name="T48" fmla="*/ 28 w 60"/>
                <a:gd name="T49" fmla="*/ 1 h 57"/>
                <a:gd name="T50" fmla="*/ 29 w 60"/>
                <a:gd name="T51" fmla="*/ 0 h 57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60"/>
                <a:gd name="T79" fmla="*/ 0 h 57"/>
                <a:gd name="T80" fmla="*/ 60 w 60"/>
                <a:gd name="T81" fmla="*/ 57 h 57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60" h="57">
                  <a:moveTo>
                    <a:pt x="29" y="0"/>
                  </a:moveTo>
                  <a:lnTo>
                    <a:pt x="33" y="0"/>
                  </a:lnTo>
                  <a:lnTo>
                    <a:pt x="39" y="1"/>
                  </a:lnTo>
                  <a:lnTo>
                    <a:pt x="51" y="7"/>
                  </a:lnTo>
                  <a:lnTo>
                    <a:pt x="59" y="20"/>
                  </a:lnTo>
                  <a:lnTo>
                    <a:pt x="59" y="24"/>
                  </a:lnTo>
                  <a:lnTo>
                    <a:pt x="60" y="33"/>
                  </a:lnTo>
                  <a:lnTo>
                    <a:pt x="59" y="36"/>
                  </a:lnTo>
                  <a:lnTo>
                    <a:pt x="59" y="40"/>
                  </a:lnTo>
                  <a:lnTo>
                    <a:pt x="53" y="46"/>
                  </a:lnTo>
                  <a:lnTo>
                    <a:pt x="40" y="57"/>
                  </a:lnTo>
                  <a:lnTo>
                    <a:pt x="22" y="57"/>
                  </a:lnTo>
                  <a:lnTo>
                    <a:pt x="18" y="54"/>
                  </a:lnTo>
                  <a:lnTo>
                    <a:pt x="16" y="54"/>
                  </a:lnTo>
                  <a:lnTo>
                    <a:pt x="8" y="49"/>
                  </a:lnTo>
                  <a:lnTo>
                    <a:pt x="6" y="45"/>
                  </a:lnTo>
                  <a:lnTo>
                    <a:pt x="4" y="42"/>
                  </a:lnTo>
                  <a:lnTo>
                    <a:pt x="2" y="39"/>
                  </a:lnTo>
                  <a:lnTo>
                    <a:pt x="0" y="34"/>
                  </a:lnTo>
                  <a:lnTo>
                    <a:pt x="0" y="28"/>
                  </a:lnTo>
                  <a:lnTo>
                    <a:pt x="0" y="20"/>
                  </a:lnTo>
                  <a:lnTo>
                    <a:pt x="11" y="4"/>
                  </a:lnTo>
                  <a:lnTo>
                    <a:pt x="17" y="1"/>
                  </a:lnTo>
                  <a:lnTo>
                    <a:pt x="23" y="1"/>
                  </a:lnTo>
                  <a:lnTo>
                    <a:pt x="28" y="1"/>
                  </a:lnTo>
                  <a:lnTo>
                    <a:pt x="29" y="0"/>
                  </a:lnTo>
                  <a:close/>
                </a:path>
              </a:pathLst>
            </a:custGeom>
            <a:solidFill>
              <a:srgbClr val="FFD9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2232" name="Freeform 183"/>
            <p:cNvSpPr>
              <a:spLocks/>
            </p:cNvSpPr>
            <p:nvPr/>
          </p:nvSpPr>
          <p:spPr bwMode="auto">
            <a:xfrm>
              <a:off x="238" y="125"/>
              <a:ext cx="20" cy="20"/>
            </a:xfrm>
            <a:custGeom>
              <a:avLst/>
              <a:gdLst>
                <a:gd name="T0" fmla="*/ 25 w 59"/>
                <a:gd name="T1" fmla="*/ 0 h 60"/>
                <a:gd name="T2" fmla="*/ 38 w 59"/>
                <a:gd name="T3" fmla="*/ 0 h 60"/>
                <a:gd name="T4" fmla="*/ 41 w 59"/>
                <a:gd name="T5" fmla="*/ 2 h 60"/>
                <a:gd name="T6" fmla="*/ 53 w 59"/>
                <a:gd name="T7" fmla="*/ 11 h 60"/>
                <a:gd name="T8" fmla="*/ 57 w 59"/>
                <a:gd name="T9" fmla="*/ 25 h 60"/>
                <a:gd name="T10" fmla="*/ 59 w 59"/>
                <a:gd name="T11" fmla="*/ 37 h 60"/>
                <a:gd name="T12" fmla="*/ 43 w 59"/>
                <a:gd name="T13" fmla="*/ 56 h 60"/>
                <a:gd name="T14" fmla="*/ 41 w 59"/>
                <a:gd name="T15" fmla="*/ 58 h 60"/>
                <a:gd name="T16" fmla="*/ 25 w 59"/>
                <a:gd name="T17" fmla="*/ 60 h 60"/>
                <a:gd name="T18" fmla="*/ 21 w 59"/>
                <a:gd name="T19" fmla="*/ 59 h 60"/>
                <a:gd name="T20" fmla="*/ 17 w 59"/>
                <a:gd name="T21" fmla="*/ 55 h 60"/>
                <a:gd name="T22" fmla="*/ 5 w 59"/>
                <a:gd name="T23" fmla="*/ 48 h 60"/>
                <a:gd name="T24" fmla="*/ 2 w 59"/>
                <a:gd name="T25" fmla="*/ 42 h 60"/>
                <a:gd name="T26" fmla="*/ 0 w 59"/>
                <a:gd name="T27" fmla="*/ 27 h 60"/>
                <a:gd name="T28" fmla="*/ 0 w 59"/>
                <a:gd name="T29" fmla="*/ 21 h 60"/>
                <a:gd name="T30" fmla="*/ 15 w 59"/>
                <a:gd name="T31" fmla="*/ 3 h 60"/>
                <a:gd name="T32" fmla="*/ 20 w 59"/>
                <a:gd name="T33" fmla="*/ 1 h 60"/>
                <a:gd name="T34" fmla="*/ 25 w 59"/>
                <a:gd name="T35" fmla="*/ 0 h 60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59"/>
                <a:gd name="T55" fmla="*/ 0 h 60"/>
                <a:gd name="T56" fmla="*/ 59 w 59"/>
                <a:gd name="T57" fmla="*/ 60 h 60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59" h="60">
                  <a:moveTo>
                    <a:pt x="25" y="0"/>
                  </a:moveTo>
                  <a:lnTo>
                    <a:pt x="38" y="0"/>
                  </a:lnTo>
                  <a:lnTo>
                    <a:pt x="41" y="2"/>
                  </a:lnTo>
                  <a:lnTo>
                    <a:pt x="53" y="11"/>
                  </a:lnTo>
                  <a:lnTo>
                    <a:pt x="57" y="25"/>
                  </a:lnTo>
                  <a:lnTo>
                    <a:pt x="59" y="37"/>
                  </a:lnTo>
                  <a:lnTo>
                    <a:pt x="43" y="56"/>
                  </a:lnTo>
                  <a:lnTo>
                    <a:pt x="41" y="58"/>
                  </a:lnTo>
                  <a:lnTo>
                    <a:pt x="25" y="60"/>
                  </a:lnTo>
                  <a:lnTo>
                    <a:pt x="21" y="59"/>
                  </a:lnTo>
                  <a:lnTo>
                    <a:pt x="17" y="55"/>
                  </a:lnTo>
                  <a:lnTo>
                    <a:pt x="5" y="48"/>
                  </a:lnTo>
                  <a:lnTo>
                    <a:pt x="2" y="42"/>
                  </a:lnTo>
                  <a:lnTo>
                    <a:pt x="0" y="27"/>
                  </a:lnTo>
                  <a:lnTo>
                    <a:pt x="0" y="21"/>
                  </a:lnTo>
                  <a:lnTo>
                    <a:pt x="15" y="3"/>
                  </a:lnTo>
                  <a:lnTo>
                    <a:pt x="20" y="1"/>
                  </a:lnTo>
                  <a:lnTo>
                    <a:pt x="25" y="0"/>
                  </a:lnTo>
                  <a:close/>
                </a:path>
              </a:pathLst>
            </a:custGeom>
            <a:solidFill>
              <a:srgbClr val="FFD9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2233" name="Freeform 184"/>
            <p:cNvSpPr>
              <a:spLocks/>
            </p:cNvSpPr>
            <p:nvPr/>
          </p:nvSpPr>
          <p:spPr bwMode="auto">
            <a:xfrm>
              <a:off x="297" y="128"/>
              <a:ext cx="58" cy="62"/>
            </a:xfrm>
            <a:custGeom>
              <a:avLst/>
              <a:gdLst>
                <a:gd name="T0" fmla="*/ 77 w 175"/>
                <a:gd name="T1" fmla="*/ 0 h 186"/>
                <a:gd name="T2" fmla="*/ 103 w 175"/>
                <a:gd name="T3" fmla="*/ 0 h 186"/>
                <a:gd name="T4" fmla="*/ 107 w 175"/>
                <a:gd name="T5" fmla="*/ 0 h 186"/>
                <a:gd name="T6" fmla="*/ 127 w 175"/>
                <a:gd name="T7" fmla="*/ 10 h 186"/>
                <a:gd name="T8" fmla="*/ 147 w 175"/>
                <a:gd name="T9" fmla="*/ 26 h 186"/>
                <a:gd name="T10" fmla="*/ 164 w 175"/>
                <a:gd name="T11" fmla="*/ 52 h 186"/>
                <a:gd name="T12" fmla="*/ 169 w 175"/>
                <a:gd name="T13" fmla="*/ 64 h 186"/>
                <a:gd name="T14" fmla="*/ 171 w 175"/>
                <a:gd name="T15" fmla="*/ 72 h 186"/>
                <a:gd name="T16" fmla="*/ 173 w 175"/>
                <a:gd name="T17" fmla="*/ 78 h 186"/>
                <a:gd name="T18" fmla="*/ 175 w 175"/>
                <a:gd name="T19" fmla="*/ 93 h 186"/>
                <a:gd name="T20" fmla="*/ 175 w 175"/>
                <a:gd name="T21" fmla="*/ 115 h 186"/>
                <a:gd name="T22" fmla="*/ 175 w 175"/>
                <a:gd name="T23" fmla="*/ 121 h 186"/>
                <a:gd name="T24" fmla="*/ 175 w 175"/>
                <a:gd name="T25" fmla="*/ 126 h 186"/>
                <a:gd name="T26" fmla="*/ 171 w 175"/>
                <a:gd name="T27" fmla="*/ 135 h 186"/>
                <a:gd name="T28" fmla="*/ 158 w 175"/>
                <a:gd name="T29" fmla="*/ 154 h 186"/>
                <a:gd name="T30" fmla="*/ 139 w 175"/>
                <a:gd name="T31" fmla="*/ 169 h 186"/>
                <a:gd name="T32" fmla="*/ 117 w 175"/>
                <a:gd name="T33" fmla="*/ 181 h 186"/>
                <a:gd name="T34" fmla="*/ 110 w 175"/>
                <a:gd name="T35" fmla="*/ 183 h 186"/>
                <a:gd name="T36" fmla="*/ 91 w 175"/>
                <a:gd name="T37" fmla="*/ 186 h 186"/>
                <a:gd name="T38" fmla="*/ 69 w 175"/>
                <a:gd name="T39" fmla="*/ 185 h 186"/>
                <a:gd name="T40" fmla="*/ 60 w 175"/>
                <a:gd name="T41" fmla="*/ 181 h 186"/>
                <a:gd name="T42" fmla="*/ 55 w 175"/>
                <a:gd name="T43" fmla="*/ 179 h 186"/>
                <a:gd name="T44" fmla="*/ 47 w 175"/>
                <a:gd name="T45" fmla="*/ 174 h 186"/>
                <a:gd name="T46" fmla="*/ 29 w 175"/>
                <a:gd name="T47" fmla="*/ 159 h 186"/>
                <a:gd name="T48" fmla="*/ 14 w 175"/>
                <a:gd name="T49" fmla="*/ 139 h 186"/>
                <a:gd name="T50" fmla="*/ 12 w 175"/>
                <a:gd name="T51" fmla="*/ 133 h 186"/>
                <a:gd name="T52" fmla="*/ 9 w 175"/>
                <a:gd name="T53" fmla="*/ 127 h 186"/>
                <a:gd name="T54" fmla="*/ 8 w 175"/>
                <a:gd name="T55" fmla="*/ 124 h 186"/>
                <a:gd name="T56" fmla="*/ 3 w 175"/>
                <a:gd name="T57" fmla="*/ 111 h 186"/>
                <a:gd name="T58" fmla="*/ 2 w 175"/>
                <a:gd name="T59" fmla="*/ 103 h 186"/>
                <a:gd name="T60" fmla="*/ 1 w 175"/>
                <a:gd name="T61" fmla="*/ 90 h 186"/>
                <a:gd name="T62" fmla="*/ 0 w 175"/>
                <a:gd name="T63" fmla="*/ 73 h 186"/>
                <a:gd name="T64" fmla="*/ 6 w 175"/>
                <a:gd name="T65" fmla="*/ 52 h 186"/>
                <a:gd name="T66" fmla="*/ 8 w 175"/>
                <a:gd name="T67" fmla="*/ 48 h 186"/>
                <a:gd name="T68" fmla="*/ 21 w 175"/>
                <a:gd name="T69" fmla="*/ 29 h 186"/>
                <a:gd name="T70" fmla="*/ 41 w 175"/>
                <a:gd name="T71" fmla="*/ 13 h 186"/>
                <a:gd name="T72" fmla="*/ 48 w 175"/>
                <a:gd name="T73" fmla="*/ 10 h 186"/>
                <a:gd name="T74" fmla="*/ 55 w 175"/>
                <a:gd name="T75" fmla="*/ 7 h 186"/>
                <a:gd name="T76" fmla="*/ 57 w 175"/>
                <a:gd name="T77" fmla="*/ 6 h 186"/>
                <a:gd name="T78" fmla="*/ 60 w 175"/>
                <a:gd name="T79" fmla="*/ 6 h 186"/>
                <a:gd name="T80" fmla="*/ 62 w 175"/>
                <a:gd name="T81" fmla="*/ 4 h 186"/>
                <a:gd name="T82" fmla="*/ 65 w 175"/>
                <a:gd name="T83" fmla="*/ 4 h 186"/>
                <a:gd name="T84" fmla="*/ 77 w 175"/>
                <a:gd name="T85" fmla="*/ 0 h 18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175"/>
                <a:gd name="T130" fmla="*/ 0 h 186"/>
                <a:gd name="T131" fmla="*/ 175 w 175"/>
                <a:gd name="T132" fmla="*/ 186 h 18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175" h="186">
                  <a:moveTo>
                    <a:pt x="77" y="0"/>
                  </a:moveTo>
                  <a:lnTo>
                    <a:pt x="103" y="0"/>
                  </a:lnTo>
                  <a:lnTo>
                    <a:pt x="107" y="0"/>
                  </a:lnTo>
                  <a:lnTo>
                    <a:pt x="127" y="10"/>
                  </a:lnTo>
                  <a:lnTo>
                    <a:pt x="147" y="26"/>
                  </a:lnTo>
                  <a:lnTo>
                    <a:pt x="164" y="52"/>
                  </a:lnTo>
                  <a:lnTo>
                    <a:pt x="169" y="64"/>
                  </a:lnTo>
                  <a:lnTo>
                    <a:pt x="171" y="72"/>
                  </a:lnTo>
                  <a:lnTo>
                    <a:pt x="173" y="78"/>
                  </a:lnTo>
                  <a:lnTo>
                    <a:pt x="175" y="93"/>
                  </a:lnTo>
                  <a:lnTo>
                    <a:pt x="175" y="115"/>
                  </a:lnTo>
                  <a:lnTo>
                    <a:pt x="175" y="121"/>
                  </a:lnTo>
                  <a:lnTo>
                    <a:pt x="175" y="126"/>
                  </a:lnTo>
                  <a:lnTo>
                    <a:pt x="171" y="135"/>
                  </a:lnTo>
                  <a:lnTo>
                    <a:pt x="158" y="154"/>
                  </a:lnTo>
                  <a:lnTo>
                    <a:pt x="139" y="169"/>
                  </a:lnTo>
                  <a:lnTo>
                    <a:pt x="117" y="181"/>
                  </a:lnTo>
                  <a:lnTo>
                    <a:pt x="110" y="183"/>
                  </a:lnTo>
                  <a:lnTo>
                    <a:pt x="91" y="186"/>
                  </a:lnTo>
                  <a:lnTo>
                    <a:pt x="69" y="185"/>
                  </a:lnTo>
                  <a:lnTo>
                    <a:pt x="60" y="181"/>
                  </a:lnTo>
                  <a:lnTo>
                    <a:pt x="55" y="179"/>
                  </a:lnTo>
                  <a:lnTo>
                    <a:pt x="47" y="174"/>
                  </a:lnTo>
                  <a:lnTo>
                    <a:pt x="29" y="159"/>
                  </a:lnTo>
                  <a:lnTo>
                    <a:pt x="14" y="139"/>
                  </a:lnTo>
                  <a:lnTo>
                    <a:pt x="12" y="133"/>
                  </a:lnTo>
                  <a:lnTo>
                    <a:pt x="9" y="127"/>
                  </a:lnTo>
                  <a:lnTo>
                    <a:pt x="8" y="124"/>
                  </a:lnTo>
                  <a:lnTo>
                    <a:pt x="3" y="111"/>
                  </a:lnTo>
                  <a:lnTo>
                    <a:pt x="2" y="103"/>
                  </a:lnTo>
                  <a:lnTo>
                    <a:pt x="1" y="90"/>
                  </a:lnTo>
                  <a:lnTo>
                    <a:pt x="0" y="73"/>
                  </a:lnTo>
                  <a:lnTo>
                    <a:pt x="6" y="52"/>
                  </a:lnTo>
                  <a:lnTo>
                    <a:pt x="8" y="48"/>
                  </a:lnTo>
                  <a:lnTo>
                    <a:pt x="21" y="29"/>
                  </a:lnTo>
                  <a:lnTo>
                    <a:pt x="41" y="13"/>
                  </a:lnTo>
                  <a:lnTo>
                    <a:pt x="48" y="10"/>
                  </a:lnTo>
                  <a:lnTo>
                    <a:pt x="55" y="7"/>
                  </a:lnTo>
                  <a:lnTo>
                    <a:pt x="57" y="6"/>
                  </a:lnTo>
                  <a:lnTo>
                    <a:pt x="60" y="6"/>
                  </a:lnTo>
                  <a:lnTo>
                    <a:pt x="62" y="4"/>
                  </a:lnTo>
                  <a:lnTo>
                    <a:pt x="65" y="4"/>
                  </a:lnTo>
                  <a:lnTo>
                    <a:pt x="77" y="0"/>
                  </a:lnTo>
                  <a:close/>
                </a:path>
              </a:pathLst>
            </a:custGeom>
            <a:solidFill>
              <a:srgbClr val="FFD9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2234" name="Freeform 185"/>
            <p:cNvSpPr>
              <a:spLocks/>
            </p:cNvSpPr>
            <p:nvPr/>
          </p:nvSpPr>
          <p:spPr bwMode="auto">
            <a:xfrm>
              <a:off x="623" y="138"/>
              <a:ext cx="20" cy="21"/>
            </a:xfrm>
            <a:custGeom>
              <a:avLst/>
              <a:gdLst>
                <a:gd name="T0" fmla="*/ 31 w 60"/>
                <a:gd name="T1" fmla="*/ 0 h 61"/>
                <a:gd name="T2" fmla="*/ 51 w 60"/>
                <a:gd name="T3" fmla="*/ 6 h 61"/>
                <a:gd name="T4" fmla="*/ 58 w 60"/>
                <a:gd name="T5" fmla="*/ 19 h 61"/>
                <a:gd name="T6" fmla="*/ 59 w 60"/>
                <a:gd name="T7" fmla="*/ 23 h 61"/>
                <a:gd name="T8" fmla="*/ 60 w 60"/>
                <a:gd name="T9" fmla="*/ 26 h 61"/>
                <a:gd name="T10" fmla="*/ 60 w 60"/>
                <a:gd name="T11" fmla="*/ 28 h 61"/>
                <a:gd name="T12" fmla="*/ 60 w 60"/>
                <a:gd name="T13" fmla="*/ 35 h 61"/>
                <a:gd name="T14" fmla="*/ 55 w 60"/>
                <a:gd name="T15" fmla="*/ 49 h 61"/>
                <a:gd name="T16" fmla="*/ 43 w 60"/>
                <a:gd name="T17" fmla="*/ 58 h 61"/>
                <a:gd name="T18" fmla="*/ 33 w 60"/>
                <a:gd name="T19" fmla="*/ 61 h 61"/>
                <a:gd name="T20" fmla="*/ 16 w 60"/>
                <a:gd name="T21" fmla="*/ 58 h 61"/>
                <a:gd name="T22" fmla="*/ 4 w 60"/>
                <a:gd name="T23" fmla="*/ 46 h 61"/>
                <a:gd name="T24" fmla="*/ 4 w 60"/>
                <a:gd name="T25" fmla="*/ 44 h 61"/>
                <a:gd name="T26" fmla="*/ 1 w 60"/>
                <a:gd name="T27" fmla="*/ 41 h 61"/>
                <a:gd name="T28" fmla="*/ 1 w 60"/>
                <a:gd name="T29" fmla="*/ 38 h 61"/>
                <a:gd name="T30" fmla="*/ 1 w 60"/>
                <a:gd name="T31" fmla="*/ 33 h 61"/>
                <a:gd name="T32" fmla="*/ 0 w 60"/>
                <a:gd name="T33" fmla="*/ 28 h 61"/>
                <a:gd name="T34" fmla="*/ 2 w 60"/>
                <a:gd name="T35" fmla="*/ 19 h 61"/>
                <a:gd name="T36" fmla="*/ 11 w 60"/>
                <a:gd name="T37" fmla="*/ 9 h 61"/>
                <a:gd name="T38" fmla="*/ 13 w 60"/>
                <a:gd name="T39" fmla="*/ 6 h 61"/>
                <a:gd name="T40" fmla="*/ 18 w 60"/>
                <a:gd name="T41" fmla="*/ 5 h 61"/>
                <a:gd name="T42" fmla="*/ 19 w 60"/>
                <a:gd name="T43" fmla="*/ 3 h 61"/>
                <a:gd name="T44" fmla="*/ 24 w 60"/>
                <a:gd name="T45" fmla="*/ 2 h 61"/>
                <a:gd name="T46" fmla="*/ 30 w 60"/>
                <a:gd name="T47" fmla="*/ 2 h 61"/>
                <a:gd name="T48" fmla="*/ 31 w 60"/>
                <a:gd name="T49" fmla="*/ 0 h 61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60"/>
                <a:gd name="T76" fmla="*/ 0 h 61"/>
                <a:gd name="T77" fmla="*/ 60 w 60"/>
                <a:gd name="T78" fmla="*/ 61 h 61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60" h="61">
                  <a:moveTo>
                    <a:pt x="31" y="0"/>
                  </a:moveTo>
                  <a:lnTo>
                    <a:pt x="51" y="6"/>
                  </a:lnTo>
                  <a:lnTo>
                    <a:pt x="58" y="19"/>
                  </a:lnTo>
                  <a:lnTo>
                    <a:pt x="59" y="23"/>
                  </a:lnTo>
                  <a:lnTo>
                    <a:pt x="60" y="26"/>
                  </a:lnTo>
                  <a:lnTo>
                    <a:pt x="60" y="28"/>
                  </a:lnTo>
                  <a:lnTo>
                    <a:pt x="60" y="35"/>
                  </a:lnTo>
                  <a:lnTo>
                    <a:pt x="55" y="49"/>
                  </a:lnTo>
                  <a:lnTo>
                    <a:pt x="43" y="58"/>
                  </a:lnTo>
                  <a:lnTo>
                    <a:pt x="33" y="61"/>
                  </a:lnTo>
                  <a:lnTo>
                    <a:pt x="16" y="58"/>
                  </a:lnTo>
                  <a:lnTo>
                    <a:pt x="4" y="46"/>
                  </a:lnTo>
                  <a:lnTo>
                    <a:pt x="4" y="44"/>
                  </a:lnTo>
                  <a:lnTo>
                    <a:pt x="1" y="41"/>
                  </a:lnTo>
                  <a:lnTo>
                    <a:pt x="1" y="38"/>
                  </a:lnTo>
                  <a:lnTo>
                    <a:pt x="1" y="33"/>
                  </a:lnTo>
                  <a:lnTo>
                    <a:pt x="0" y="28"/>
                  </a:lnTo>
                  <a:lnTo>
                    <a:pt x="2" y="19"/>
                  </a:lnTo>
                  <a:lnTo>
                    <a:pt x="11" y="9"/>
                  </a:lnTo>
                  <a:lnTo>
                    <a:pt x="13" y="6"/>
                  </a:lnTo>
                  <a:lnTo>
                    <a:pt x="18" y="5"/>
                  </a:lnTo>
                  <a:lnTo>
                    <a:pt x="19" y="3"/>
                  </a:lnTo>
                  <a:lnTo>
                    <a:pt x="24" y="2"/>
                  </a:lnTo>
                  <a:lnTo>
                    <a:pt x="30" y="2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rgbClr val="FFD9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2235" name="Freeform 186"/>
            <p:cNvSpPr>
              <a:spLocks/>
            </p:cNvSpPr>
            <p:nvPr/>
          </p:nvSpPr>
          <p:spPr bwMode="auto">
            <a:xfrm>
              <a:off x="217" y="139"/>
              <a:ext cx="20" cy="21"/>
            </a:xfrm>
            <a:custGeom>
              <a:avLst/>
              <a:gdLst>
                <a:gd name="T0" fmla="*/ 30 w 60"/>
                <a:gd name="T1" fmla="*/ 0 h 61"/>
                <a:gd name="T2" fmla="*/ 31 w 60"/>
                <a:gd name="T3" fmla="*/ 1 h 61"/>
                <a:gd name="T4" fmla="*/ 37 w 60"/>
                <a:gd name="T5" fmla="*/ 1 h 61"/>
                <a:gd name="T6" fmla="*/ 56 w 60"/>
                <a:gd name="T7" fmla="*/ 17 h 61"/>
                <a:gd name="T8" fmla="*/ 57 w 60"/>
                <a:gd name="T9" fmla="*/ 20 h 61"/>
                <a:gd name="T10" fmla="*/ 60 w 60"/>
                <a:gd name="T11" fmla="*/ 38 h 61"/>
                <a:gd name="T12" fmla="*/ 58 w 60"/>
                <a:gd name="T13" fmla="*/ 41 h 61"/>
                <a:gd name="T14" fmla="*/ 42 w 60"/>
                <a:gd name="T15" fmla="*/ 58 h 61"/>
                <a:gd name="T16" fmla="*/ 31 w 60"/>
                <a:gd name="T17" fmla="*/ 61 h 61"/>
                <a:gd name="T18" fmla="*/ 21 w 60"/>
                <a:gd name="T19" fmla="*/ 61 h 61"/>
                <a:gd name="T20" fmla="*/ 16 w 60"/>
                <a:gd name="T21" fmla="*/ 58 h 61"/>
                <a:gd name="T22" fmla="*/ 8 w 60"/>
                <a:gd name="T23" fmla="*/ 53 h 61"/>
                <a:gd name="T24" fmla="*/ 7 w 60"/>
                <a:gd name="T25" fmla="*/ 50 h 61"/>
                <a:gd name="T26" fmla="*/ 1 w 60"/>
                <a:gd name="T27" fmla="*/ 42 h 61"/>
                <a:gd name="T28" fmla="*/ 0 w 60"/>
                <a:gd name="T29" fmla="*/ 35 h 61"/>
                <a:gd name="T30" fmla="*/ 0 w 60"/>
                <a:gd name="T31" fmla="*/ 28 h 61"/>
                <a:gd name="T32" fmla="*/ 1 w 60"/>
                <a:gd name="T33" fmla="*/ 24 h 61"/>
                <a:gd name="T34" fmla="*/ 13 w 60"/>
                <a:gd name="T35" fmla="*/ 6 h 61"/>
                <a:gd name="T36" fmla="*/ 14 w 60"/>
                <a:gd name="T37" fmla="*/ 5 h 61"/>
                <a:gd name="T38" fmla="*/ 18 w 60"/>
                <a:gd name="T39" fmla="*/ 3 h 61"/>
                <a:gd name="T40" fmla="*/ 30 w 60"/>
                <a:gd name="T41" fmla="*/ 0 h 61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60"/>
                <a:gd name="T64" fmla="*/ 0 h 61"/>
                <a:gd name="T65" fmla="*/ 60 w 60"/>
                <a:gd name="T66" fmla="*/ 61 h 61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60" h="61">
                  <a:moveTo>
                    <a:pt x="30" y="0"/>
                  </a:moveTo>
                  <a:lnTo>
                    <a:pt x="31" y="1"/>
                  </a:lnTo>
                  <a:lnTo>
                    <a:pt x="37" y="1"/>
                  </a:lnTo>
                  <a:lnTo>
                    <a:pt x="56" y="17"/>
                  </a:lnTo>
                  <a:lnTo>
                    <a:pt x="57" y="20"/>
                  </a:lnTo>
                  <a:lnTo>
                    <a:pt x="60" y="38"/>
                  </a:lnTo>
                  <a:lnTo>
                    <a:pt x="58" y="41"/>
                  </a:lnTo>
                  <a:lnTo>
                    <a:pt x="42" y="58"/>
                  </a:lnTo>
                  <a:lnTo>
                    <a:pt x="31" y="61"/>
                  </a:lnTo>
                  <a:lnTo>
                    <a:pt x="21" y="61"/>
                  </a:lnTo>
                  <a:lnTo>
                    <a:pt x="16" y="58"/>
                  </a:lnTo>
                  <a:lnTo>
                    <a:pt x="8" y="53"/>
                  </a:lnTo>
                  <a:lnTo>
                    <a:pt x="7" y="50"/>
                  </a:lnTo>
                  <a:lnTo>
                    <a:pt x="1" y="42"/>
                  </a:lnTo>
                  <a:lnTo>
                    <a:pt x="0" y="35"/>
                  </a:lnTo>
                  <a:lnTo>
                    <a:pt x="0" y="28"/>
                  </a:lnTo>
                  <a:lnTo>
                    <a:pt x="1" y="24"/>
                  </a:lnTo>
                  <a:lnTo>
                    <a:pt x="13" y="6"/>
                  </a:lnTo>
                  <a:lnTo>
                    <a:pt x="14" y="5"/>
                  </a:lnTo>
                  <a:lnTo>
                    <a:pt x="18" y="3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rgbClr val="FFD9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2236" name="Freeform 187"/>
            <p:cNvSpPr>
              <a:spLocks/>
            </p:cNvSpPr>
            <p:nvPr/>
          </p:nvSpPr>
          <p:spPr bwMode="auto">
            <a:xfrm>
              <a:off x="226" y="145"/>
              <a:ext cx="85" cy="83"/>
            </a:xfrm>
            <a:custGeom>
              <a:avLst/>
              <a:gdLst>
                <a:gd name="T0" fmla="*/ 173 w 254"/>
                <a:gd name="T1" fmla="*/ 0 h 251"/>
                <a:gd name="T2" fmla="*/ 164 w 254"/>
                <a:gd name="T3" fmla="*/ 16 h 251"/>
                <a:gd name="T4" fmla="*/ 164 w 254"/>
                <a:gd name="T5" fmla="*/ 25 h 251"/>
                <a:gd name="T6" fmla="*/ 203 w 254"/>
                <a:gd name="T7" fmla="*/ 102 h 251"/>
                <a:gd name="T8" fmla="*/ 238 w 254"/>
                <a:gd name="T9" fmla="*/ 156 h 251"/>
                <a:gd name="T10" fmla="*/ 245 w 254"/>
                <a:gd name="T11" fmla="*/ 154 h 251"/>
                <a:gd name="T12" fmla="*/ 251 w 254"/>
                <a:gd name="T13" fmla="*/ 152 h 251"/>
                <a:gd name="T14" fmla="*/ 251 w 254"/>
                <a:gd name="T15" fmla="*/ 162 h 251"/>
                <a:gd name="T16" fmla="*/ 238 w 254"/>
                <a:gd name="T17" fmla="*/ 166 h 251"/>
                <a:gd name="T18" fmla="*/ 221 w 254"/>
                <a:gd name="T19" fmla="*/ 177 h 251"/>
                <a:gd name="T20" fmla="*/ 190 w 254"/>
                <a:gd name="T21" fmla="*/ 188 h 251"/>
                <a:gd name="T22" fmla="*/ 200 w 254"/>
                <a:gd name="T23" fmla="*/ 174 h 251"/>
                <a:gd name="T24" fmla="*/ 195 w 254"/>
                <a:gd name="T25" fmla="*/ 162 h 251"/>
                <a:gd name="T26" fmla="*/ 164 w 254"/>
                <a:gd name="T27" fmla="*/ 110 h 251"/>
                <a:gd name="T28" fmla="*/ 156 w 254"/>
                <a:gd name="T29" fmla="*/ 112 h 251"/>
                <a:gd name="T30" fmla="*/ 147 w 254"/>
                <a:gd name="T31" fmla="*/ 207 h 251"/>
                <a:gd name="T32" fmla="*/ 161 w 254"/>
                <a:gd name="T33" fmla="*/ 205 h 251"/>
                <a:gd name="T34" fmla="*/ 164 w 254"/>
                <a:gd name="T35" fmla="*/ 212 h 251"/>
                <a:gd name="T36" fmla="*/ 114 w 254"/>
                <a:gd name="T37" fmla="*/ 251 h 251"/>
                <a:gd name="T38" fmla="*/ 116 w 254"/>
                <a:gd name="T39" fmla="*/ 236 h 251"/>
                <a:gd name="T40" fmla="*/ 114 w 254"/>
                <a:gd name="T41" fmla="*/ 223 h 251"/>
                <a:gd name="T42" fmla="*/ 53 w 254"/>
                <a:gd name="T43" fmla="*/ 145 h 251"/>
                <a:gd name="T44" fmla="*/ 23 w 254"/>
                <a:gd name="T45" fmla="*/ 112 h 251"/>
                <a:gd name="T46" fmla="*/ 13 w 254"/>
                <a:gd name="T47" fmla="*/ 112 h 251"/>
                <a:gd name="T48" fmla="*/ 4 w 254"/>
                <a:gd name="T49" fmla="*/ 117 h 251"/>
                <a:gd name="T50" fmla="*/ 68 w 254"/>
                <a:gd name="T51" fmla="*/ 62 h 251"/>
                <a:gd name="T52" fmla="*/ 62 w 254"/>
                <a:gd name="T53" fmla="*/ 79 h 251"/>
                <a:gd name="T54" fmla="*/ 60 w 254"/>
                <a:gd name="T55" fmla="*/ 87 h 251"/>
                <a:gd name="T56" fmla="*/ 94 w 254"/>
                <a:gd name="T57" fmla="*/ 135 h 251"/>
                <a:gd name="T58" fmla="*/ 155 w 254"/>
                <a:gd name="T59" fmla="*/ 98 h 251"/>
                <a:gd name="T60" fmla="*/ 136 w 254"/>
                <a:gd name="T61" fmla="*/ 64 h 251"/>
                <a:gd name="T62" fmla="*/ 118 w 254"/>
                <a:gd name="T63" fmla="*/ 42 h 251"/>
                <a:gd name="T64" fmla="*/ 102 w 254"/>
                <a:gd name="T65" fmla="*/ 46 h 251"/>
                <a:gd name="T66" fmla="*/ 108 w 254"/>
                <a:gd name="T67" fmla="*/ 36 h 251"/>
                <a:gd name="T68" fmla="*/ 129 w 254"/>
                <a:gd name="T69" fmla="*/ 25 h 251"/>
                <a:gd name="T70" fmla="*/ 171 w 254"/>
                <a:gd name="T71" fmla="*/ 0 h 251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254"/>
                <a:gd name="T109" fmla="*/ 0 h 251"/>
                <a:gd name="T110" fmla="*/ 254 w 254"/>
                <a:gd name="T111" fmla="*/ 251 h 251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254" h="251">
                  <a:moveTo>
                    <a:pt x="171" y="0"/>
                  </a:moveTo>
                  <a:lnTo>
                    <a:pt x="173" y="0"/>
                  </a:lnTo>
                  <a:lnTo>
                    <a:pt x="174" y="7"/>
                  </a:lnTo>
                  <a:lnTo>
                    <a:pt x="164" y="16"/>
                  </a:lnTo>
                  <a:lnTo>
                    <a:pt x="164" y="21"/>
                  </a:lnTo>
                  <a:lnTo>
                    <a:pt x="164" y="25"/>
                  </a:lnTo>
                  <a:lnTo>
                    <a:pt x="200" y="92"/>
                  </a:lnTo>
                  <a:lnTo>
                    <a:pt x="203" y="102"/>
                  </a:lnTo>
                  <a:lnTo>
                    <a:pt x="227" y="142"/>
                  </a:lnTo>
                  <a:lnTo>
                    <a:pt x="238" y="156"/>
                  </a:lnTo>
                  <a:lnTo>
                    <a:pt x="244" y="156"/>
                  </a:lnTo>
                  <a:lnTo>
                    <a:pt x="245" y="154"/>
                  </a:lnTo>
                  <a:lnTo>
                    <a:pt x="248" y="154"/>
                  </a:lnTo>
                  <a:lnTo>
                    <a:pt x="251" y="152"/>
                  </a:lnTo>
                  <a:lnTo>
                    <a:pt x="254" y="158"/>
                  </a:lnTo>
                  <a:lnTo>
                    <a:pt x="251" y="162"/>
                  </a:lnTo>
                  <a:lnTo>
                    <a:pt x="244" y="165"/>
                  </a:lnTo>
                  <a:lnTo>
                    <a:pt x="238" y="166"/>
                  </a:lnTo>
                  <a:lnTo>
                    <a:pt x="233" y="169"/>
                  </a:lnTo>
                  <a:lnTo>
                    <a:pt x="221" y="177"/>
                  </a:lnTo>
                  <a:lnTo>
                    <a:pt x="195" y="193"/>
                  </a:lnTo>
                  <a:lnTo>
                    <a:pt x="190" y="188"/>
                  </a:lnTo>
                  <a:lnTo>
                    <a:pt x="198" y="178"/>
                  </a:lnTo>
                  <a:lnTo>
                    <a:pt x="200" y="174"/>
                  </a:lnTo>
                  <a:lnTo>
                    <a:pt x="200" y="169"/>
                  </a:lnTo>
                  <a:lnTo>
                    <a:pt x="195" y="162"/>
                  </a:lnTo>
                  <a:lnTo>
                    <a:pt x="176" y="132"/>
                  </a:lnTo>
                  <a:lnTo>
                    <a:pt x="164" y="110"/>
                  </a:lnTo>
                  <a:lnTo>
                    <a:pt x="159" y="110"/>
                  </a:lnTo>
                  <a:lnTo>
                    <a:pt x="156" y="112"/>
                  </a:lnTo>
                  <a:lnTo>
                    <a:pt x="105" y="147"/>
                  </a:lnTo>
                  <a:lnTo>
                    <a:pt x="147" y="207"/>
                  </a:lnTo>
                  <a:lnTo>
                    <a:pt x="156" y="207"/>
                  </a:lnTo>
                  <a:lnTo>
                    <a:pt x="161" y="205"/>
                  </a:lnTo>
                  <a:lnTo>
                    <a:pt x="167" y="207"/>
                  </a:lnTo>
                  <a:lnTo>
                    <a:pt x="164" y="212"/>
                  </a:lnTo>
                  <a:lnTo>
                    <a:pt x="158" y="217"/>
                  </a:lnTo>
                  <a:lnTo>
                    <a:pt x="114" y="251"/>
                  </a:lnTo>
                  <a:lnTo>
                    <a:pt x="108" y="247"/>
                  </a:lnTo>
                  <a:lnTo>
                    <a:pt x="116" y="236"/>
                  </a:lnTo>
                  <a:lnTo>
                    <a:pt x="117" y="231"/>
                  </a:lnTo>
                  <a:lnTo>
                    <a:pt x="114" y="223"/>
                  </a:lnTo>
                  <a:lnTo>
                    <a:pt x="83" y="184"/>
                  </a:lnTo>
                  <a:lnTo>
                    <a:pt x="53" y="145"/>
                  </a:lnTo>
                  <a:lnTo>
                    <a:pt x="39" y="127"/>
                  </a:lnTo>
                  <a:lnTo>
                    <a:pt x="23" y="112"/>
                  </a:lnTo>
                  <a:lnTo>
                    <a:pt x="17" y="112"/>
                  </a:lnTo>
                  <a:lnTo>
                    <a:pt x="13" y="112"/>
                  </a:lnTo>
                  <a:lnTo>
                    <a:pt x="6" y="117"/>
                  </a:lnTo>
                  <a:lnTo>
                    <a:pt x="4" y="117"/>
                  </a:lnTo>
                  <a:lnTo>
                    <a:pt x="0" y="112"/>
                  </a:lnTo>
                  <a:lnTo>
                    <a:pt x="68" y="62"/>
                  </a:lnTo>
                  <a:lnTo>
                    <a:pt x="71" y="68"/>
                  </a:lnTo>
                  <a:lnTo>
                    <a:pt x="62" y="79"/>
                  </a:lnTo>
                  <a:lnTo>
                    <a:pt x="60" y="82"/>
                  </a:lnTo>
                  <a:lnTo>
                    <a:pt x="60" y="87"/>
                  </a:lnTo>
                  <a:lnTo>
                    <a:pt x="78" y="115"/>
                  </a:lnTo>
                  <a:lnTo>
                    <a:pt x="94" y="135"/>
                  </a:lnTo>
                  <a:lnTo>
                    <a:pt x="136" y="110"/>
                  </a:lnTo>
                  <a:lnTo>
                    <a:pt x="155" y="98"/>
                  </a:lnTo>
                  <a:lnTo>
                    <a:pt x="149" y="82"/>
                  </a:lnTo>
                  <a:lnTo>
                    <a:pt x="136" y="64"/>
                  </a:lnTo>
                  <a:lnTo>
                    <a:pt x="119" y="43"/>
                  </a:lnTo>
                  <a:lnTo>
                    <a:pt x="118" y="42"/>
                  </a:lnTo>
                  <a:lnTo>
                    <a:pt x="107" y="46"/>
                  </a:lnTo>
                  <a:lnTo>
                    <a:pt x="102" y="46"/>
                  </a:lnTo>
                  <a:lnTo>
                    <a:pt x="101" y="42"/>
                  </a:lnTo>
                  <a:lnTo>
                    <a:pt x="108" y="36"/>
                  </a:lnTo>
                  <a:lnTo>
                    <a:pt x="125" y="25"/>
                  </a:lnTo>
                  <a:lnTo>
                    <a:pt x="129" y="25"/>
                  </a:lnTo>
                  <a:lnTo>
                    <a:pt x="140" y="18"/>
                  </a:lnTo>
                  <a:lnTo>
                    <a:pt x="171" y="0"/>
                  </a:lnTo>
                  <a:close/>
                </a:path>
              </a:pathLst>
            </a:custGeom>
            <a:solidFill>
              <a:srgbClr val="FFD9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2237" name="Freeform 188"/>
            <p:cNvSpPr>
              <a:spLocks/>
            </p:cNvSpPr>
            <p:nvPr/>
          </p:nvSpPr>
          <p:spPr bwMode="auto">
            <a:xfrm>
              <a:off x="643" y="155"/>
              <a:ext cx="20" cy="19"/>
            </a:xfrm>
            <a:custGeom>
              <a:avLst/>
              <a:gdLst>
                <a:gd name="T0" fmla="*/ 27 w 61"/>
                <a:gd name="T1" fmla="*/ 0 h 58"/>
                <a:gd name="T2" fmla="*/ 34 w 61"/>
                <a:gd name="T3" fmla="*/ 0 h 58"/>
                <a:gd name="T4" fmla="*/ 40 w 61"/>
                <a:gd name="T5" fmla="*/ 1 h 58"/>
                <a:gd name="T6" fmla="*/ 45 w 61"/>
                <a:gd name="T7" fmla="*/ 3 h 58"/>
                <a:gd name="T8" fmla="*/ 49 w 61"/>
                <a:gd name="T9" fmla="*/ 6 h 58"/>
                <a:gd name="T10" fmla="*/ 52 w 61"/>
                <a:gd name="T11" fmla="*/ 8 h 58"/>
                <a:gd name="T12" fmla="*/ 55 w 61"/>
                <a:gd name="T13" fmla="*/ 10 h 58"/>
                <a:gd name="T14" fmla="*/ 60 w 61"/>
                <a:gd name="T15" fmla="*/ 19 h 58"/>
                <a:gd name="T16" fmla="*/ 61 w 61"/>
                <a:gd name="T17" fmla="*/ 26 h 58"/>
                <a:gd name="T18" fmla="*/ 61 w 61"/>
                <a:gd name="T19" fmla="*/ 33 h 58"/>
                <a:gd name="T20" fmla="*/ 60 w 61"/>
                <a:gd name="T21" fmla="*/ 38 h 58"/>
                <a:gd name="T22" fmla="*/ 58 w 61"/>
                <a:gd name="T23" fmla="*/ 43 h 58"/>
                <a:gd name="T24" fmla="*/ 52 w 61"/>
                <a:gd name="T25" fmla="*/ 51 h 58"/>
                <a:gd name="T26" fmla="*/ 49 w 61"/>
                <a:gd name="T27" fmla="*/ 51 h 58"/>
                <a:gd name="T28" fmla="*/ 48 w 61"/>
                <a:gd name="T29" fmla="*/ 55 h 58"/>
                <a:gd name="T30" fmla="*/ 41 w 61"/>
                <a:gd name="T31" fmla="*/ 57 h 58"/>
                <a:gd name="T32" fmla="*/ 40 w 61"/>
                <a:gd name="T33" fmla="*/ 58 h 58"/>
                <a:gd name="T34" fmla="*/ 24 w 61"/>
                <a:gd name="T35" fmla="*/ 58 h 58"/>
                <a:gd name="T36" fmla="*/ 12 w 61"/>
                <a:gd name="T37" fmla="*/ 51 h 58"/>
                <a:gd name="T38" fmla="*/ 1 w 61"/>
                <a:gd name="T39" fmla="*/ 39 h 58"/>
                <a:gd name="T40" fmla="*/ 0 w 61"/>
                <a:gd name="T41" fmla="*/ 27 h 58"/>
                <a:gd name="T42" fmla="*/ 1 w 61"/>
                <a:gd name="T43" fmla="*/ 22 h 58"/>
                <a:gd name="T44" fmla="*/ 4 w 61"/>
                <a:gd name="T45" fmla="*/ 16 h 58"/>
                <a:gd name="T46" fmla="*/ 11 w 61"/>
                <a:gd name="T47" fmla="*/ 7 h 58"/>
                <a:gd name="T48" fmla="*/ 15 w 61"/>
                <a:gd name="T49" fmla="*/ 6 h 58"/>
                <a:gd name="T50" fmla="*/ 19 w 61"/>
                <a:gd name="T51" fmla="*/ 3 h 58"/>
                <a:gd name="T52" fmla="*/ 27 w 61"/>
                <a:gd name="T53" fmla="*/ 0 h 58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w 61"/>
                <a:gd name="T82" fmla="*/ 0 h 58"/>
                <a:gd name="T83" fmla="*/ 61 w 61"/>
                <a:gd name="T84" fmla="*/ 58 h 58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T81" t="T82" r="T83" b="T84"/>
              <a:pathLst>
                <a:path w="61" h="58">
                  <a:moveTo>
                    <a:pt x="27" y="0"/>
                  </a:moveTo>
                  <a:lnTo>
                    <a:pt x="34" y="0"/>
                  </a:lnTo>
                  <a:lnTo>
                    <a:pt x="40" y="1"/>
                  </a:lnTo>
                  <a:lnTo>
                    <a:pt x="45" y="3"/>
                  </a:lnTo>
                  <a:lnTo>
                    <a:pt x="49" y="6"/>
                  </a:lnTo>
                  <a:lnTo>
                    <a:pt x="52" y="8"/>
                  </a:lnTo>
                  <a:lnTo>
                    <a:pt x="55" y="10"/>
                  </a:lnTo>
                  <a:lnTo>
                    <a:pt x="60" y="19"/>
                  </a:lnTo>
                  <a:lnTo>
                    <a:pt x="61" y="26"/>
                  </a:lnTo>
                  <a:lnTo>
                    <a:pt x="61" y="33"/>
                  </a:lnTo>
                  <a:lnTo>
                    <a:pt x="60" y="38"/>
                  </a:lnTo>
                  <a:lnTo>
                    <a:pt x="58" y="43"/>
                  </a:lnTo>
                  <a:lnTo>
                    <a:pt x="52" y="51"/>
                  </a:lnTo>
                  <a:lnTo>
                    <a:pt x="49" y="51"/>
                  </a:lnTo>
                  <a:lnTo>
                    <a:pt x="48" y="55"/>
                  </a:lnTo>
                  <a:lnTo>
                    <a:pt x="41" y="57"/>
                  </a:lnTo>
                  <a:lnTo>
                    <a:pt x="40" y="58"/>
                  </a:lnTo>
                  <a:lnTo>
                    <a:pt x="24" y="58"/>
                  </a:lnTo>
                  <a:lnTo>
                    <a:pt x="12" y="51"/>
                  </a:lnTo>
                  <a:lnTo>
                    <a:pt x="1" y="39"/>
                  </a:lnTo>
                  <a:lnTo>
                    <a:pt x="0" y="27"/>
                  </a:lnTo>
                  <a:lnTo>
                    <a:pt x="1" y="22"/>
                  </a:lnTo>
                  <a:lnTo>
                    <a:pt x="4" y="16"/>
                  </a:lnTo>
                  <a:lnTo>
                    <a:pt x="11" y="7"/>
                  </a:lnTo>
                  <a:lnTo>
                    <a:pt x="15" y="6"/>
                  </a:lnTo>
                  <a:lnTo>
                    <a:pt x="19" y="3"/>
                  </a:lnTo>
                  <a:lnTo>
                    <a:pt x="27" y="0"/>
                  </a:lnTo>
                  <a:close/>
                </a:path>
              </a:pathLst>
            </a:custGeom>
            <a:solidFill>
              <a:srgbClr val="FFD9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2238" name="Freeform 189"/>
            <p:cNvSpPr>
              <a:spLocks/>
            </p:cNvSpPr>
            <p:nvPr/>
          </p:nvSpPr>
          <p:spPr bwMode="auto">
            <a:xfrm>
              <a:off x="197" y="155"/>
              <a:ext cx="20" cy="20"/>
            </a:xfrm>
            <a:custGeom>
              <a:avLst/>
              <a:gdLst>
                <a:gd name="T0" fmla="*/ 24 w 59"/>
                <a:gd name="T1" fmla="*/ 0 h 59"/>
                <a:gd name="T2" fmla="*/ 33 w 59"/>
                <a:gd name="T3" fmla="*/ 0 h 59"/>
                <a:gd name="T4" fmla="*/ 41 w 59"/>
                <a:gd name="T5" fmla="*/ 4 h 59"/>
                <a:gd name="T6" fmla="*/ 47 w 59"/>
                <a:gd name="T7" fmla="*/ 4 h 59"/>
                <a:gd name="T8" fmla="*/ 47 w 59"/>
                <a:gd name="T9" fmla="*/ 6 h 59"/>
                <a:gd name="T10" fmla="*/ 50 w 59"/>
                <a:gd name="T11" fmla="*/ 8 h 59"/>
                <a:gd name="T12" fmla="*/ 56 w 59"/>
                <a:gd name="T13" fmla="*/ 19 h 59"/>
                <a:gd name="T14" fmla="*/ 59 w 59"/>
                <a:gd name="T15" fmla="*/ 22 h 59"/>
                <a:gd name="T16" fmla="*/ 59 w 59"/>
                <a:gd name="T17" fmla="*/ 28 h 59"/>
                <a:gd name="T18" fmla="*/ 56 w 59"/>
                <a:gd name="T19" fmla="*/ 41 h 59"/>
                <a:gd name="T20" fmla="*/ 50 w 59"/>
                <a:gd name="T21" fmla="*/ 49 h 59"/>
                <a:gd name="T22" fmla="*/ 48 w 59"/>
                <a:gd name="T23" fmla="*/ 53 h 59"/>
                <a:gd name="T24" fmla="*/ 43 w 59"/>
                <a:gd name="T25" fmla="*/ 56 h 59"/>
                <a:gd name="T26" fmla="*/ 41 w 59"/>
                <a:gd name="T27" fmla="*/ 58 h 59"/>
                <a:gd name="T28" fmla="*/ 21 w 59"/>
                <a:gd name="T29" fmla="*/ 59 h 59"/>
                <a:gd name="T30" fmla="*/ 15 w 59"/>
                <a:gd name="T31" fmla="*/ 58 h 59"/>
                <a:gd name="T32" fmla="*/ 9 w 59"/>
                <a:gd name="T33" fmla="*/ 53 h 59"/>
                <a:gd name="T34" fmla="*/ 0 w 59"/>
                <a:gd name="T35" fmla="*/ 38 h 59"/>
                <a:gd name="T36" fmla="*/ 0 w 59"/>
                <a:gd name="T37" fmla="*/ 24 h 59"/>
                <a:gd name="T38" fmla="*/ 7 w 59"/>
                <a:gd name="T39" fmla="*/ 8 h 59"/>
                <a:gd name="T40" fmla="*/ 11 w 59"/>
                <a:gd name="T41" fmla="*/ 5 h 59"/>
                <a:gd name="T42" fmla="*/ 15 w 59"/>
                <a:gd name="T43" fmla="*/ 4 h 59"/>
                <a:gd name="T44" fmla="*/ 24 w 59"/>
                <a:gd name="T45" fmla="*/ 0 h 59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59"/>
                <a:gd name="T70" fmla="*/ 0 h 59"/>
                <a:gd name="T71" fmla="*/ 59 w 59"/>
                <a:gd name="T72" fmla="*/ 59 h 59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59" h="59">
                  <a:moveTo>
                    <a:pt x="24" y="0"/>
                  </a:moveTo>
                  <a:lnTo>
                    <a:pt x="33" y="0"/>
                  </a:lnTo>
                  <a:lnTo>
                    <a:pt x="41" y="4"/>
                  </a:lnTo>
                  <a:lnTo>
                    <a:pt x="47" y="4"/>
                  </a:lnTo>
                  <a:lnTo>
                    <a:pt x="47" y="6"/>
                  </a:lnTo>
                  <a:lnTo>
                    <a:pt x="50" y="8"/>
                  </a:lnTo>
                  <a:lnTo>
                    <a:pt x="56" y="19"/>
                  </a:lnTo>
                  <a:lnTo>
                    <a:pt x="59" y="22"/>
                  </a:lnTo>
                  <a:lnTo>
                    <a:pt x="59" y="28"/>
                  </a:lnTo>
                  <a:lnTo>
                    <a:pt x="56" y="41"/>
                  </a:lnTo>
                  <a:lnTo>
                    <a:pt x="50" y="49"/>
                  </a:lnTo>
                  <a:lnTo>
                    <a:pt x="48" y="53"/>
                  </a:lnTo>
                  <a:lnTo>
                    <a:pt x="43" y="56"/>
                  </a:lnTo>
                  <a:lnTo>
                    <a:pt x="41" y="58"/>
                  </a:lnTo>
                  <a:lnTo>
                    <a:pt x="21" y="59"/>
                  </a:lnTo>
                  <a:lnTo>
                    <a:pt x="15" y="58"/>
                  </a:lnTo>
                  <a:lnTo>
                    <a:pt x="9" y="53"/>
                  </a:lnTo>
                  <a:lnTo>
                    <a:pt x="0" y="38"/>
                  </a:lnTo>
                  <a:lnTo>
                    <a:pt x="0" y="24"/>
                  </a:lnTo>
                  <a:lnTo>
                    <a:pt x="7" y="8"/>
                  </a:lnTo>
                  <a:lnTo>
                    <a:pt x="11" y="5"/>
                  </a:lnTo>
                  <a:lnTo>
                    <a:pt x="15" y="4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FFD9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2239" name="Freeform 190"/>
            <p:cNvSpPr>
              <a:spLocks/>
            </p:cNvSpPr>
            <p:nvPr/>
          </p:nvSpPr>
          <p:spPr bwMode="auto">
            <a:xfrm>
              <a:off x="569" y="160"/>
              <a:ext cx="70" cy="64"/>
            </a:xfrm>
            <a:custGeom>
              <a:avLst/>
              <a:gdLst>
                <a:gd name="T0" fmla="*/ 95 w 209"/>
                <a:gd name="T1" fmla="*/ 0 h 192"/>
                <a:gd name="T2" fmla="*/ 98 w 209"/>
                <a:gd name="T3" fmla="*/ 0 h 192"/>
                <a:gd name="T4" fmla="*/ 120 w 209"/>
                <a:gd name="T5" fmla="*/ 18 h 192"/>
                <a:gd name="T6" fmla="*/ 136 w 209"/>
                <a:gd name="T7" fmla="*/ 29 h 192"/>
                <a:gd name="T8" fmla="*/ 209 w 209"/>
                <a:gd name="T9" fmla="*/ 82 h 192"/>
                <a:gd name="T10" fmla="*/ 206 w 209"/>
                <a:gd name="T11" fmla="*/ 85 h 192"/>
                <a:gd name="T12" fmla="*/ 184 w 209"/>
                <a:gd name="T13" fmla="*/ 113 h 192"/>
                <a:gd name="T14" fmla="*/ 181 w 209"/>
                <a:gd name="T15" fmla="*/ 113 h 192"/>
                <a:gd name="T16" fmla="*/ 177 w 209"/>
                <a:gd name="T17" fmla="*/ 111 h 192"/>
                <a:gd name="T18" fmla="*/ 181 w 209"/>
                <a:gd name="T19" fmla="*/ 103 h 192"/>
                <a:gd name="T20" fmla="*/ 182 w 209"/>
                <a:gd name="T21" fmla="*/ 99 h 192"/>
                <a:gd name="T22" fmla="*/ 184 w 209"/>
                <a:gd name="T23" fmla="*/ 95 h 192"/>
                <a:gd name="T24" fmla="*/ 184 w 209"/>
                <a:gd name="T25" fmla="*/ 84 h 192"/>
                <a:gd name="T26" fmla="*/ 179 w 209"/>
                <a:gd name="T27" fmla="*/ 78 h 192"/>
                <a:gd name="T28" fmla="*/ 166 w 209"/>
                <a:gd name="T29" fmla="*/ 64 h 192"/>
                <a:gd name="T30" fmla="*/ 150 w 209"/>
                <a:gd name="T31" fmla="*/ 53 h 192"/>
                <a:gd name="T32" fmla="*/ 146 w 209"/>
                <a:gd name="T33" fmla="*/ 48 h 192"/>
                <a:gd name="T34" fmla="*/ 142 w 209"/>
                <a:gd name="T35" fmla="*/ 48 h 192"/>
                <a:gd name="T36" fmla="*/ 101 w 209"/>
                <a:gd name="T37" fmla="*/ 102 h 192"/>
                <a:gd name="T38" fmla="*/ 129 w 209"/>
                <a:gd name="T39" fmla="*/ 124 h 192"/>
                <a:gd name="T40" fmla="*/ 131 w 209"/>
                <a:gd name="T41" fmla="*/ 124 h 192"/>
                <a:gd name="T42" fmla="*/ 140 w 209"/>
                <a:gd name="T43" fmla="*/ 124 h 192"/>
                <a:gd name="T44" fmla="*/ 153 w 209"/>
                <a:gd name="T45" fmla="*/ 115 h 192"/>
                <a:gd name="T46" fmla="*/ 159 w 209"/>
                <a:gd name="T47" fmla="*/ 118 h 192"/>
                <a:gd name="T48" fmla="*/ 122 w 209"/>
                <a:gd name="T49" fmla="*/ 165 h 192"/>
                <a:gd name="T50" fmla="*/ 120 w 209"/>
                <a:gd name="T51" fmla="*/ 162 h 192"/>
                <a:gd name="T52" fmla="*/ 118 w 209"/>
                <a:gd name="T53" fmla="*/ 164 h 192"/>
                <a:gd name="T54" fmla="*/ 114 w 209"/>
                <a:gd name="T55" fmla="*/ 160 h 192"/>
                <a:gd name="T56" fmla="*/ 124 w 209"/>
                <a:gd name="T57" fmla="*/ 147 h 192"/>
                <a:gd name="T58" fmla="*/ 125 w 209"/>
                <a:gd name="T59" fmla="*/ 146 h 192"/>
                <a:gd name="T60" fmla="*/ 125 w 209"/>
                <a:gd name="T61" fmla="*/ 138 h 192"/>
                <a:gd name="T62" fmla="*/ 96 w 209"/>
                <a:gd name="T63" fmla="*/ 114 h 192"/>
                <a:gd name="T64" fmla="*/ 94 w 209"/>
                <a:gd name="T65" fmla="*/ 114 h 192"/>
                <a:gd name="T66" fmla="*/ 80 w 209"/>
                <a:gd name="T67" fmla="*/ 130 h 192"/>
                <a:gd name="T68" fmla="*/ 69 w 209"/>
                <a:gd name="T69" fmla="*/ 146 h 192"/>
                <a:gd name="T70" fmla="*/ 56 w 209"/>
                <a:gd name="T71" fmla="*/ 166 h 192"/>
                <a:gd name="T72" fmla="*/ 56 w 209"/>
                <a:gd name="T73" fmla="*/ 170 h 192"/>
                <a:gd name="T74" fmla="*/ 54 w 209"/>
                <a:gd name="T75" fmla="*/ 173 h 192"/>
                <a:gd name="T76" fmla="*/ 65 w 209"/>
                <a:gd name="T77" fmla="*/ 186 h 192"/>
                <a:gd name="T78" fmla="*/ 63 w 209"/>
                <a:gd name="T79" fmla="*/ 192 h 192"/>
                <a:gd name="T80" fmla="*/ 10 w 209"/>
                <a:gd name="T81" fmla="*/ 156 h 192"/>
                <a:gd name="T82" fmla="*/ 0 w 209"/>
                <a:gd name="T83" fmla="*/ 150 h 192"/>
                <a:gd name="T84" fmla="*/ 2 w 209"/>
                <a:gd name="T85" fmla="*/ 147 h 192"/>
                <a:gd name="T86" fmla="*/ 5 w 209"/>
                <a:gd name="T87" fmla="*/ 143 h 192"/>
                <a:gd name="T88" fmla="*/ 10 w 209"/>
                <a:gd name="T89" fmla="*/ 146 h 192"/>
                <a:gd name="T90" fmla="*/ 14 w 209"/>
                <a:gd name="T91" fmla="*/ 149 h 192"/>
                <a:gd name="T92" fmla="*/ 20 w 209"/>
                <a:gd name="T93" fmla="*/ 150 h 192"/>
                <a:gd name="T94" fmla="*/ 23 w 209"/>
                <a:gd name="T95" fmla="*/ 149 h 192"/>
                <a:gd name="T96" fmla="*/ 65 w 209"/>
                <a:gd name="T97" fmla="*/ 85 h 192"/>
                <a:gd name="T98" fmla="*/ 68 w 209"/>
                <a:gd name="T99" fmla="*/ 83 h 192"/>
                <a:gd name="T100" fmla="*/ 104 w 209"/>
                <a:gd name="T101" fmla="*/ 24 h 192"/>
                <a:gd name="T102" fmla="*/ 104 w 209"/>
                <a:gd name="T103" fmla="*/ 19 h 192"/>
                <a:gd name="T104" fmla="*/ 94 w 209"/>
                <a:gd name="T105" fmla="*/ 9 h 192"/>
                <a:gd name="T106" fmla="*/ 92 w 209"/>
                <a:gd name="T107" fmla="*/ 4 h 192"/>
                <a:gd name="T108" fmla="*/ 95 w 209"/>
                <a:gd name="T109" fmla="*/ 0 h 192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209"/>
                <a:gd name="T166" fmla="*/ 0 h 192"/>
                <a:gd name="T167" fmla="*/ 209 w 209"/>
                <a:gd name="T168" fmla="*/ 192 h 192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209" h="192">
                  <a:moveTo>
                    <a:pt x="95" y="0"/>
                  </a:moveTo>
                  <a:lnTo>
                    <a:pt x="98" y="0"/>
                  </a:lnTo>
                  <a:lnTo>
                    <a:pt x="120" y="18"/>
                  </a:lnTo>
                  <a:lnTo>
                    <a:pt x="136" y="29"/>
                  </a:lnTo>
                  <a:lnTo>
                    <a:pt x="209" y="82"/>
                  </a:lnTo>
                  <a:lnTo>
                    <a:pt x="206" y="85"/>
                  </a:lnTo>
                  <a:lnTo>
                    <a:pt x="184" y="113"/>
                  </a:lnTo>
                  <a:lnTo>
                    <a:pt x="181" y="113"/>
                  </a:lnTo>
                  <a:lnTo>
                    <a:pt x="177" y="111"/>
                  </a:lnTo>
                  <a:lnTo>
                    <a:pt x="181" y="103"/>
                  </a:lnTo>
                  <a:lnTo>
                    <a:pt x="182" y="99"/>
                  </a:lnTo>
                  <a:lnTo>
                    <a:pt x="184" y="95"/>
                  </a:lnTo>
                  <a:lnTo>
                    <a:pt x="184" y="84"/>
                  </a:lnTo>
                  <a:lnTo>
                    <a:pt x="179" y="78"/>
                  </a:lnTo>
                  <a:lnTo>
                    <a:pt x="166" y="64"/>
                  </a:lnTo>
                  <a:lnTo>
                    <a:pt x="150" y="53"/>
                  </a:lnTo>
                  <a:lnTo>
                    <a:pt x="146" y="48"/>
                  </a:lnTo>
                  <a:lnTo>
                    <a:pt x="142" y="48"/>
                  </a:lnTo>
                  <a:lnTo>
                    <a:pt x="101" y="102"/>
                  </a:lnTo>
                  <a:lnTo>
                    <a:pt x="129" y="124"/>
                  </a:lnTo>
                  <a:lnTo>
                    <a:pt x="131" y="124"/>
                  </a:lnTo>
                  <a:lnTo>
                    <a:pt x="140" y="124"/>
                  </a:lnTo>
                  <a:lnTo>
                    <a:pt x="153" y="115"/>
                  </a:lnTo>
                  <a:lnTo>
                    <a:pt x="159" y="118"/>
                  </a:lnTo>
                  <a:lnTo>
                    <a:pt x="122" y="165"/>
                  </a:lnTo>
                  <a:lnTo>
                    <a:pt x="120" y="162"/>
                  </a:lnTo>
                  <a:lnTo>
                    <a:pt x="118" y="164"/>
                  </a:lnTo>
                  <a:lnTo>
                    <a:pt x="114" y="160"/>
                  </a:lnTo>
                  <a:lnTo>
                    <a:pt x="124" y="147"/>
                  </a:lnTo>
                  <a:lnTo>
                    <a:pt x="125" y="146"/>
                  </a:lnTo>
                  <a:lnTo>
                    <a:pt x="125" y="138"/>
                  </a:lnTo>
                  <a:lnTo>
                    <a:pt x="96" y="114"/>
                  </a:lnTo>
                  <a:lnTo>
                    <a:pt x="94" y="114"/>
                  </a:lnTo>
                  <a:lnTo>
                    <a:pt x="80" y="130"/>
                  </a:lnTo>
                  <a:lnTo>
                    <a:pt x="69" y="146"/>
                  </a:lnTo>
                  <a:lnTo>
                    <a:pt x="56" y="166"/>
                  </a:lnTo>
                  <a:lnTo>
                    <a:pt x="56" y="170"/>
                  </a:lnTo>
                  <a:lnTo>
                    <a:pt x="54" y="173"/>
                  </a:lnTo>
                  <a:lnTo>
                    <a:pt x="65" y="186"/>
                  </a:lnTo>
                  <a:lnTo>
                    <a:pt x="63" y="192"/>
                  </a:lnTo>
                  <a:lnTo>
                    <a:pt x="10" y="156"/>
                  </a:lnTo>
                  <a:lnTo>
                    <a:pt x="0" y="150"/>
                  </a:lnTo>
                  <a:lnTo>
                    <a:pt x="2" y="147"/>
                  </a:lnTo>
                  <a:lnTo>
                    <a:pt x="5" y="143"/>
                  </a:lnTo>
                  <a:lnTo>
                    <a:pt x="10" y="146"/>
                  </a:lnTo>
                  <a:lnTo>
                    <a:pt x="14" y="149"/>
                  </a:lnTo>
                  <a:lnTo>
                    <a:pt x="20" y="150"/>
                  </a:lnTo>
                  <a:lnTo>
                    <a:pt x="23" y="149"/>
                  </a:lnTo>
                  <a:lnTo>
                    <a:pt x="65" y="85"/>
                  </a:lnTo>
                  <a:lnTo>
                    <a:pt x="68" y="83"/>
                  </a:lnTo>
                  <a:lnTo>
                    <a:pt x="104" y="24"/>
                  </a:lnTo>
                  <a:lnTo>
                    <a:pt x="104" y="19"/>
                  </a:lnTo>
                  <a:lnTo>
                    <a:pt x="94" y="9"/>
                  </a:lnTo>
                  <a:lnTo>
                    <a:pt x="92" y="4"/>
                  </a:lnTo>
                  <a:lnTo>
                    <a:pt x="95" y="0"/>
                  </a:lnTo>
                  <a:close/>
                </a:path>
              </a:pathLst>
            </a:custGeom>
            <a:solidFill>
              <a:srgbClr val="FFD9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2240" name="Freeform 191"/>
            <p:cNvSpPr>
              <a:spLocks/>
            </p:cNvSpPr>
            <p:nvPr/>
          </p:nvSpPr>
          <p:spPr bwMode="auto">
            <a:xfrm>
              <a:off x="663" y="172"/>
              <a:ext cx="19" cy="19"/>
            </a:xfrm>
            <a:custGeom>
              <a:avLst/>
              <a:gdLst>
                <a:gd name="T0" fmla="*/ 22 w 58"/>
                <a:gd name="T1" fmla="*/ 0 h 58"/>
                <a:gd name="T2" fmla="*/ 33 w 58"/>
                <a:gd name="T3" fmla="*/ 0 h 58"/>
                <a:gd name="T4" fmla="*/ 42 w 58"/>
                <a:gd name="T5" fmla="*/ 1 h 58"/>
                <a:gd name="T6" fmla="*/ 46 w 58"/>
                <a:gd name="T7" fmla="*/ 6 h 58"/>
                <a:gd name="T8" fmla="*/ 58 w 58"/>
                <a:gd name="T9" fmla="*/ 19 h 58"/>
                <a:gd name="T10" fmla="*/ 58 w 58"/>
                <a:gd name="T11" fmla="*/ 39 h 58"/>
                <a:gd name="T12" fmla="*/ 54 w 58"/>
                <a:gd name="T13" fmla="*/ 46 h 58"/>
                <a:gd name="T14" fmla="*/ 52 w 58"/>
                <a:gd name="T15" fmla="*/ 49 h 58"/>
                <a:gd name="T16" fmla="*/ 46 w 58"/>
                <a:gd name="T17" fmla="*/ 54 h 58"/>
                <a:gd name="T18" fmla="*/ 39 w 58"/>
                <a:gd name="T19" fmla="*/ 58 h 58"/>
                <a:gd name="T20" fmla="*/ 36 w 58"/>
                <a:gd name="T21" fmla="*/ 58 h 58"/>
                <a:gd name="T22" fmla="*/ 22 w 58"/>
                <a:gd name="T23" fmla="*/ 58 h 58"/>
                <a:gd name="T24" fmla="*/ 18 w 58"/>
                <a:gd name="T25" fmla="*/ 58 h 58"/>
                <a:gd name="T26" fmla="*/ 7 w 58"/>
                <a:gd name="T27" fmla="*/ 51 h 58"/>
                <a:gd name="T28" fmla="*/ 7 w 58"/>
                <a:gd name="T29" fmla="*/ 48 h 58"/>
                <a:gd name="T30" fmla="*/ 4 w 58"/>
                <a:gd name="T31" fmla="*/ 46 h 58"/>
                <a:gd name="T32" fmla="*/ 1 w 58"/>
                <a:gd name="T33" fmla="*/ 42 h 58"/>
                <a:gd name="T34" fmla="*/ 0 w 58"/>
                <a:gd name="T35" fmla="*/ 39 h 58"/>
                <a:gd name="T36" fmla="*/ 0 w 58"/>
                <a:gd name="T37" fmla="*/ 36 h 58"/>
                <a:gd name="T38" fmla="*/ 0 w 58"/>
                <a:gd name="T39" fmla="*/ 18 h 58"/>
                <a:gd name="T40" fmla="*/ 13 w 58"/>
                <a:gd name="T41" fmla="*/ 4 h 58"/>
                <a:gd name="T42" fmla="*/ 16 w 58"/>
                <a:gd name="T43" fmla="*/ 1 h 58"/>
                <a:gd name="T44" fmla="*/ 21 w 58"/>
                <a:gd name="T45" fmla="*/ 1 h 58"/>
                <a:gd name="T46" fmla="*/ 22 w 58"/>
                <a:gd name="T47" fmla="*/ 0 h 5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58"/>
                <a:gd name="T73" fmla="*/ 0 h 58"/>
                <a:gd name="T74" fmla="*/ 58 w 58"/>
                <a:gd name="T75" fmla="*/ 58 h 58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58" h="58">
                  <a:moveTo>
                    <a:pt x="22" y="0"/>
                  </a:moveTo>
                  <a:lnTo>
                    <a:pt x="33" y="0"/>
                  </a:lnTo>
                  <a:lnTo>
                    <a:pt x="42" y="1"/>
                  </a:lnTo>
                  <a:lnTo>
                    <a:pt x="46" y="6"/>
                  </a:lnTo>
                  <a:lnTo>
                    <a:pt x="58" y="19"/>
                  </a:lnTo>
                  <a:lnTo>
                    <a:pt x="58" y="39"/>
                  </a:lnTo>
                  <a:lnTo>
                    <a:pt x="54" y="46"/>
                  </a:lnTo>
                  <a:lnTo>
                    <a:pt x="52" y="49"/>
                  </a:lnTo>
                  <a:lnTo>
                    <a:pt x="46" y="54"/>
                  </a:lnTo>
                  <a:lnTo>
                    <a:pt x="39" y="58"/>
                  </a:lnTo>
                  <a:lnTo>
                    <a:pt x="36" y="58"/>
                  </a:lnTo>
                  <a:lnTo>
                    <a:pt x="22" y="58"/>
                  </a:lnTo>
                  <a:lnTo>
                    <a:pt x="18" y="58"/>
                  </a:lnTo>
                  <a:lnTo>
                    <a:pt x="7" y="51"/>
                  </a:lnTo>
                  <a:lnTo>
                    <a:pt x="7" y="48"/>
                  </a:lnTo>
                  <a:lnTo>
                    <a:pt x="4" y="46"/>
                  </a:lnTo>
                  <a:lnTo>
                    <a:pt x="1" y="42"/>
                  </a:lnTo>
                  <a:lnTo>
                    <a:pt x="0" y="39"/>
                  </a:lnTo>
                  <a:lnTo>
                    <a:pt x="0" y="36"/>
                  </a:lnTo>
                  <a:lnTo>
                    <a:pt x="0" y="18"/>
                  </a:lnTo>
                  <a:lnTo>
                    <a:pt x="13" y="4"/>
                  </a:lnTo>
                  <a:lnTo>
                    <a:pt x="16" y="1"/>
                  </a:lnTo>
                  <a:lnTo>
                    <a:pt x="21" y="1"/>
                  </a:lnTo>
                  <a:lnTo>
                    <a:pt x="22" y="0"/>
                  </a:lnTo>
                  <a:close/>
                </a:path>
              </a:pathLst>
            </a:custGeom>
            <a:solidFill>
              <a:srgbClr val="FFD9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2241" name="Freeform 192"/>
            <p:cNvSpPr>
              <a:spLocks/>
            </p:cNvSpPr>
            <p:nvPr/>
          </p:nvSpPr>
          <p:spPr bwMode="auto">
            <a:xfrm>
              <a:off x="178" y="172"/>
              <a:ext cx="20" cy="20"/>
            </a:xfrm>
            <a:custGeom>
              <a:avLst/>
              <a:gdLst>
                <a:gd name="T0" fmla="*/ 22 w 61"/>
                <a:gd name="T1" fmla="*/ 0 h 59"/>
                <a:gd name="T2" fmla="*/ 37 w 61"/>
                <a:gd name="T3" fmla="*/ 0 h 59"/>
                <a:gd name="T4" fmla="*/ 40 w 61"/>
                <a:gd name="T5" fmla="*/ 4 h 59"/>
                <a:gd name="T6" fmla="*/ 43 w 61"/>
                <a:gd name="T7" fmla="*/ 5 h 59"/>
                <a:gd name="T8" fmla="*/ 58 w 61"/>
                <a:gd name="T9" fmla="*/ 20 h 59"/>
                <a:gd name="T10" fmla="*/ 59 w 61"/>
                <a:gd name="T11" fmla="*/ 26 h 59"/>
                <a:gd name="T12" fmla="*/ 61 w 61"/>
                <a:gd name="T13" fmla="*/ 29 h 59"/>
                <a:gd name="T14" fmla="*/ 59 w 61"/>
                <a:gd name="T15" fmla="*/ 35 h 59"/>
                <a:gd name="T16" fmla="*/ 58 w 61"/>
                <a:gd name="T17" fmla="*/ 42 h 59"/>
                <a:gd name="T18" fmla="*/ 42 w 61"/>
                <a:gd name="T19" fmla="*/ 57 h 59"/>
                <a:gd name="T20" fmla="*/ 40 w 61"/>
                <a:gd name="T21" fmla="*/ 58 h 59"/>
                <a:gd name="T22" fmla="*/ 37 w 61"/>
                <a:gd name="T23" fmla="*/ 58 h 59"/>
                <a:gd name="T24" fmla="*/ 33 w 61"/>
                <a:gd name="T25" fmla="*/ 58 h 59"/>
                <a:gd name="T26" fmla="*/ 27 w 61"/>
                <a:gd name="T27" fmla="*/ 59 h 59"/>
                <a:gd name="T28" fmla="*/ 23 w 61"/>
                <a:gd name="T29" fmla="*/ 58 h 59"/>
                <a:gd name="T30" fmla="*/ 19 w 61"/>
                <a:gd name="T31" fmla="*/ 58 h 59"/>
                <a:gd name="T32" fmla="*/ 3 w 61"/>
                <a:gd name="T33" fmla="*/ 42 h 59"/>
                <a:gd name="T34" fmla="*/ 0 w 61"/>
                <a:gd name="T35" fmla="*/ 26 h 59"/>
                <a:gd name="T36" fmla="*/ 15 w 61"/>
                <a:gd name="T37" fmla="*/ 5 h 59"/>
                <a:gd name="T38" fmla="*/ 22 w 61"/>
                <a:gd name="T39" fmla="*/ 2 h 59"/>
                <a:gd name="T40" fmla="*/ 22 w 61"/>
                <a:gd name="T41" fmla="*/ 0 h 59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61"/>
                <a:gd name="T64" fmla="*/ 0 h 59"/>
                <a:gd name="T65" fmla="*/ 61 w 61"/>
                <a:gd name="T66" fmla="*/ 59 h 59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61" h="59">
                  <a:moveTo>
                    <a:pt x="22" y="0"/>
                  </a:moveTo>
                  <a:lnTo>
                    <a:pt x="37" y="0"/>
                  </a:lnTo>
                  <a:lnTo>
                    <a:pt x="40" y="4"/>
                  </a:lnTo>
                  <a:lnTo>
                    <a:pt x="43" y="5"/>
                  </a:lnTo>
                  <a:lnTo>
                    <a:pt x="58" y="20"/>
                  </a:lnTo>
                  <a:lnTo>
                    <a:pt x="59" y="26"/>
                  </a:lnTo>
                  <a:lnTo>
                    <a:pt x="61" y="29"/>
                  </a:lnTo>
                  <a:lnTo>
                    <a:pt x="59" y="35"/>
                  </a:lnTo>
                  <a:lnTo>
                    <a:pt x="58" y="42"/>
                  </a:lnTo>
                  <a:lnTo>
                    <a:pt x="42" y="57"/>
                  </a:lnTo>
                  <a:lnTo>
                    <a:pt x="40" y="58"/>
                  </a:lnTo>
                  <a:lnTo>
                    <a:pt x="37" y="58"/>
                  </a:lnTo>
                  <a:lnTo>
                    <a:pt x="33" y="58"/>
                  </a:lnTo>
                  <a:lnTo>
                    <a:pt x="27" y="59"/>
                  </a:lnTo>
                  <a:lnTo>
                    <a:pt x="23" y="58"/>
                  </a:lnTo>
                  <a:lnTo>
                    <a:pt x="19" y="58"/>
                  </a:lnTo>
                  <a:lnTo>
                    <a:pt x="3" y="42"/>
                  </a:lnTo>
                  <a:lnTo>
                    <a:pt x="0" y="26"/>
                  </a:lnTo>
                  <a:lnTo>
                    <a:pt x="15" y="5"/>
                  </a:lnTo>
                  <a:lnTo>
                    <a:pt x="22" y="2"/>
                  </a:lnTo>
                  <a:lnTo>
                    <a:pt x="22" y="0"/>
                  </a:lnTo>
                  <a:close/>
                </a:path>
              </a:pathLst>
            </a:custGeom>
            <a:solidFill>
              <a:srgbClr val="FFD9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2242" name="Freeform 193"/>
            <p:cNvSpPr>
              <a:spLocks/>
            </p:cNvSpPr>
            <p:nvPr/>
          </p:nvSpPr>
          <p:spPr bwMode="auto">
            <a:xfrm>
              <a:off x="198" y="189"/>
              <a:ext cx="57" cy="64"/>
            </a:xfrm>
            <a:custGeom>
              <a:avLst/>
              <a:gdLst>
                <a:gd name="T0" fmla="*/ 64 w 169"/>
                <a:gd name="T1" fmla="*/ 0 h 192"/>
                <a:gd name="T2" fmla="*/ 88 w 169"/>
                <a:gd name="T3" fmla="*/ 40 h 192"/>
                <a:gd name="T4" fmla="*/ 71 w 169"/>
                <a:gd name="T5" fmla="*/ 31 h 192"/>
                <a:gd name="T6" fmla="*/ 52 w 169"/>
                <a:gd name="T7" fmla="*/ 26 h 192"/>
                <a:gd name="T8" fmla="*/ 44 w 169"/>
                <a:gd name="T9" fmla="*/ 31 h 192"/>
                <a:gd name="T10" fmla="*/ 30 w 169"/>
                <a:gd name="T11" fmla="*/ 39 h 192"/>
                <a:gd name="T12" fmla="*/ 21 w 169"/>
                <a:gd name="T13" fmla="*/ 60 h 192"/>
                <a:gd name="T14" fmla="*/ 28 w 169"/>
                <a:gd name="T15" fmla="*/ 78 h 192"/>
                <a:gd name="T16" fmla="*/ 48 w 169"/>
                <a:gd name="T17" fmla="*/ 84 h 192"/>
                <a:gd name="T18" fmla="*/ 58 w 169"/>
                <a:gd name="T19" fmla="*/ 80 h 192"/>
                <a:gd name="T20" fmla="*/ 60 w 169"/>
                <a:gd name="T21" fmla="*/ 80 h 192"/>
                <a:gd name="T22" fmla="*/ 64 w 169"/>
                <a:gd name="T23" fmla="*/ 79 h 192"/>
                <a:gd name="T24" fmla="*/ 75 w 169"/>
                <a:gd name="T25" fmla="*/ 75 h 192"/>
                <a:gd name="T26" fmla="*/ 107 w 169"/>
                <a:gd name="T27" fmla="*/ 67 h 192"/>
                <a:gd name="T28" fmla="*/ 134 w 169"/>
                <a:gd name="T29" fmla="*/ 71 h 192"/>
                <a:gd name="T30" fmla="*/ 163 w 169"/>
                <a:gd name="T31" fmla="*/ 103 h 192"/>
                <a:gd name="T32" fmla="*/ 165 w 169"/>
                <a:gd name="T33" fmla="*/ 108 h 192"/>
                <a:gd name="T34" fmla="*/ 169 w 169"/>
                <a:gd name="T35" fmla="*/ 128 h 192"/>
                <a:gd name="T36" fmla="*/ 165 w 169"/>
                <a:gd name="T37" fmla="*/ 143 h 192"/>
                <a:gd name="T38" fmla="*/ 147 w 169"/>
                <a:gd name="T39" fmla="*/ 170 h 192"/>
                <a:gd name="T40" fmla="*/ 127 w 169"/>
                <a:gd name="T41" fmla="*/ 185 h 192"/>
                <a:gd name="T42" fmla="*/ 113 w 169"/>
                <a:gd name="T43" fmla="*/ 192 h 192"/>
                <a:gd name="T44" fmla="*/ 104 w 169"/>
                <a:gd name="T45" fmla="*/ 192 h 192"/>
                <a:gd name="T46" fmla="*/ 77 w 169"/>
                <a:gd name="T47" fmla="*/ 152 h 192"/>
                <a:gd name="T48" fmla="*/ 96 w 169"/>
                <a:gd name="T49" fmla="*/ 164 h 192"/>
                <a:gd name="T50" fmla="*/ 102 w 169"/>
                <a:gd name="T51" fmla="*/ 167 h 192"/>
                <a:gd name="T52" fmla="*/ 124 w 169"/>
                <a:gd name="T53" fmla="*/ 168 h 192"/>
                <a:gd name="T54" fmla="*/ 146 w 169"/>
                <a:gd name="T55" fmla="*/ 147 h 192"/>
                <a:gd name="T56" fmla="*/ 148 w 169"/>
                <a:gd name="T57" fmla="*/ 138 h 192"/>
                <a:gd name="T58" fmla="*/ 134 w 169"/>
                <a:gd name="T59" fmla="*/ 111 h 192"/>
                <a:gd name="T60" fmla="*/ 116 w 169"/>
                <a:gd name="T61" fmla="*/ 109 h 192"/>
                <a:gd name="T62" fmla="*/ 104 w 169"/>
                <a:gd name="T63" fmla="*/ 111 h 192"/>
                <a:gd name="T64" fmla="*/ 90 w 169"/>
                <a:gd name="T65" fmla="*/ 117 h 192"/>
                <a:gd name="T66" fmla="*/ 70 w 169"/>
                <a:gd name="T67" fmla="*/ 125 h 192"/>
                <a:gd name="T68" fmla="*/ 64 w 169"/>
                <a:gd name="T69" fmla="*/ 126 h 192"/>
                <a:gd name="T70" fmla="*/ 40 w 169"/>
                <a:gd name="T71" fmla="*/ 125 h 192"/>
                <a:gd name="T72" fmla="*/ 33 w 169"/>
                <a:gd name="T73" fmla="*/ 121 h 192"/>
                <a:gd name="T74" fmla="*/ 27 w 169"/>
                <a:gd name="T75" fmla="*/ 119 h 192"/>
                <a:gd name="T76" fmla="*/ 3 w 169"/>
                <a:gd name="T77" fmla="*/ 92 h 192"/>
                <a:gd name="T78" fmla="*/ 0 w 169"/>
                <a:gd name="T79" fmla="*/ 67 h 192"/>
                <a:gd name="T80" fmla="*/ 2 w 169"/>
                <a:gd name="T81" fmla="*/ 59 h 192"/>
                <a:gd name="T82" fmla="*/ 21 w 169"/>
                <a:gd name="T83" fmla="*/ 31 h 192"/>
                <a:gd name="T84" fmla="*/ 63 w 169"/>
                <a:gd name="T85" fmla="*/ 0 h 192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169"/>
                <a:gd name="T130" fmla="*/ 0 h 192"/>
                <a:gd name="T131" fmla="*/ 169 w 169"/>
                <a:gd name="T132" fmla="*/ 192 h 192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169" h="192">
                  <a:moveTo>
                    <a:pt x="63" y="0"/>
                  </a:moveTo>
                  <a:lnTo>
                    <a:pt x="64" y="0"/>
                  </a:lnTo>
                  <a:lnTo>
                    <a:pt x="93" y="33"/>
                  </a:lnTo>
                  <a:lnTo>
                    <a:pt x="88" y="40"/>
                  </a:lnTo>
                  <a:lnTo>
                    <a:pt x="72" y="30"/>
                  </a:lnTo>
                  <a:lnTo>
                    <a:pt x="71" y="31"/>
                  </a:lnTo>
                  <a:lnTo>
                    <a:pt x="69" y="28"/>
                  </a:lnTo>
                  <a:lnTo>
                    <a:pt x="52" y="26"/>
                  </a:lnTo>
                  <a:lnTo>
                    <a:pt x="46" y="28"/>
                  </a:lnTo>
                  <a:lnTo>
                    <a:pt x="44" y="31"/>
                  </a:lnTo>
                  <a:lnTo>
                    <a:pt x="41" y="30"/>
                  </a:lnTo>
                  <a:lnTo>
                    <a:pt x="30" y="39"/>
                  </a:lnTo>
                  <a:lnTo>
                    <a:pt x="22" y="52"/>
                  </a:lnTo>
                  <a:lnTo>
                    <a:pt x="21" y="60"/>
                  </a:lnTo>
                  <a:lnTo>
                    <a:pt x="21" y="67"/>
                  </a:lnTo>
                  <a:lnTo>
                    <a:pt x="28" y="78"/>
                  </a:lnTo>
                  <a:lnTo>
                    <a:pt x="39" y="84"/>
                  </a:lnTo>
                  <a:lnTo>
                    <a:pt x="48" y="84"/>
                  </a:lnTo>
                  <a:lnTo>
                    <a:pt x="53" y="83"/>
                  </a:lnTo>
                  <a:lnTo>
                    <a:pt x="58" y="80"/>
                  </a:lnTo>
                  <a:lnTo>
                    <a:pt x="59" y="79"/>
                  </a:lnTo>
                  <a:lnTo>
                    <a:pt x="60" y="80"/>
                  </a:lnTo>
                  <a:lnTo>
                    <a:pt x="63" y="78"/>
                  </a:lnTo>
                  <a:lnTo>
                    <a:pt x="64" y="79"/>
                  </a:lnTo>
                  <a:lnTo>
                    <a:pt x="70" y="78"/>
                  </a:lnTo>
                  <a:lnTo>
                    <a:pt x="75" y="75"/>
                  </a:lnTo>
                  <a:lnTo>
                    <a:pt x="93" y="69"/>
                  </a:lnTo>
                  <a:lnTo>
                    <a:pt x="107" y="67"/>
                  </a:lnTo>
                  <a:lnTo>
                    <a:pt x="124" y="67"/>
                  </a:lnTo>
                  <a:lnTo>
                    <a:pt x="134" y="71"/>
                  </a:lnTo>
                  <a:lnTo>
                    <a:pt x="151" y="85"/>
                  </a:lnTo>
                  <a:lnTo>
                    <a:pt x="163" y="103"/>
                  </a:lnTo>
                  <a:lnTo>
                    <a:pt x="164" y="105"/>
                  </a:lnTo>
                  <a:lnTo>
                    <a:pt x="165" y="108"/>
                  </a:lnTo>
                  <a:lnTo>
                    <a:pt x="166" y="110"/>
                  </a:lnTo>
                  <a:lnTo>
                    <a:pt x="169" y="128"/>
                  </a:lnTo>
                  <a:lnTo>
                    <a:pt x="166" y="140"/>
                  </a:lnTo>
                  <a:lnTo>
                    <a:pt x="165" y="143"/>
                  </a:lnTo>
                  <a:lnTo>
                    <a:pt x="161" y="152"/>
                  </a:lnTo>
                  <a:lnTo>
                    <a:pt x="147" y="170"/>
                  </a:lnTo>
                  <a:lnTo>
                    <a:pt x="127" y="183"/>
                  </a:lnTo>
                  <a:lnTo>
                    <a:pt x="127" y="185"/>
                  </a:lnTo>
                  <a:lnTo>
                    <a:pt x="120" y="188"/>
                  </a:lnTo>
                  <a:lnTo>
                    <a:pt x="113" y="192"/>
                  </a:lnTo>
                  <a:lnTo>
                    <a:pt x="111" y="192"/>
                  </a:lnTo>
                  <a:lnTo>
                    <a:pt x="104" y="192"/>
                  </a:lnTo>
                  <a:lnTo>
                    <a:pt x="71" y="161"/>
                  </a:lnTo>
                  <a:lnTo>
                    <a:pt x="77" y="152"/>
                  </a:lnTo>
                  <a:lnTo>
                    <a:pt x="78" y="152"/>
                  </a:lnTo>
                  <a:lnTo>
                    <a:pt x="96" y="164"/>
                  </a:lnTo>
                  <a:lnTo>
                    <a:pt x="99" y="165"/>
                  </a:lnTo>
                  <a:lnTo>
                    <a:pt x="102" y="167"/>
                  </a:lnTo>
                  <a:lnTo>
                    <a:pt x="120" y="168"/>
                  </a:lnTo>
                  <a:lnTo>
                    <a:pt x="124" y="168"/>
                  </a:lnTo>
                  <a:lnTo>
                    <a:pt x="129" y="165"/>
                  </a:lnTo>
                  <a:lnTo>
                    <a:pt x="146" y="147"/>
                  </a:lnTo>
                  <a:lnTo>
                    <a:pt x="148" y="141"/>
                  </a:lnTo>
                  <a:lnTo>
                    <a:pt x="148" y="138"/>
                  </a:lnTo>
                  <a:lnTo>
                    <a:pt x="148" y="129"/>
                  </a:lnTo>
                  <a:lnTo>
                    <a:pt x="134" y="111"/>
                  </a:lnTo>
                  <a:lnTo>
                    <a:pt x="129" y="110"/>
                  </a:lnTo>
                  <a:lnTo>
                    <a:pt x="116" y="109"/>
                  </a:lnTo>
                  <a:lnTo>
                    <a:pt x="110" y="110"/>
                  </a:lnTo>
                  <a:lnTo>
                    <a:pt x="104" y="111"/>
                  </a:lnTo>
                  <a:lnTo>
                    <a:pt x="95" y="115"/>
                  </a:lnTo>
                  <a:lnTo>
                    <a:pt x="90" y="117"/>
                  </a:lnTo>
                  <a:lnTo>
                    <a:pt x="71" y="122"/>
                  </a:lnTo>
                  <a:lnTo>
                    <a:pt x="70" y="125"/>
                  </a:lnTo>
                  <a:lnTo>
                    <a:pt x="69" y="123"/>
                  </a:lnTo>
                  <a:lnTo>
                    <a:pt x="64" y="126"/>
                  </a:lnTo>
                  <a:lnTo>
                    <a:pt x="47" y="126"/>
                  </a:lnTo>
                  <a:lnTo>
                    <a:pt x="40" y="125"/>
                  </a:lnTo>
                  <a:lnTo>
                    <a:pt x="35" y="122"/>
                  </a:lnTo>
                  <a:lnTo>
                    <a:pt x="33" y="121"/>
                  </a:lnTo>
                  <a:lnTo>
                    <a:pt x="32" y="122"/>
                  </a:lnTo>
                  <a:lnTo>
                    <a:pt x="27" y="119"/>
                  </a:lnTo>
                  <a:lnTo>
                    <a:pt x="4" y="97"/>
                  </a:lnTo>
                  <a:lnTo>
                    <a:pt x="3" y="92"/>
                  </a:lnTo>
                  <a:lnTo>
                    <a:pt x="3" y="90"/>
                  </a:lnTo>
                  <a:lnTo>
                    <a:pt x="0" y="67"/>
                  </a:lnTo>
                  <a:lnTo>
                    <a:pt x="0" y="62"/>
                  </a:lnTo>
                  <a:lnTo>
                    <a:pt x="2" y="59"/>
                  </a:lnTo>
                  <a:lnTo>
                    <a:pt x="6" y="48"/>
                  </a:lnTo>
                  <a:lnTo>
                    <a:pt x="21" y="31"/>
                  </a:lnTo>
                  <a:lnTo>
                    <a:pt x="39" y="15"/>
                  </a:lnTo>
                  <a:lnTo>
                    <a:pt x="63" y="0"/>
                  </a:lnTo>
                  <a:close/>
                </a:path>
              </a:pathLst>
            </a:custGeom>
            <a:solidFill>
              <a:srgbClr val="FFD9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2243" name="Freeform 194"/>
            <p:cNvSpPr>
              <a:spLocks/>
            </p:cNvSpPr>
            <p:nvPr/>
          </p:nvSpPr>
          <p:spPr bwMode="auto">
            <a:xfrm>
              <a:off x="680" y="190"/>
              <a:ext cx="20" cy="20"/>
            </a:xfrm>
            <a:custGeom>
              <a:avLst/>
              <a:gdLst>
                <a:gd name="T0" fmla="*/ 25 w 60"/>
                <a:gd name="T1" fmla="*/ 0 h 59"/>
                <a:gd name="T2" fmla="*/ 39 w 60"/>
                <a:gd name="T3" fmla="*/ 2 h 59"/>
                <a:gd name="T4" fmla="*/ 42 w 60"/>
                <a:gd name="T5" fmla="*/ 3 h 59"/>
                <a:gd name="T6" fmla="*/ 45 w 60"/>
                <a:gd name="T7" fmla="*/ 3 h 59"/>
                <a:gd name="T8" fmla="*/ 57 w 60"/>
                <a:gd name="T9" fmla="*/ 18 h 59"/>
                <a:gd name="T10" fmla="*/ 59 w 60"/>
                <a:gd name="T11" fmla="*/ 20 h 59"/>
                <a:gd name="T12" fmla="*/ 60 w 60"/>
                <a:gd name="T13" fmla="*/ 22 h 59"/>
                <a:gd name="T14" fmla="*/ 60 w 60"/>
                <a:gd name="T15" fmla="*/ 36 h 59"/>
                <a:gd name="T16" fmla="*/ 57 w 60"/>
                <a:gd name="T17" fmla="*/ 42 h 59"/>
                <a:gd name="T18" fmla="*/ 49 w 60"/>
                <a:gd name="T19" fmla="*/ 52 h 59"/>
                <a:gd name="T20" fmla="*/ 44 w 60"/>
                <a:gd name="T21" fmla="*/ 55 h 59"/>
                <a:gd name="T22" fmla="*/ 38 w 60"/>
                <a:gd name="T23" fmla="*/ 58 h 59"/>
                <a:gd name="T24" fmla="*/ 30 w 60"/>
                <a:gd name="T25" fmla="*/ 59 h 59"/>
                <a:gd name="T26" fmla="*/ 17 w 60"/>
                <a:gd name="T27" fmla="*/ 56 h 59"/>
                <a:gd name="T28" fmla="*/ 13 w 60"/>
                <a:gd name="T29" fmla="*/ 52 h 59"/>
                <a:gd name="T30" fmla="*/ 3 w 60"/>
                <a:gd name="T31" fmla="*/ 42 h 59"/>
                <a:gd name="T32" fmla="*/ 3 w 60"/>
                <a:gd name="T33" fmla="*/ 39 h 59"/>
                <a:gd name="T34" fmla="*/ 1 w 60"/>
                <a:gd name="T35" fmla="*/ 36 h 59"/>
                <a:gd name="T36" fmla="*/ 1 w 60"/>
                <a:gd name="T37" fmla="*/ 33 h 59"/>
                <a:gd name="T38" fmla="*/ 0 w 60"/>
                <a:gd name="T39" fmla="*/ 26 h 59"/>
                <a:gd name="T40" fmla="*/ 1 w 60"/>
                <a:gd name="T41" fmla="*/ 22 h 59"/>
                <a:gd name="T42" fmla="*/ 2 w 60"/>
                <a:gd name="T43" fmla="*/ 20 h 59"/>
                <a:gd name="T44" fmla="*/ 12 w 60"/>
                <a:gd name="T45" fmla="*/ 6 h 59"/>
                <a:gd name="T46" fmla="*/ 25 w 60"/>
                <a:gd name="T47" fmla="*/ 0 h 59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60"/>
                <a:gd name="T73" fmla="*/ 0 h 59"/>
                <a:gd name="T74" fmla="*/ 60 w 60"/>
                <a:gd name="T75" fmla="*/ 59 h 59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60" h="59">
                  <a:moveTo>
                    <a:pt x="25" y="0"/>
                  </a:moveTo>
                  <a:lnTo>
                    <a:pt x="39" y="2"/>
                  </a:lnTo>
                  <a:lnTo>
                    <a:pt x="42" y="3"/>
                  </a:lnTo>
                  <a:lnTo>
                    <a:pt x="45" y="3"/>
                  </a:lnTo>
                  <a:lnTo>
                    <a:pt x="57" y="18"/>
                  </a:lnTo>
                  <a:lnTo>
                    <a:pt x="59" y="20"/>
                  </a:lnTo>
                  <a:lnTo>
                    <a:pt x="60" y="22"/>
                  </a:lnTo>
                  <a:lnTo>
                    <a:pt x="60" y="36"/>
                  </a:lnTo>
                  <a:lnTo>
                    <a:pt x="57" y="42"/>
                  </a:lnTo>
                  <a:lnTo>
                    <a:pt x="49" y="52"/>
                  </a:lnTo>
                  <a:lnTo>
                    <a:pt x="44" y="55"/>
                  </a:lnTo>
                  <a:lnTo>
                    <a:pt x="38" y="58"/>
                  </a:lnTo>
                  <a:lnTo>
                    <a:pt x="30" y="59"/>
                  </a:lnTo>
                  <a:lnTo>
                    <a:pt x="17" y="56"/>
                  </a:lnTo>
                  <a:lnTo>
                    <a:pt x="13" y="52"/>
                  </a:lnTo>
                  <a:lnTo>
                    <a:pt x="3" y="42"/>
                  </a:lnTo>
                  <a:lnTo>
                    <a:pt x="3" y="39"/>
                  </a:lnTo>
                  <a:lnTo>
                    <a:pt x="1" y="36"/>
                  </a:lnTo>
                  <a:lnTo>
                    <a:pt x="1" y="33"/>
                  </a:lnTo>
                  <a:lnTo>
                    <a:pt x="0" y="26"/>
                  </a:lnTo>
                  <a:lnTo>
                    <a:pt x="1" y="22"/>
                  </a:lnTo>
                  <a:lnTo>
                    <a:pt x="2" y="20"/>
                  </a:lnTo>
                  <a:lnTo>
                    <a:pt x="12" y="6"/>
                  </a:lnTo>
                  <a:lnTo>
                    <a:pt x="25" y="0"/>
                  </a:lnTo>
                  <a:close/>
                </a:path>
              </a:pathLst>
            </a:custGeom>
            <a:solidFill>
              <a:srgbClr val="FFD9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2244" name="Freeform 195"/>
            <p:cNvSpPr>
              <a:spLocks/>
            </p:cNvSpPr>
            <p:nvPr/>
          </p:nvSpPr>
          <p:spPr bwMode="auto">
            <a:xfrm>
              <a:off x="160" y="191"/>
              <a:ext cx="20" cy="20"/>
            </a:xfrm>
            <a:custGeom>
              <a:avLst/>
              <a:gdLst>
                <a:gd name="T0" fmla="*/ 24 w 60"/>
                <a:gd name="T1" fmla="*/ 0 h 60"/>
                <a:gd name="T2" fmla="*/ 35 w 60"/>
                <a:gd name="T3" fmla="*/ 0 h 60"/>
                <a:gd name="T4" fmla="*/ 44 w 60"/>
                <a:gd name="T5" fmla="*/ 2 h 60"/>
                <a:gd name="T6" fmla="*/ 59 w 60"/>
                <a:gd name="T7" fmla="*/ 18 h 60"/>
                <a:gd name="T8" fmla="*/ 58 w 60"/>
                <a:gd name="T9" fmla="*/ 18 h 60"/>
                <a:gd name="T10" fmla="*/ 59 w 60"/>
                <a:gd name="T11" fmla="*/ 20 h 60"/>
                <a:gd name="T12" fmla="*/ 60 w 60"/>
                <a:gd name="T13" fmla="*/ 34 h 60"/>
                <a:gd name="T14" fmla="*/ 59 w 60"/>
                <a:gd name="T15" fmla="*/ 40 h 60"/>
                <a:gd name="T16" fmla="*/ 45 w 60"/>
                <a:gd name="T17" fmla="*/ 54 h 60"/>
                <a:gd name="T18" fmla="*/ 38 w 60"/>
                <a:gd name="T19" fmla="*/ 60 h 60"/>
                <a:gd name="T20" fmla="*/ 20 w 60"/>
                <a:gd name="T21" fmla="*/ 59 h 60"/>
                <a:gd name="T22" fmla="*/ 12 w 60"/>
                <a:gd name="T23" fmla="*/ 55 h 60"/>
                <a:gd name="T24" fmla="*/ 10 w 60"/>
                <a:gd name="T25" fmla="*/ 50 h 60"/>
                <a:gd name="T26" fmla="*/ 4 w 60"/>
                <a:gd name="T27" fmla="*/ 43 h 60"/>
                <a:gd name="T28" fmla="*/ 2 w 60"/>
                <a:gd name="T29" fmla="*/ 39 h 60"/>
                <a:gd name="T30" fmla="*/ 0 w 60"/>
                <a:gd name="T31" fmla="*/ 24 h 60"/>
                <a:gd name="T32" fmla="*/ 17 w 60"/>
                <a:gd name="T33" fmla="*/ 1 h 60"/>
                <a:gd name="T34" fmla="*/ 24 w 60"/>
                <a:gd name="T35" fmla="*/ 0 h 60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60"/>
                <a:gd name="T55" fmla="*/ 0 h 60"/>
                <a:gd name="T56" fmla="*/ 60 w 60"/>
                <a:gd name="T57" fmla="*/ 60 h 60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60" h="60">
                  <a:moveTo>
                    <a:pt x="24" y="0"/>
                  </a:moveTo>
                  <a:lnTo>
                    <a:pt x="35" y="0"/>
                  </a:lnTo>
                  <a:lnTo>
                    <a:pt x="44" y="2"/>
                  </a:lnTo>
                  <a:lnTo>
                    <a:pt x="59" y="18"/>
                  </a:lnTo>
                  <a:lnTo>
                    <a:pt x="58" y="18"/>
                  </a:lnTo>
                  <a:lnTo>
                    <a:pt x="59" y="20"/>
                  </a:lnTo>
                  <a:lnTo>
                    <a:pt x="60" y="34"/>
                  </a:lnTo>
                  <a:lnTo>
                    <a:pt x="59" y="40"/>
                  </a:lnTo>
                  <a:lnTo>
                    <a:pt x="45" y="54"/>
                  </a:lnTo>
                  <a:lnTo>
                    <a:pt x="38" y="60"/>
                  </a:lnTo>
                  <a:lnTo>
                    <a:pt x="20" y="59"/>
                  </a:lnTo>
                  <a:lnTo>
                    <a:pt x="12" y="55"/>
                  </a:lnTo>
                  <a:lnTo>
                    <a:pt x="10" y="50"/>
                  </a:lnTo>
                  <a:lnTo>
                    <a:pt x="4" y="43"/>
                  </a:lnTo>
                  <a:lnTo>
                    <a:pt x="2" y="39"/>
                  </a:lnTo>
                  <a:lnTo>
                    <a:pt x="0" y="24"/>
                  </a:lnTo>
                  <a:lnTo>
                    <a:pt x="17" y="1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FFD9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2245" name="Freeform 196"/>
            <p:cNvSpPr>
              <a:spLocks/>
            </p:cNvSpPr>
            <p:nvPr/>
          </p:nvSpPr>
          <p:spPr bwMode="auto">
            <a:xfrm>
              <a:off x="640" y="191"/>
              <a:ext cx="11" cy="11"/>
            </a:xfrm>
            <a:custGeom>
              <a:avLst/>
              <a:gdLst>
                <a:gd name="T0" fmla="*/ 16 w 33"/>
                <a:gd name="T1" fmla="*/ 0 h 32"/>
                <a:gd name="T2" fmla="*/ 25 w 33"/>
                <a:gd name="T3" fmla="*/ 0 h 32"/>
                <a:gd name="T4" fmla="*/ 32 w 33"/>
                <a:gd name="T5" fmla="*/ 7 h 32"/>
                <a:gd name="T6" fmla="*/ 33 w 33"/>
                <a:gd name="T7" fmla="*/ 11 h 32"/>
                <a:gd name="T8" fmla="*/ 33 w 33"/>
                <a:gd name="T9" fmla="*/ 18 h 32"/>
                <a:gd name="T10" fmla="*/ 26 w 33"/>
                <a:gd name="T11" fmla="*/ 28 h 32"/>
                <a:gd name="T12" fmla="*/ 10 w 33"/>
                <a:gd name="T13" fmla="*/ 32 h 32"/>
                <a:gd name="T14" fmla="*/ 7 w 33"/>
                <a:gd name="T15" fmla="*/ 32 h 32"/>
                <a:gd name="T16" fmla="*/ 0 w 33"/>
                <a:gd name="T17" fmla="*/ 22 h 32"/>
                <a:gd name="T18" fmla="*/ 0 w 33"/>
                <a:gd name="T19" fmla="*/ 16 h 32"/>
                <a:gd name="T20" fmla="*/ 9 w 33"/>
                <a:gd name="T21" fmla="*/ 2 h 32"/>
                <a:gd name="T22" fmla="*/ 16 w 33"/>
                <a:gd name="T23" fmla="*/ 0 h 32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33"/>
                <a:gd name="T37" fmla="*/ 0 h 32"/>
                <a:gd name="T38" fmla="*/ 33 w 33"/>
                <a:gd name="T39" fmla="*/ 32 h 32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33" h="32">
                  <a:moveTo>
                    <a:pt x="16" y="0"/>
                  </a:moveTo>
                  <a:lnTo>
                    <a:pt x="25" y="0"/>
                  </a:lnTo>
                  <a:lnTo>
                    <a:pt x="32" y="7"/>
                  </a:lnTo>
                  <a:lnTo>
                    <a:pt x="33" y="11"/>
                  </a:lnTo>
                  <a:lnTo>
                    <a:pt x="33" y="18"/>
                  </a:lnTo>
                  <a:lnTo>
                    <a:pt x="26" y="28"/>
                  </a:lnTo>
                  <a:lnTo>
                    <a:pt x="10" y="32"/>
                  </a:lnTo>
                  <a:lnTo>
                    <a:pt x="7" y="32"/>
                  </a:lnTo>
                  <a:lnTo>
                    <a:pt x="0" y="22"/>
                  </a:lnTo>
                  <a:lnTo>
                    <a:pt x="0" y="16"/>
                  </a:lnTo>
                  <a:lnTo>
                    <a:pt x="9" y="2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FFD9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2246" name="Freeform 197"/>
            <p:cNvSpPr>
              <a:spLocks/>
            </p:cNvSpPr>
            <p:nvPr/>
          </p:nvSpPr>
          <p:spPr bwMode="auto">
            <a:xfrm>
              <a:off x="612" y="204"/>
              <a:ext cx="62" cy="61"/>
            </a:xfrm>
            <a:custGeom>
              <a:avLst/>
              <a:gdLst>
                <a:gd name="T0" fmla="*/ 95 w 184"/>
                <a:gd name="T1" fmla="*/ 0 h 183"/>
                <a:gd name="T2" fmla="*/ 108 w 184"/>
                <a:gd name="T3" fmla="*/ 0 h 183"/>
                <a:gd name="T4" fmla="*/ 113 w 184"/>
                <a:gd name="T5" fmla="*/ 1 h 183"/>
                <a:gd name="T6" fmla="*/ 118 w 184"/>
                <a:gd name="T7" fmla="*/ 3 h 183"/>
                <a:gd name="T8" fmla="*/ 121 w 184"/>
                <a:gd name="T9" fmla="*/ 5 h 183"/>
                <a:gd name="T10" fmla="*/ 124 w 184"/>
                <a:gd name="T11" fmla="*/ 6 h 183"/>
                <a:gd name="T12" fmla="*/ 128 w 184"/>
                <a:gd name="T13" fmla="*/ 7 h 183"/>
                <a:gd name="T14" fmla="*/ 132 w 184"/>
                <a:gd name="T15" fmla="*/ 11 h 183"/>
                <a:gd name="T16" fmla="*/ 145 w 184"/>
                <a:gd name="T17" fmla="*/ 18 h 183"/>
                <a:gd name="T18" fmla="*/ 160 w 184"/>
                <a:gd name="T19" fmla="*/ 30 h 183"/>
                <a:gd name="T20" fmla="*/ 173 w 184"/>
                <a:gd name="T21" fmla="*/ 48 h 183"/>
                <a:gd name="T22" fmla="*/ 180 w 184"/>
                <a:gd name="T23" fmla="*/ 70 h 183"/>
                <a:gd name="T24" fmla="*/ 184 w 184"/>
                <a:gd name="T25" fmla="*/ 75 h 183"/>
                <a:gd name="T26" fmla="*/ 184 w 184"/>
                <a:gd name="T27" fmla="*/ 96 h 183"/>
                <a:gd name="T28" fmla="*/ 181 w 184"/>
                <a:gd name="T29" fmla="*/ 106 h 183"/>
                <a:gd name="T30" fmla="*/ 180 w 184"/>
                <a:gd name="T31" fmla="*/ 108 h 183"/>
                <a:gd name="T32" fmla="*/ 180 w 184"/>
                <a:gd name="T33" fmla="*/ 111 h 183"/>
                <a:gd name="T34" fmla="*/ 179 w 184"/>
                <a:gd name="T35" fmla="*/ 116 h 183"/>
                <a:gd name="T36" fmla="*/ 162 w 184"/>
                <a:gd name="T37" fmla="*/ 140 h 183"/>
                <a:gd name="T38" fmla="*/ 161 w 184"/>
                <a:gd name="T39" fmla="*/ 143 h 183"/>
                <a:gd name="T40" fmla="*/ 144 w 184"/>
                <a:gd name="T41" fmla="*/ 161 h 183"/>
                <a:gd name="T42" fmla="*/ 122 w 184"/>
                <a:gd name="T43" fmla="*/ 174 h 183"/>
                <a:gd name="T44" fmla="*/ 121 w 184"/>
                <a:gd name="T45" fmla="*/ 174 h 183"/>
                <a:gd name="T46" fmla="*/ 112 w 184"/>
                <a:gd name="T47" fmla="*/ 177 h 183"/>
                <a:gd name="T48" fmla="*/ 107 w 184"/>
                <a:gd name="T49" fmla="*/ 179 h 183"/>
                <a:gd name="T50" fmla="*/ 102 w 184"/>
                <a:gd name="T51" fmla="*/ 182 h 183"/>
                <a:gd name="T52" fmla="*/ 86 w 184"/>
                <a:gd name="T53" fmla="*/ 182 h 183"/>
                <a:gd name="T54" fmla="*/ 80 w 184"/>
                <a:gd name="T55" fmla="*/ 183 h 183"/>
                <a:gd name="T56" fmla="*/ 72 w 184"/>
                <a:gd name="T57" fmla="*/ 182 h 183"/>
                <a:gd name="T58" fmla="*/ 66 w 184"/>
                <a:gd name="T59" fmla="*/ 179 h 183"/>
                <a:gd name="T60" fmla="*/ 62 w 184"/>
                <a:gd name="T61" fmla="*/ 179 h 183"/>
                <a:gd name="T62" fmla="*/ 56 w 184"/>
                <a:gd name="T63" fmla="*/ 177 h 183"/>
                <a:gd name="T64" fmla="*/ 50 w 184"/>
                <a:gd name="T65" fmla="*/ 174 h 183"/>
                <a:gd name="T66" fmla="*/ 32 w 184"/>
                <a:gd name="T67" fmla="*/ 159 h 183"/>
                <a:gd name="T68" fmla="*/ 18 w 184"/>
                <a:gd name="T69" fmla="*/ 146 h 183"/>
                <a:gd name="T70" fmla="*/ 7 w 184"/>
                <a:gd name="T71" fmla="*/ 128 h 183"/>
                <a:gd name="T72" fmla="*/ 5 w 184"/>
                <a:gd name="T73" fmla="*/ 123 h 183"/>
                <a:gd name="T74" fmla="*/ 2 w 184"/>
                <a:gd name="T75" fmla="*/ 119 h 183"/>
                <a:gd name="T76" fmla="*/ 1 w 184"/>
                <a:gd name="T77" fmla="*/ 113 h 183"/>
                <a:gd name="T78" fmla="*/ 1 w 184"/>
                <a:gd name="T79" fmla="*/ 110 h 183"/>
                <a:gd name="T80" fmla="*/ 0 w 184"/>
                <a:gd name="T81" fmla="*/ 86 h 183"/>
                <a:gd name="T82" fmla="*/ 1 w 184"/>
                <a:gd name="T83" fmla="*/ 78 h 183"/>
                <a:gd name="T84" fmla="*/ 2 w 184"/>
                <a:gd name="T85" fmla="*/ 75 h 183"/>
                <a:gd name="T86" fmla="*/ 8 w 184"/>
                <a:gd name="T87" fmla="*/ 60 h 183"/>
                <a:gd name="T88" fmla="*/ 17 w 184"/>
                <a:gd name="T89" fmla="*/ 48 h 183"/>
                <a:gd name="T90" fmla="*/ 32 w 184"/>
                <a:gd name="T91" fmla="*/ 30 h 183"/>
                <a:gd name="T92" fmla="*/ 35 w 184"/>
                <a:gd name="T93" fmla="*/ 27 h 183"/>
                <a:gd name="T94" fmla="*/ 53 w 184"/>
                <a:gd name="T95" fmla="*/ 14 h 183"/>
                <a:gd name="T96" fmla="*/ 66 w 184"/>
                <a:gd name="T97" fmla="*/ 7 h 183"/>
                <a:gd name="T98" fmla="*/ 70 w 184"/>
                <a:gd name="T99" fmla="*/ 7 h 183"/>
                <a:gd name="T100" fmla="*/ 73 w 184"/>
                <a:gd name="T101" fmla="*/ 5 h 183"/>
                <a:gd name="T102" fmla="*/ 80 w 184"/>
                <a:gd name="T103" fmla="*/ 3 h 183"/>
                <a:gd name="T104" fmla="*/ 95 w 184"/>
                <a:gd name="T105" fmla="*/ 0 h 183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184"/>
                <a:gd name="T160" fmla="*/ 0 h 183"/>
                <a:gd name="T161" fmla="*/ 184 w 184"/>
                <a:gd name="T162" fmla="*/ 183 h 183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184" h="183">
                  <a:moveTo>
                    <a:pt x="95" y="0"/>
                  </a:moveTo>
                  <a:lnTo>
                    <a:pt x="108" y="0"/>
                  </a:lnTo>
                  <a:lnTo>
                    <a:pt x="113" y="1"/>
                  </a:lnTo>
                  <a:lnTo>
                    <a:pt x="118" y="3"/>
                  </a:lnTo>
                  <a:lnTo>
                    <a:pt x="121" y="5"/>
                  </a:lnTo>
                  <a:lnTo>
                    <a:pt x="124" y="6"/>
                  </a:lnTo>
                  <a:lnTo>
                    <a:pt x="128" y="7"/>
                  </a:lnTo>
                  <a:lnTo>
                    <a:pt x="132" y="11"/>
                  </a:lnTo>
                  <a:lnTo>
                    <a:pt x="145" y="18"/>
                  </a:lnTo>
                  <a:lnTo>
                    <a:pt x="160" y="30"/>
                  </a:lnTo>
                  <a:lnTo>
                    <a:pt x="173" y="48"/>
                  </a:lnTo>
                  <a:lnTo>
                    <a:pt x="180" y="70"/>
                  </a:lnTo>
                  <a:lnTo>
                    <a:pt x="184" y="75"/>
                  </a:lnTo>
                  <a:lnTo>
                    <a:pt x="184" y="96"/>
                  </a:lnTo>
                  <a:lnTo>
                    <a:pt x="181" y="106"/>
                  </a:lnTo>
                  <a:lnTo>
                    <a:pt x="180" y="108"/>
                  </a:lnTo>
                  <a:lnTo>
                    <a:pt x="180" y="111"/>
                  </a:lnTo>
                  <a:lnTo>
                    <a:pt x="179" y="116"/>
                  </a:lnTo>
                  <a:lnTo>
                    <a:pt x="162" y="140"/>
                  </a:lnTo>
                  <a:lnTo>
                    <a:pt x="161" y="143"/>
                  </a:lnTo>
                  <a:lnTo>
                    <a:pt x="144" y="161"/>
                  </a:lnTo>
                  <a:lnTo>
                    <a:pt x="122" y="174"/>
                  </a:lnTo>
                  <a:lnTo>
                    <a:pt x="121" y="174"/>
                  </a:lnTo>
                  <a:lnTo>
                    <a:pt x="112" y="177"/>
                  </a:lnTo>
                  <a:lnTo>
                    <a:pt x="107" y="179"/>
                  </a:lnTo>
                  <a:lnTo>
                    <a:pt x="102" y="182"/>
                  </a:lnTo>
                  <a:lnTo>
                    <a:pt x="86" y="182"/>
                  </a:lnTo>
                  <a:lnTo>
                    <a:pt x="80" y="183"/>
                  </a:lnTo>
                  <a:lnTo>
                    <a:pt x="72" y="182"/>
                  </a:lnTo>
                  <a:lnTo>
                    <a:pt x="66" y="179"/>
                  </a:lnTo>
                  <a:lnTo>
                    <a:pt x="62" y="179"/>
                  </a:lnTo>
                  <a:lnTo>
                    <a:pt x="56" y="177"/>
                  </a:lnTo>
                  <a:lnTo>
                    <a:pt x="50" y="174"/>
                  </a:lnTo>
                  <a:lnTo>
                    <a:pt x="32" y="159"/>
                  </a:lnTo>
                  <a:lnTo>
                    <a:pt x="18" y="146"/>
                  </a:lnTo>
                  <a:lnTo>
                    <a:pt x="7" y="128"/>
                  </a:lnTo>
                  <a:lnTo>
                    <a:pt x="5" y="123"/>
                  </a:lnTo>
                  <a:lnTo>
                    <a:pt x="2" y="119"/>
                  </a:lnTo>
                  <a:lnTo>
                    <a:pt x="1" y="113"/>
                  </a:lnTo>
                  <a:lnTo>
                    <a:pt x="1" y="110"/>
                  </a:lnTo>
                  <a:lnTo>
                    <a:pt x="0" y="86"/>
                  </a:lnTo>
                  <a:lnTo>
                    <a:pt x="1" y="78"/>
                  </a:lnTo>
                  <a:lnTo>
                    <a:pt x="2" y="75"/>
                  </a:lnTo>
                  <a:lnTo>
                    <a:pt x="8" y="60"/>
                  </a:lnTo>
                  <a:lnTo>
                    <a:pt x="17" y="48"/>
                  </a:lnTo>
                  <a:lnTo>
                    <a:pt x="32" y="30"/>
                  </a:lnTo>
                  <a:lnTo>
                    <a:pt x="35" y="27"/>
                  </a:lnTo>
                  <a:lnTo>
                    <a:pt x="53" y="14"/>
                  </a:lnTo>
                  <a:lnTo>
                    <a:pt x="66" y="7"/>
                  </a:lnTo>
                  <a:lnTo>
                    <a:pt x="70" y="7"/>
                  </a:lnTo>
                  <a:lnTo>
                    <a:pt x="73" y="5"/>
                  </a:lnTo>
                  <a:lnTo>
                    <a:pt x="80" y="3"/>
                  </a:lnTo>
                  <a:lnTo>
                    <a:pt x="95" y="0"/>
                  </a:lnTo>
                  <a:close/>
                </a:path>
              </a:pathLst>
            </a:custGeom>
            <a:solidFill>
              <a:srgbClr val="FFD9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2247" name="Freeform 198"/>
            <p:cNvSpPr>
              <a:spLocks/>
            </p:cNvSpPr>
            <p:nvPr/>
          </p:nvSpPr>
          <p:spPr bwMode="auto">
            <a:xfrm>
              <a:off x="697" y="210"/>
              <a:ext cx="19" cy="19"/>
            </a:xfrm>
            <a:custGeom>
              <a:avLst/>
              <a:gdLst>
                <a:gd name="T0" fmla="*/ 25 w 59"/>
                <a:gd name="T1" fmla="*/ 0 h 59"/>
                <a:gd name="T2" fmla="*/ 31 w 59"/>
                <a:gd name="T3" fmla="*/ 0 h 59"/>
                <a:gd name="T4" fmla="*/ 35 w 59"/>
                <a:gd name="T5" fmla="*/ 0 h 59"/>
                <a:gd name="T6" fmla="*/ 36 w 59"/>
                <a:gd name="T7" fmla="*/ 0 h 59"/>
                <a:gd name="T8" fmla="*/ 40 w 59"/>
                <a:gd name="T9" fmla="*/ 0 h 59"/>
                <a:gd name="T10" fmla="*/ 42 w 59"/>
                <a:gd name="T11" fmla="*/ 3 h 59"/>
                <a:gd name="T12" fmla="*/ 45 w 59"/>
                <a:gd name="T13" fmla="*/ 4 h 59"/>
                <a:gd name="T14" fmla="*/ 57 w 59"/>
                <a:gd name="T15" fmla="*/ 16 h 59"/>
                <a:gd name="T16" fmla="*/ 59 w 59"/>
                <a:gd name="T17" fmla="*/ 23 h 59"/>
                <a:gd name="T18" fmla="*/ 59 w 59"/>
                <a:gd name="T19" fmla="*/ 38 h 59"/>
                <a:gd name="T20" fmla="*/ 58 w 59"/>
                <a:gd name="T21" fmla="*/ 42 h 59"/>
                <a:gd name="T22" fmla="*/ 52 w 59"/>
                <a:gd name="T23" fmla="*/ 51 h 59"/>
                <a:gd name="T24" fmla="*/ 40 w 59"/>
                <a:gd name="T25" fmla="*/ 59 h 59"/>
                <a:gd name="T26" fmla="*/ 35 w 59"/>
                <a:gd name="T27" fmla="*/ 59 h 59"/>
                <a:gd name="T28" fmla="*/ 27 w 59"/>
                <a:gd name="T29" fmla="*/ 59 h 59"/>
                <a:gd name="T30" fmla="*/ 21 w 59"/>
                <a:gd name="T31" fmla="*/ 59 h 59"/>
                <a:gd name="T32" fmla="*/ 3 w 59"/>
                <a:gd name="T33" fmla="*/ 42 h 59"/>
                <a:gd name="T34" fmla="*/ 0 w 59"/>
                <a:gd name="T35" fmla="*/ 38 h 59"/>
                <a:gd name="T36" fmla="*/ 0 w 59"/>
                <a:gd name="T37" fmla="*/ 35 h 59"/>
                <a:gd name="T38" fmla="*/ 0 w 59"/>
                <a:gd name="T39" fmla="*/ 32 h 59"/>
                <a:gd name="T40" fmla="*/ 0 w 59"/>
                <a:gd name="T41" fmla="*/ 27 h 59"/>
                <a:gd name="T42" fmla="*/ 5 w 59"/>
                <a:gd name="T43" fmla="*/ 14 h 59"/>
                <a:gd name="T44" fmla="*/ 15 w 59"/>
                <a:gd name="T45" fmla="*/ 4 h 59"/>
                <a:gd name="T46" fmla="*/ 25 w 59"/>
                <a:gd name="T47" fmla="*/ 0 h 59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59"/>
                <a:gd name="T73" fmla="*/ 0 h 59"/>
                <a:gd name="T74" fmla="*/ 59 w 59"/>
                <a:gd name="T75" fmla="*/ 59 h 59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59" h="59">
                  <a:moveTo>
                    <a:pt x="25" y="0"/>
                  </a:moveTo>
                  <a:lnTo>
                    <a:pt x="31" y="0"/>
                  </a:lnTo>
                  <a:lnTo>
                    <a:pt x="35" y="0"/>
                  </a:lnTo>
                  <a:lnTo>
                    <a:pt x="36" y="0"/>
                  </a:lnTo>
                  <a:lnTo>
                    <a:pt x="40" y="0"/>
                  </a:lnTo>
                  <a:lnTo>
                    <a:pt x="42" y="3"/>
                  </a:lnTo>
                  <a:lnTo>
                    <a:pt x="45" y="4"/>
                  </a:lnTo>
                  <a:lnTo>
                    <a:pt x="57" y="16"/>
                  </a:lnTo>
                  <a:lnTo>
                    <a:pt x="59" y="23"/>
                  </a:lnTo>
                  <a:lnTo>
                    <a:pt x="59" y="38"/>
                  </a:lnTo>
                  <a:lnTo>
                    <a:pt x="58" y="42"/>
                  </a:lnTo>
                  <a:lnTo>
                    <a:pt x="52" y="51"/>
                  </a:lnTo>
                  <a:lnTo>
                    <a:pt x="40" y="59"/>
                  </a:lnTo>
                  <a:lnTo>
                    <a:pt x="35" y="59"/>
                  </a:lnTo>
                  <a:lnTo>
                    <a:pt x="27" y="59"/>
                  </a:lnTo>
                  <a:lnTo>
                    <a:pt x="21" y="59"/>
                  </a:lnTo>
                  <a:lnTo>
                    <a:pt x="3" y="42"/>
                  </a:lnTo>
                  <a:lnTo>
                    <a:pt x="0" y="38"/>
                  </a:lnTo>
                  <a:lnTo>
                    <a:pt x="0" y="35"/>
                  </a:lnTo>
                  <a:lnTo>
                    <a:pt x="0" y="32"/>
                  </a:lnTo>
                  <a:lnTo>
                    <a:pt x="0" y="27"/>
                  </a:lnTo>
                  <a:lnTo>
                    <a:pt x="5" y="14"/>
                  </a:lnTo>
                  <a:lnTo>
                    <a:pt x="15" y="4"/>
                  </a:lnTo>
                  <a:lnTo>
                    <a:pt x="25" y="0"/>
                  </a:lnTo>
                  <a:close/>
                </a:path>
              </a:pathLst>
            </a:custGeom>
            <a:solidFill>
              <a:srgbClr val="FFD9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2248" name="Freeform 199"/>
            <p:cNvSpPr>
              <a:spLocks/>
            </p:cNvSpPr>
            <p:nvPr/>
          </p:nvSpPr>
          <p:spPr bwMode="auto">
            <a:xfrm>
              <a:off x="144" y="211"/>
              <a:ext cx="20" cy="19"/>
            </a:xfrm>
            <a:custGeom>
              <a:avLst/>
              <a:gdLst>
                <a:gd name="T0" fmla="*/ 28 w 61"/>
                <a:gd name="T1" fmla="*/ 0 h 59"/>
                <a:gd name="T2" fmla="*/ 37 w 61"/>
                <a:gd name="T3" fmla="*/ 0 h 59"/>
                <a:gd name="T4" fmla="*/ 43 w 61"/>
                <a:gd name="T5" fmla="*/ 0 h 59"/>
                <a:gd name="T6" fmla="*/ 58 w 61"/>
                <a:gd name="T7" fmla="*/ 11 h 59"/>
                <a:gd name="T8" fmla="*/ 59 w 61"/>
                <a:gd name="T9" fmla="*/ 17 h 59"/>
                <a:gd name="T10" fmla="*/ 61 w 61"/>
                <a:gd name="T11" fmla="*/ 33 h 59"/>
                <a:gd name="T12" fmla="*/ 59 w 61"/>
                <a:gd name="T13" fmla="*/ 39 h 59"/>
                <a:gd name="T14" fmla="*/ 51 w 61"/>
                <a:gd name="T15" fmla="*/ 51 h 59"/>
                <a:gd name="T16" fmla="*/ 37 w 61"/>
                <a:gd name="T17" fmla="*/ 59 h 59"/>
                <a:gd name="T18" fmla="*/ 23 w 61"/>
                <a:gd name="T19" fmla="*/ 59 h 59"/>
                <a:gd name="T20" fmla="*/ 5 w 61"/>
                <a:gd name="T21" fmla="*/ 43 h 59"/>
                <a:gd name="T22" fmla="*/ 4 w 61"/>
                <a:gd name="T23" fmla="*/ 38 h 59"/>
                <a:gd name="T24" fmla="*/ 1 w 61"/>
                <a:gd name="T25" fmla="*/ 36 h 59"/>
                <a:gd name="T26" fmla="*/ 0 w 61"/>
                <a:gd name="T27" fmla="*/ 27 h 59"/>
                <a:gd name="T28" fmla="*/ 1 w 61"/>
                <a:gd name="T29" fmla="*/ 20 h 59"/>
                <a:gd name="T30" fmla="*/ 18 w 61"/>
                <a:gd name="T31" fmla="*/ 1 h 59"/>
                <a:gd name="T32" fmla="*/ 23 w 61"/>
                <a:gd name="T33" fmla="*/ 0 h 59"/>
                <a:gd name="T34" fmla="*/ 27 w 61"/>
                <a:gd name="T35" fmla="*/ 0 h 59"/>
                <a:gd name="T36" fmla="*/ 28 w 61"/>
                <a:gd name="T37" fmla="*/ 0 h 59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61"/>
                <a:gd name="T58" fmla="*/ 0 h 59"/>
                <a:gd name="T59" fmla="*/ 61 w 61"/>
                <a:gd name="T60" fmla="*/ 59 h 59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61" h="59">
                  <a:moveTo>
                    <a:pt x="28" y="0"/>
                  </a:moveTo>
                  <a:lnTo>
                    <a:pt x="37" y="0"/>
                  </a:lnTo>
                  <a:lnTo>
                    <a:pt x="43" y="0"/>
                  </a:lnTo>
                  <a:lnTo>
                    <a:pt x="58" y="11"/>
                  </a:lnTo>
                  <a:lnTo>
                    <a:pt x="59" y="17"/>
                  </a:lnTo>
                  <a:lnTo>
                    <a:pt x="61" y="33"/>
                  </a:lnTo>
                  <a:lnTo>
                    <a:pt x="59" y="39"/>
                  </a:lnTo>
                  <a:lnTo>
                    <a:pt x="51" y="51"/>
                  </a:lnTo>
                  <a:lnTo>
                    <a:pt x="37" y="59"/>
                  </a:lnTo>
                  <a:lnTo>
                    <a:pt x="23" y="59"/>
                  </a:lnTo>
                  <a:lnTo>
                    <a:pt x="5" y="43"/>
                  </a:lnTo>
                  <a:lnTo>
                    <a:pt x="4" y="38"/>
                  </a:lnTo>
                  <a:lnTo>
                    <a:pt x="1" y="36"/>
                  </a:lnTo>
                  <a:lnTo>
                    <a:pt x="0" y="27"/>
                  </a:lnTo>
                  <a:lnTo>
                    <a:pt x="1" y="20"/>
                  </a:lnTo>
                  <a:lnTo>
                    <a:pt x="18" y="1"/>
                  </a:lnTo>
                  <a:lnTo>
                    <a:pt x="23" y="0"/>
                  </a:lnTo>
                  <a:lnTo>
                    <a:pt x="27" y="0"/>
                  </a:lnTo>
                  <a:lnTo>
                    <a:pt x="28" y="0"/>
                  </a:lnTo>
                  <a:close/>
                </a:path>
              </a:pathLst>
            </a:custGeom>
            <a:solidFill>
              <a:srgbClr val="FFD9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2249" name="Freeform 200"/>
            <p:cNvSpPr>
              <a:spLocks/>
            </p:cNvSpPr>
            <p:nvPr/>
          </p:nvSpPr>
          <p:spPr bwMode="auto">
            <a:xfrm>
              <a:off x="170" y="220"/>
              <a:ext cx="62" cy="57"/>
            </a:xfrm>
            <a:custGeom>
              <a:avLst/>
              <a:gdLst>
                <a:gd name="T0" fmla="*/ 50 w 186"/>
                <a:gd name="T1" fmla="*/ 0 h 170"/>
                <a:gd name="T2" fmla="*/ 56 w 186"/>
                <a:gd name="T3" fmla="*/ 4 h 170"/>
                <a:gd name="T4" fmla="*/ 54 w 186"/>
                <a:gd name="T5" fmla="*/ 8 h 170"/>
                <a:gd name="T6" fmla="*/ 52 w 186"/>
                <a:gd name="T7" fmla="*/ 12 h 170"/>
                <a:gd name="T8" fmla="*/ 50 w 186"/>
                <a:gd name="T9" fmla="*/ 15 h 170"/>
                <a:gd name="T10" fmla="*/ 50 w 186"/>
                <a:gd name="T11" fmla="*/ 20 h 170"/>
                <a:gd name="T12" fmla="*/ 84 w 186"/>
                <a:gd name="T13" fmla="*/ 51 h 170"/>
                <a:gd name="T14" fmla="*/ 152 w 186"/>
                <a:gd name="T15" fmla="*/ 108 h 170"/>
                <a:gd name="T16" fmla="*/ 164 w 186"/>
                <a:gd name="T17" fmla="*/ 118 h 170"/>
                <a:gd name="T18" fmla="*/ 166 w 186"/>
                <a:gd name="T19" fmla="*/ 118 h 170"/>
                <a:gd name="T20" fmla="*/ 170 w 186"/>
                <a:gd name="T21" fmla="*/ 118 h 170"/>
                <a:gd name="T22" fmla="*/ 180 w 186"/>
                <a:gd name="T23" fmla="*/ 110 h 170"/>
                <a:gd name="T24" fmla="*/ 186 w 186"/>
                <a:gd name="T25" fmla="*/ 115 h 170"/>
                <a:gd name="T26" fmla="*/ 158 w 186"/>
                <a:gd name="T27" fmla="*/ 151 h 170"/>
                <a:gd name="T28" fmla="*/ 144 w 186"/>
                <a:gd name="T29" fmla="*/ 170 h 170"/>
                <a:gd name="T30" fmla="*/ 137 w 186"/>
                <a:gd name="T31" fmla="*/ 165 h 170"/>
                <a:gd name="T32" fmla="*/ 144 w 186"/>
                <a:gd name="T33" fmla="*/ 153 h 170"/>
                <a:gd name="T34" fmla="*/ 144 w 186"/>
                <a:gd name="T35" fmla="*/ 150 h 170"/>
                <a:gd name="T36" fmla="*/ 116 w 186"/>
                <a:gd name="T37" fmla="*/ 126 h 170"/>
                <a:gd name="T38" fmla="*/ 34 w 186"/>
                <a:gd name="T39" fmla="*/ 63 h 170"/>
                <a:gd name="T40" fmla="*/ 27 w 186"/>
                <a:gd name="T41" fmla="*/ 58 h 170"/>
                <a:gd name="T42" fmla="*/ 17 w 186"/>
                <a:gd name="T43" fmla="*/ 58 h 170"/>
                <a:gd name="T44" fmla="*/ 9 w 186"/>
                <a:gd name="T45" fmla="*/ 67 h 170"/>
                <a:gd name="T46" fmla="*/ 5 w 186"/>
                <a:gd name="T47" fmla="*/ 67 h 170"/>
                <a:gd name="T48" fmla="*/ 0 w 186"/>
                <a:gd name="T49" fmla="*/ 63 h 170"/>
                <a:gd name="T50" fmla="*/ 50 w 186"/>
                <a:gd name="T51" fmla="*/ 0 h 170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86"/>
                <a:gd name="T79" fmla="*/ 0 h 170"/>
                <a:gd name="T80" fmla="*/ 186 w 186"/>
                <a:gd name="T81" fmla="*/ 170 h 170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86" h="170">
                  <a:moveTo>
                    <a:pt x="50" y="0"/>
                  </a:moveTo>
                  <a:lnTo>
                    <a:pt x="56" y="4"/>
                  </a:lnTo>
                  <a:lnTo>
                    <a:pt x="54" y="8"/>
                  </a:lnTo>
                  <a:lnTo>
                    <a:pt x="52" y="12"/>
                  </a:lnTo>
                  <a:lnTo>
                    <a:pt x="50" y="15"/>
                  </a:lnTo>
                  <a:lnTo>
                    <a:pt x="50" y="20"/>
                  </a:lnTo>
                  <a:lnTo>
                    <a:pt x="84" y="51"/>
                  </a:lnTo>
                  <a:lnTo>
                    <a:pt x="152" y="108"/>
                  </a:lnTo>
                  <a:lnTo>
                    <a:pt x="164" y="118"/>
                  </a:lnTo>
                  <a:lnTo>
                    <a:pt x="166" y="118"/>
                  </a:lnTo>
                  <a:lnTo>
                    <a:pt x="170" y="118"/>
                  </a:lnTo>
                  <a:lnTo>
                    <a:pt x="180" y="110"/>
                  </a:lnTo>
                  <a:lnTo>
                    <a:pt x="186" y="115"/>
                  </a:lnTo>
                  <a:lnTo>
                    <a:pt x="158" y="151"/>
                  </a:lnTo>
                  <a:lnTo>
                    <a:pt x="144" y="170"/>
                  </a:lnTo>
                  <a:lnTo>
                    <a:pt x="137" y="165"/>
                  </a:lnTo>
                  <a:lnTo>
                    <a:pt x="144" y="153"/>
                  </a:lnTo>
                  <a:lnTo>
                    <a:pt x="144" y="150"/>
                  </a:lnTo>
                  <a:lnTo>
                    <a:pt x="116" y="126"/>
                  </a:lnTo>
                  <a:lnTo>
                    <a:pt x="34" y="63"/>
                  </a:lnTo>
                  <a:lnTo>
                    <a:pt x="27" y="58"/>
                  </a:lnTo>
                  <a:lnTo>
                    <a:pt x="17" y="58"/>
                  </a:lnTo>
                  <a:lnTo>
                    <a:pt x="9" y="67"/>
                  </a:lnTo>
                  <a:lnTo>
                    <a:pt x="5" y="67"/>
                  </a:lnTo>
                  <a:lnTo>
                    <a:pt x="0" y="63"/>
                  </a:lnTo>
                  <a:lnTo>
                    <a:pt x="50" y="0"/>
                  </a:lnTo>
                  <a:close/>
                </a:path>
              </a:pathLst>
            </a:custGeom>
            <a:solidFill>
              <a:srgbClr val="FFD9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2250" name="Freeform 201"/>
            <p:cNvSpPr>
              <a:spLocks/>
            </p:cNvSpPr>
            <p:nvPr/>
          </p:nvSpPr>
          <p:spPr bwMode="auto">
            <a:xfrm>
              <a:off x="675" y="229"/>
              <a:ext cx="11" cy="11"/>
            </a:xfrm>
            <a:custGeom>
              <a:avLst/>
              <a:gdLst>
                <a:gd name="T0" fmla="*/ 16 w 33"/>
                <a:gd name="T1" fmla="*/ 0 h 33"/>
                <a:gd name="T2" fmla="*/ 23 w 33"/>
                <a:gd name="T3" fmla="*/ 0 h 33"/>
                <a:gd name="T4" fmla="*/ 29 w 33"/>
                <a:gd name="T5" fmla="*/ 4 h 33"/>
                <a:gd name="T6" fmla="*/ 33 w 33"/>
                <a:gd name="T7" fmla="*/ 10 h 33"/>
                <a:gd name="T8" fmla="*/ 33 w 33"/>
                <a:gd name="T9" fmla="*/ 19 h 33"/>
                <a:gd name="T10" fmla="*/ 29 w 33"/>
                <a:gd name="T11" fmla="*/ 24 h 33"/>
                <a:gd name="T12" fmla="*/ 27 w 33"/>
                <a:gd name="T13" fmla="*/ 28 h 33"/>
                <a:gd name="T14" fmla="*/ 21 w 33"/>
                <a:gd name="T15" fmla="*/ 31 h 33"/>
                <a:gd name="T16" fmla="*/ 20 w 33"/>
                <a:gd name="T17" fmla="*/ 33 h 33"/>
                <a:gd name="T18" fmla="*/ 10 w 33"/>
                <a:gd name="T19" fmla="*/ 33 h 33"/>
                <a:gd name="T20" fmla="*/ 0 w 33"/>
                <a:gd name="T21" fmla="*/ 25 h 33"/>
                <a:gd name="T22" fmla="*/ 0 w 33"/>
                <a:gd name="T23" fmla="*/ 23 h 33"/>
                <a:gd name="T24" fmla="*/ 0 w 33"/>
                <a:gd name="T25" fmla="*/ 16 h 33"/>
                <a:gd name="T26" fmla="*/ 6 w 33"/>
                <a:gd name="T27" fmla="*/ 6 h 33"/>
                <a:gd name="T28" fmla="*/ 16 w 33"/>
                <a:gd name="T29" fmla="*/ 0 h 33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33"/>
                <a:gd name="T46" fmla="*/ 0 h 33"/>
                <a:gd name="T47" fmla="*/ 33 w 33"/>
                <a:gd name="T48" fmla="*/ 33 h 33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33" h="33">
                  <a:moveTo>
                    <a:pt x="16" y="0"/>
                  </a:moveTo>
                  <a:lnTo>
                    <a:pt x="23" y="0"/>
                  </a:lnTo>
                  <a:lnTo>
                    <a:pt x="29" y="4"/>
                  </a:lnTo>
                  <a:lnTo>
                    <a:pt x="33" y="10"/>
                  </a:lnTo>
                  <a:lnTo>
                    <a:pt x="33" y="19"/>
                  </a:lnTo>
                  <a:lnTo>
                    <a:pt x="29" y="24"/>
                  </a:lnTo>
                  <a:lnTo>
                    <a:pt x="27" y="28"/>
                  </a:lnTo>
                  <a:lnTo>
                    <a:pt x="21" y="31"/>
                  </a:lnTo>
                  <a:lnTo>
                    <a:pt x="20" y="33"/>
                  </a:lnTo>
                  <a:lnTo>
                    <a:pt x="10" y="33"/>
                  </a:lnTo>
                  <a:lnTo>
                    <a:pt x="0" y="25"/>
                  </a:lnTo>
                  <a:lnTo>
                    <a:pt x="0" y="23"/>
                  </a:lnTo>
                  <a:lnTo>
                    <a:pt x="0" y="16"/>
                  </a:lnTo>
                  <a:lnTo>
                    <a:pt x="6" y="6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FFD9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2251" name="Freeform 202"/>
            <p:cNvSpPr>
              <a:spLocks/>
            </p:cNvSpPr>
            <p:nvPr/>
          </p:nvSpPr>
          <p:spPr bwMode="auto">
            <a:xfrm>
              <a:off x="712" y="230"/>
              <a:ext cx="20" cy="20"/>
            </a:xfrm>
            <a:custGeom>
              <a:avLst/>
              <a:gdLst>
                <a:gd name="T0" fmla="*/ 28 w 60"/>
                <a:gd name="T1" fmla="*/ 0 h 58"/>
                <a:gd name="T2" fmla="*/ 30 w 60"/>
                <a:gd name="T3" fmla="*/ 1 h 58"/>
                <a:gd name="T4" fmla="*/ 38 w 60"/>
                <a:gd name="T5" fmla="*/ 1 h 58"/>
                <a:gd name="T6" fmla="*/ 42 w 60"/>
                <a:gd name="T7" fmla="*/ 3 h 58"/>
                <a:gd name="T8" fmla="*/ 56 w 60"/>
                <a:gd name="T9" fmla="*/ 14 h 58"/>
                <a:gd name="T10" fmla="*/ 57 w 60"/>
                <a:gd name="T11" fmla="*/ 16 h 58"/>
                <a:gd name="T12" fmla="*/ 60 w 60"/>
                <a:gd name="T13" fmla="*/ 21 h 58"/>
                <a:gd name="T14" fmla="*/ 60 w 60"/>
                <a:gd name="T15" fmla="*/ 27 h 58"/>
                <a:gd name="T16" fmla="*/ 60 w 60"/>
                <a:gd name="T17" fmla="*/ 37 h 58"/>
                <a:gd name="T18" fmla="*/ 57 w 60"/>
                <a:gd name="T19" fmla="*/ 42 h 58"/>
                <a:gd name="T20" fmla="*/ 50 w 60"/>
                <a:gd name="T21" fmla="*/ 52 h 58"/>
                <a:gd name="T22" fmla="*/ 39 w 60"/>
                <a:gd name="T23" fmla="*/ 58 h 58"/>
                <a:gd name="T24" fmla="*/ 20 w 60"/>
                <a:gd name="T25" fmla="*/ 58 h 58"/>
                <a:gd name="T26" fmla="*/ 1 w 60"/>
                <a:gd name="T27" fmla="*/ 42 h 58"/>
                <a:gd name="T28" fmla="*/ 0 w 60"/>
                <a:gd name="T29" fmla="*/ 26 h 58"/>
                <a:gd name="T30" fmla="*/ 0 w 60"/>
                <a:gd name="T31" fmla="*/ 20 h 58"/>
                <a:gd name="T32" fmla="*/ 4 w 60"/>
                <a:gd name="T33" fmla="*/ 13 h 58"/>
                <a:gd name="T34" fmla="*/ 14 w 60"/>
                <a:gd name="T35" fmla="*/ 3 h 58"/>
                <a:gd name="T36" fmla="*/ 20 w 60"/>
                <a:gd name="T37" fmla="*/ 1 h 58"/>
                <a:gd name="T38" fmla="*/ 27 w 60"/>
                <a:gd name="T39" fmla="*/ 1 h 58"/>
                <a:gd name="T40" fmla="*/ 28 w 60"/>
                <a:gd name="T41" fmla="*/ 0 h 58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60"/>
                <a:gd name="T64" fmla="*/ 0 h 58"/>
                <a:gd name="T65" fmla="*/ 60 w 60"/>
                <a:gd name="T66" fmla="*/ 58 h 58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60" h="58">
                  <a:moveTo>
                    <a:pt x="28" y="0"/>
                  </a:moveTo>
                  <a:lnTo>
                    <a:pt x="30" y="1"/>
                  </a:lnTo>
                  <a:lnTo>
                    <a:pt x="38" y="1"/>
                  </a:lnTo>
                  <a:lnTo>
                    <a:pt x="42" y="3"/>
                  </a:lnTo>
                  <a:lnTo>
                    <a:pt x="56" y="14"/>
                  </a:lnTo>
                  <a:lnTo>
                    <a:pt x="57" y="16"/>
                  </a:lnTo>
                  <a:lnTo>
                    <a:pt x="60" y="21"/>
                  </a:lnTo>
                  <a:lnTo>
                    <a:pt x="60" y="27"/>
                  </a:lnTo>
                  <a:lnTo>
                    <a:pt x="60" y="37"/>
                  </a:lnTo>
                  <a:lnTo>
                    <a:pt x="57" y="42"/>
                  </a:lnTo>
                  <a:lnTo>
                    <a:pt x="50" y="52"/>
                  </a:lnTo>
                  <a:lnTo>
                    <a:pt x="39" y="58"/>
                  </a:lnTo>
                  <a:lnTo>
                    <a:pt x="20" y="58"/>
                  </a:lnTo>
                  <a:lnTo>
                    <a:pt x="1" y="42"/>
                  </a:lnTo>
                  <a:lnTo>
                    <a:pt x="0" y="26"/>
                  </a:lnTo>
                  <a:lnTo>
                    <a:pt x="0" y="20"/>
                  </a:lnTo>
                  <a:lnTo>
                    <a:pt x="4" y="13"/>
                  </a:lnTo>
                  <a:lnTo>
                    <a:pt x="14" y="3"/>
                  </a:lnTo>
                  <a:lnTo>
                    <a:pt x="20" y="1"/>
                  </a:lnTo>
                  <a:lnTo>
                    <a:pt x="27" y="1"/>
                  </a:lnTo>
                  <a:lnTo>
                    <a:pt x="28" y="0"/>
                  </a:lnTo>
                  <a:close/>
                </a:path>
              </a:pathLst>
            </a:custGeom>
            <a:solidFill>
              <a:srgbClr val="FFD9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2252" name="Freeform 203"/>
            <p:cNvSpPr>
              <a:spLocks/>
            </p:cNvSpPr>
            <p:nvPr/>
          </p:nvSpPr>
          <p:spPr bwMode="auto">
            <a:xfrm>
              <a:off x="130" y="231"/>
              <a:ext cx="19" cy="20"/>
            </a:xfrm>
            <a:custGeom>
              <a:avLst/>
              <a:gdLst>
                <a:gd name="T0" fmla="*/ 25 w 59"/>
                <a:gd name="T1" fmla="*/ 0 h 61"/>
                <a:gd name="T2" fmla="*/ 35 w 59"/>
                <a:gd name="T3" fmla="*/ 0 h 61"/>
                <a:gd name="T4" fmla="*/ 43 w 59"/>
                <a:gd name="T5" fmla="*/ 3 h 61"/>
                <a:gd name="T6" fmla="*/ 58 w 59"/>
                <a:gd name="T7" fmla="*/ 19 h 61"/>
                <a:gd name="T8" fmla="*/ 59 w 59"/>
                <a:gd name="T9" fmla="*/ 26 h 61"/>
                <a:gd name="T10" fmla="*/ 59 w 59"/>
                <a:gd name="T11" fmla="*/ 36 h 61"/>
                <a:gd name="T12" fmla="*/ 59 w 59"/>
                <a:gd name="T13" fmla="*/ 39 h 61"/>
                <a:gd name="T14" fmla="*/ 43 w 59"/>
                <a:gd name="T15" fmla="*/ 57 h 61"/>
                <a:gd name="T16" fmla="*/ 36 w 59"/>
                <a:gd name="T17" fmla="*/ 57 h 61"/>
                <a:gd name="T18" fmla="*/ 35 w 59"/>
                <a:gd name="T19" fmla="*/ 61 h 61"/>
                <a:gd name="T20" fmla="*/ 28 w 59"/>
                <a:gd name="T21" fmla="*/ 61 h 61"/>
                <a:gd name="T22" fmla="*/ 26 w 59"/>
                <a:gd name="T23" fmla="*/ 57 h 61"/>
                <a:gd name="T24" fmla="*/ 18 w 59"/>
                <a:gd name="T25" fmla="*/ 57 h 61"/>
                <a:gd name="T26" fmla="*/ 13 w 59"/>
                <a:gd name="T27" fmla="*/ 55 h 61"/>
                <a:gd name="T28" fmla="*/ 6 w 59"/>
                <a:gd name="T29" fmla="*/ 50 h 61"/>
                <a:gd name="T30" fmla="*/ 2 w 59"/>
                <a:gd name="T31" fmla="*/ 42 h 61"/>
                <a:gd name="T32" fmla="*/ 1 w 59"/>
                <a:gd name="T33" fmla="*/ 38 h 61"/>
                <a:gd name="T34" fmla="*/ 0 w 59"/>
                <a:gd name="T35" fmla="*/ 36 h 61"/>
                <a:gd name="T36" fmla="*/ 1 w 59"/>
                <a:gd name="T37" fmla="*/ 20 h 61"/>
                <a:gd name="T38" fmla="*/ 5 w 59"/>
                <a:gd name="T39" fmla="*/ 14 h 61"/>
                <a:gd name="T40" fmla="*/ 17 w 59"/>
                <a:gd name="T41" fmla="*/ 3 h 61"/>
                <a:gd name="T42" fmla="*/ 19 w 59"/>
                <a:gd name="T43" fmla="*/ 2 h 61"/>
                <a:gd name="T44" fmla="*/ 25 w 59"/>
                <a:gd name="T45" fmla="*/ 0 h 61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59"/>
                <a:gd name="T70" fmla="*/ 0 h 61"/>
                <a:gd name="T71" fmla="*/ 59 w 59"/>
                <a:gd name="T72" fmla="*/ 61 h 61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59" h="61">
                  <a:moveTo>
                    <a:pt x="25" y="0"/>
                  </a:moveTo>
                  <a:lnTo>
                    <a:pt x="35" y="0"/>
                  </a:lnTo>
                  <a:lnTo>
                    <a:pt x="43" y="3"/>
                  </a:lnTo>
                  <a:lnTo>
                    <a:pt x="58" y="19"/>
                  </a:lnTo>
                  <a:lnTo>
                    <a:pt x="59" y="26"/>
                  </a:lnTo>
                  <a:lnTo>
                    <a:pt x="59" y="36"/>
                  </a:lnTo>
                  <a:lnTo>
                    <a:pt x="59" y="39"/>
                  </a:lnTo>
                  <a:lnTo>
                    <a:pt x="43" y="57"/>
                  </a:lnTo>
                  <a:lnTo>
                    <a:pt x="36" y="57"/>
                  </a:lnTo>
                  <a:lnTo>
                    <a:pt x="35" y="61"/>
                  </a:lnTo>
                  <a:lnTo>
                    <a:pt x="28" y="61"/>
                  </a:lnTo>
                  <a:lnTo>
                    <a:pt x="26" y="57"/>
                  </a:lnTo>
                  <a:lnTo>
                    <a:pt x="18" y="57"/>
                  </a:lnTo>
                  <a:lnTo>
                    <a:pt x="13" y="55"/>
                  </a:lnTo>
                  <a:lnTo>
                    <a:pt x="6" y="50"/>
                  </a:lnTo>
                  <a:lnTo>
                    <a:pt x="2" y="42"/>
                  </a:lnTo>
                  <a:lnTo>
                    <a:pt x="1" y="38"/>
                  </a:lnTo>
                  <a:lnTo>
                    <a:pt x="0" y="36"/>
                  </a:lnTo>
                  <a:lnTo>
                    <a:pt x="1" y="20"/>
                  </a:lnTo>
                  <a:lnTo>
                    <a:pt x="5" y="14"/>
                  </a:lnTo>
                  <a:lnTo>
                    <a:pt x="17" y="3"/>
                  </a:lnTo>
                  <a:lnTo>
                    <a:pt x="19" y="2"/>
                  </a:lnTo>
                  <a:lnTo>
                    <a:pt x="25" y="0"/>
                  </a:lnTo>
                  <a:close/>
                </a:path>
              </a:pathLst>
            </a:custGeom>
            <a:solidFill>
              <a:srgbClr val="FFD9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2253" name="Freeform 204"/>
            <p:cNvSpPr>
              <a:spLocks/>
            </p:cNvSpPr>
            <p:nvPr/>
          </p:nvSpPr>
          <p:spPr bwMode="auto">
            <a:xfrm>
              <a:off x="621" y="212"/>
              <a:ext cx="45" cy="43"/>
            </a:xfrm>
            <a:custGeom>
              <a:avLst/>
              <a:gdLst>
                <a:gd name="T0" fmla="*/ 93 w 135"/>
                <a:gd name="T1" fmla="*/ 0 h 128"/>
                <a:gd name="T2" fmla="*/ 94 w 135"/>
                <a:gd name="T3" fmla="*/ 2 h 128"/>
                <a:gd name="T4" fmla="*/ 105 w 135"/>
                <a:gd name="T5" fmla="*/ 2 h 128"/>
                <a:gd name="T6" fmla="*/ 116 w 135"/>
                <a:gd name="T7" fmla="*/ 6 h 128"/>
                <a:gd name="T8" fmla="*/ 131 w 135"/>
                <a:gd name="T9" fmla="*/ 20 h 128"/>
                <a:gd name="T10" fmla="*/ 132 w 135"/>
                <a:gd name="T11" fmla="*/ 25 h 128"/>
                <a:gd name="T12" fmla="*/ 135 w 135"/>
                <a:gd name="T13" fmla="*/ 30 h 128"/>
                <a:gd name="T14" fmla="*/ 135 w 135"/>
                <a:gd name="T15" fmla="*/ 39 h 128"/>
                <a:gd name="T16" fmla="*/ 135 w 135"/>
                <a:gd name="T17" fmla="*/ 46 h 128"/>
                <a:gd name="T18" fmla="*/ 132 w 135"/>
                <a:gd name="T19" fmla="*/ 50 h 128"/>
                <a:gd name="T20" fmla="*/ 130 w 135"/>
                <a:gd name="T21" fmla="*/ 54 h 128"/>
                <a:gd name="T22" fmla="*/ 129 w 135"/>
                <a:gd name="T23" fmla="*/ 58 h 128"/>
                <a:gd name="T24" fmla="*/ 122 w 135"/>
                <a:gd name="T25" fmla="*/ 69 h 128"/>
                <a:gd name="T26" fmla="*/ 118 w 135"/>
                <a:gd name="T27" fmla="*/ 74 h 128"/>
                <a:gd name="T28" fmla="*/ 104 w 135"/>
                <a:gd name="T29" fmla="*/ 91 h 128"/>
                <a:gd name="T30" fmla="*/ 86 w 135"/>
                <a:gd name="T31" fmla="*/ 108 h 128"/>
                <a:gd name="T32" fmla="*/ 62 w 135"/>
                <a:gd name="T33" fmla="*/ 121 h 128"/>
                <a:gd name="T34" fmla="*/ 57 w 135"/>
                <a:gd name="T35" fmla="*/ 124 h 128"/>
                <a:gd name="T36" fmla="*/ 54 w 135"/>
                <a:gd name="T37" fmla="*/ 124 h 128"/>
                <a:gd name="T38" fmla="*/ 48 w 135"/>
                <a:gd name="T39" fmla="*/ 126 h 128"/>
                <a:gd name="T40" fmla="*/ 32 w 135"/>
                <a:gd name="T41" fmla="*/ 128 h 128"/>
                <a:gd name="T42" fmla="*/ 23 w 135"/>
                <a:gd name="T43" fmla="*/ 126 h 128"/>
                <a:gd name="T44" fmla="*/ 20 w 135"/>
                <a:gd name="T45" fmla="*/ 123 h 128"/>
                <a:gd name="T46" fmla="*/ 1 w 135"/>
                <a:gd name="T47" fmla="*/ 106 h 128"/>
                <a:gd name="T48" fmla="*/ 3 w 135"/>
                <a:gd name="T49" fmla="*/ 105 h 128"/>
                <a:gd name="T50" fmla="*/ 0 w 135"/>
                <a:gd name="T51" fmla="*/ 103 h 128"/>
                <a:gd name="T52" fmla="*/ 0 w 135"/>
                <a:gd name="T53" fmla="*/ 81 h 128"/>
                <a:gd name="T54" fmla="*/ 1 w 135"/>
                <a:gd name="T55" fmla="*/ 79 h 128"/>
                <a:gd name="T56" fmla="*/ 4 w 135"/>
                <a:gd name="T57" fmla="*/ 75 h 128"/>
                <a:gd name="T58" fmla="*/ 6 w 135"/>
                <a:gd name="T59" fmla="*/ 69 h 128"/>
                <a:gd name="T60" fmla="*/ 34 w 135"/>
                <a:gd name="T61" fmla="*/ 33 h 128"/>
                <a:gd name="T62" fmla="*/ 64 w 135"/>
                <a:gd name="T63" fmla="*/ 9 h 128"/>
                <a:gd name="T64" fmla="*/ 70 w 135"/>
                <a:gd name="T65" fmla="*/ 6 h 128"/>
                <a:gd name="T66" fmla="*/ 75 w 135"/>
                <a:gd name="T67" fmla="*/ 4 h 128"/>
                <a:gd name="T68" fmla="*/ 80 w 135"/>
                <a:gd name="T69" fmla="*/ 3 h 128"/>
                <a:gd name="T70" fmla="*/ 84 w 135"/>
                <a:gd name="T71" fmla="*/ 3 h 128"/>
                <a:gd name="T72" fmla="*/ 92 w 135"/>
                <a:gd name="T73" fmla="*/ 2 h 128"/>
                <a:gd name="T74" fmla="*/ 93 w 135"/>
                <a:gd name="T75" fmla="*/ 0 h 128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135"/>
                <a:gd name="T115" fmla="*/ 0 h 128"/>
                <a:gd name="T116" fmla="*/ 135 w 135"/>
                <a:gd name="T117" fmla="*/ 128 h 128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135" h="128">
                  <a:moveTo>
                    <a:pt x="93" y="0"/>
                  </a:moveTo>
                  <a:lnTo>
                    <a:pt x="94" y="2"/>
                  </a:lnTo>
                  <a:lnTo>
                    <a:pt x="105" y="2"/>
                  </a:lnTo>
                  <a:lnTo>
                    <a:pt x="116" y="6"/>
                  </a:lnTo>
                  <a:lnTo>
                    <a:pt x="131" y="20"/>
                  </a:lnTo>
                  <a:lnTo>
                    <a:pt x="132" y="25"/>
                  </a:lnTo>
                  <a:lnTo>
                    <a:pt x="135" y="30"/>
                  </a:lnTo>
                  <a:lnTo>
                    <a:pt x="135" y="39"/>
                  </a:lnTo>
                  <a:lnTo>
                    <a:pt x="135" y="46"/>
                  </a:lnTo>
                  <a:lnTo>
                    <a:pt x="132" y="50"/>
                  </a:lnTo>
                  <a:lnTo>
                    <a:pt x="130" y="54"/>
                  </a:lnTo>
                  <a:lnTo>
                    <a:pt x="129" y="58"/>
                  </a:lnTo>
                  <a:lnTo>
                    <a:pt x="122" y="69"/>
                  </a:lnTo>
                  <a:lnTo>
                    <a:pt x="118" y="74"/>
                  </a:lnTo>
                  <a:lnTo>
                    <a:pt x="104" y="91"/>
                  </a:lnTo>
                  <a:lnTo>
                    <a:pt x="86" y="108"/>
                  </a:lnTo>
                  <a:lnTo>
                    <a:pt x="62" y="121"/>
                  </a:lnTo>
                  <a:lnTo>
                    <a:pt x="57" y="124"/>
                  </a:lnTo>
                  <a:lnTo>
                    <a:pt x="54" y="124"/>
                  </a:lnTo>
                  <a:lnTo>
                    <a:pt x="48" y="126"/>
                  </a:lnTo>
                  <a:lnTo>
                    <a:pt x="32" y="128"/>
                  </a:lnTo>
                  <a:lnTo>
                    <a:pt x="23" y="126"/>
                  </a:lnTo>
                  <a:lnTo>
                    <a:pt x="20" y="123"/>
                  </a:lnTo>
                  <a:lnTo>
                    <a:pt x="1" y="106"/>
                  </a:lnTo>
                  <a:lnTo>
                    <a:pt x="3" y="105"/>
                  </a:lnTo>
                  <a:lnTo>
                    <a:pt x="0" y="103"/>
                  </a:lnTo>
                  <a:lnTo>
                    <a:pt x="0" y="81"/>
                  </a:lnTo>
                  <a:lnTo>
                    <a:pt x="1" y="79"/>
                  </a:lnTo>
                  <a:lnTo>
                    <a:pt x="4" y="75"/>
                  </a:lnTo>
                  <a:lnTo>
                    <a:pt x="6" y="69"/>
                  </a:lnTo>
                  <a:lnTo>
                    <a:pt x="34" y="33"/>
                  </a:lnTo>
                  <a:lnTo>
                    <a:pt x="64" y="9"/>
                  </a:lnTo>
                  <a:lnTo>
                    <a:pt x="70" y="6"/>
                  </a:lnTo>
                  <a:lnTo>
                    <a:pt x="75" y="4"/>
                  </a:lnTo>
                  <a:lnTo>
                    <a:pt x="80" y="3"/>
                  </a:lnTo>
                  <a:lnTo>
                    <a:pt x="84" y="3"/>
                  </a:lnTo>
                  <a:lnTo>
                    <a:pt x="92" y="2"/>
                  </a:lnTo>
                  <a:lnTo>
                    <a:pt x="93" y="0"/>
                  </a:lnTo>
                  <a:close/>
                </a:path>
              </a:pathLst>
            </a:custGeom>
            <a:solidFill>
              <a:srgbClr val="0000B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2254" name="Freeform 205"/>
            <p:cNvSpPr>
              <a:spLocks/>
            </p:cNvSpPr>
            <p:nvPr/>
          </p:nvSpPr>
          <p:spPr bwMode="auto">
            <a:xfrm>
              <a:off x="309" y="133"/>
              <a:ext cx="34" cy="50"/>
            </a:xfrm>
            <a:custGeom>
              <a:avLst/>
              <a:gdLst>
                <a:gd name="T0" fmla="*/ 32 w 103"/>
                <a:gd name="T1" fmla="*/ 0 h 150"/>
                <a:gd name="T2" fmla="*/ 42 w 103"/>
                <a:gd name="T3" fmla="*/ 0 h 150"/>
                <a:gd name="T4" fmla="*/ 50 w 103"/>
                <a:gd name="T5" fmla="*/ 2 h 150"/>
                <a:gd name="T6" fmla="*/ 55 w 103"/>
                <a:gd name="T7" fmla="*/ 6 h 150"/>
                <a:gd name="T8" fmla="*/ 72 w 103"/>
                <a:gd name="T9" fmla="*/ 22 h 150"/>
                <a:gd name="T10" fmla="*/ 85 w 103"/>
                <a:gd name="T11" fmla="*/ 43 h 150"/>
                <a:gd name="T12" fmla="*/ 87 w 103"/>
                <a:gd name="T13" fmla="*/ 44 h 150"/>
                <a:gd name="T14" fmla="*/ 93 w 103"/>
                <a:gd name="T15" fmla="*/ 57 h 150"/>
                <a:gd name="T16" fmla="*/ 95 w 103"/>
                <a:gd name="T17" fmla="*/ 62 h 150"/>
                <a:gd name="T18" fmla="*/ 96 w 103"/>
                <a:gd name="T19" fmla="*/ 66 h 150"/>
                <a:gd name="T20" fmla="*/ 98 w 103"/>
                <a:gd name="T21" fmla="*/ 71 h 150"/>
                <a:gd name="T22" fmla="*/ 103 w 103"/>
                <a:gd name="T23" fmla="*/ 96 h 150"/>
                <a:gd name="T24" fmla="*/ 103 w 103"/>
                <a:gd name="T25" fmla="*/ 122 h 150"/>
                <a:gd name="T26" fmla="*/ 102 w 103"/>
                <a:gd name="T27" fmla="*/ 127 h 150"/>
                <a:gd name="T28" fmla="*/ 99 w 103"/>
                <a:gd name="T29" fmla="*/ 133 h 150"/>
                <a:gd name="T30" fmla="*/ 83 w 103"/>
                <a:gd name="T31" fmla="*/ 147 h 150"/>
                <a:gd name="T32" fmla="*/ 73 w 103"/>
                <a:gd name="T33" fmla="*/ 150 h 150"/>
                <a:gd name="T34" fmla="*/ 60 w 103"/>
                <a:gd name="T35" fmla="*/ 150 h 150"/>
                <a:gd name="T36" fmla="*/ 56 w 103"/>
                <a:gd name="T37" fmla="*/ 150 h 150"/>
                <a:gd name="T38" fmla="*/ 54 w 103"/>
                <a:gd name="T39" fmla="*/ 147 h 150"/>
                <a:gd name="T40" fmla="*/ 37 w 103"/>
                <a:gd name="T41" fmla="*/ 137 h 150"/>
                <a:gd name="T42" fmla="*/ 21 w 103"/>
                <a:gd name="T43" fmla="*/ 116 h 150"/>
                <a:gd name="T44" fmla="*/ 9 w 103"/>
                <a:gd name="T45" fmla="*/ 95 h 150"/>
                <a:gd name="T46" fmla="*/ 9 w 103"/>
                <a:gd name="T47" fmla="*/ 92 h 150"/>
                <a:gd name="T48" fmla="*/ 7 w 103"/>
                <a:gd name="T49" fmla="*/ 80 h 150"/>
                <a:gd name="T50" fmla="*/ 3 w 103"/>
                <a:gd name="T51" fmla="*/ 71 h 150"/>
                <a:gd name="T52" fmla="*/ 0 w 103"/>
                <a:gd name="T53" fmla="*/ 53 h 150"/>
                <a:gd name="T54" fmla="*/ 0 w 103"/>
                <a:gd name="T55" fmla="*/ 32 h 150"/>
                <a:gd name="T56" fmla="*/ 2 w 103"/>
                <a:gd name="T57" fmla="*/ 22 h 150"/>
                <a:gd name="T58" fmla="*/ 15 w 103"/>
                <a:gd name="T59" fmla="*/ 7 h 150"/>
                <a:gd name="T60" fmla="*/ 25 w 103"/>
                <a:gd name="T61" fmla="*/ 1 h 150"/>
                <a:gd name="T62" fmla="*/ 31 w 103"/>
                <a:gd name="T63" fmla="*/ 1 h 150"/>
                <a:gd name="T64" fmla="*/ 32 w 103"/>
                <a:gd name="T65" fmla="*/ 0 h 150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03"/>
                <a:gd name="T100" fmla="*/ 0 h 150"/>
                <a:gd name="T101" fmla="*/ 103 w 103"/>
                <a:gd name="T102" fmla="*/ 150 h 150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03" h="150">
                  <a:moveTo>
                    <a:pt x="32" y="0"/>
                  </a:moveTo>
                  <a:lnTo>
                    <a:pt x="42" y="0"/>
                  </a:lnTo>
                  <a:lnTo>
                    <a:pt x="50" y="2"/>
                  </a:lnTo>
                  <a:lnTo>
                    <a:pt x="55" y="6"/>
                  </a:lnTo>
                  <a:lnTo>
                    <a:pt x="72" y="22"/>
                  </a:lnTo>
                  <a:lnTo>
                    <a:pt x="85" y="43"/>
                  </a:lnTo>
                  <a:lnTo>
                    <a:pt x="87" y="44"/>
                  </a:lnTo>
                  <a:lnTo>
                    <a:pt x="93" y="57"/>
                  </a:lnTo>
                  <a:lnTo>
                    <a:pt x="95" y="62"/>
                  </a:lnTo>
                  <a:lnTo>
                    <a:pt x="96" y="66"/>
                  </a:lnTo>
                  <a:lnTo>
                    <a:pt x="98" y="71"/>
                  </a:lnTo>
                  <a:lnTo>
                    <a:pt x="103" y="96"/>
                  </a:lnTo>
                  <a:lnTo>
                    <a:pt x="103" y="122"/>
                  </a:lnTo>
                  <a:lnTo>
                    <a:pt x="102" y="127"/>
                  </a:lnTo>
                  <a:lnTo>
                    <a:pt x="99" y="133"/>
                  </a:lnTo>
                  <a:lnTo>
                    <a:pt x="83" y="147"/>
                  </a:lnTo>
                  <a:lnTo>
                    <a:pt x="73" y="150"/>
                  </a:lnTo>
                  <a:lnTo>
                    <a:pt x="60" y="150"/>
                  </a:lnTo>
                  <a:lnTo>
                    <a:pt x="56" y="150"/>
                  </a:lnTo>
                  <a:lnTo>
                    <a:pt x="54" y="147"/>
                  </a:lnTo>
                  <a:lnTo>
                    <a:pt x="37" y="137"/>
                  </a:lnTo>
                  <a:lnTo>
                    <a:pt x="21" y="116"/>
                  </a:lnTo>
                  <a:lnTo>
                    <a:pt x="9" y="95"/>
                  </a:lnTo>
                  <a:lnTo>
                    <a:pt x="9" y="92"/>
                  </a:lnTo>
                  <a:lnTo>
                    <a:pt x="7" y="80"/>
                  </a:lnTo>
                  <a:lnTo>
                    <a:pt x="3" y="71"/>
                  </a:lnTo>
                  <a:lnTo>
                    <a:pt x="0" y="53"/>
                  </a:lnTo>
                  <a:lnTo>
                    <a:pt x="0" y="32"/>
                  </a:lnTo>
                  <a:lnTo>
                    <a:pt x="2" y="22"/>
                  </a:lnTo>
                  <a:lnTo>
                    <a:pt x="15" y="7"/>
                  </a:lnTo>
                  <a:lnTo>
                    <a:pt x="25" y="1"/>
                  </a:lnTo>
                  <a:lnTo>
                    <a:pt x="31" y="1"/>
                  </a:lnTo>
                  <a:lnTo>
                    <a:pt x="32" y="0"/>
                  </a:lnTo>
                  <a:close/>
                </a:path>
              </a:pathLst>
            </a:custGeom>
            <a:solidFill>
              <a:srgbClr val="0000B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</p:grpSp>
      <p:pic>
        <p:nvPicPr>
          <p:cNvPr id="2054" name="Picture 208" descr="header_left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50825" y="4365625"/>
            <a:ext cx="4465638" cy="170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SE" sz="4000" smtClean="0">
                <a:solidFill>
                  <a:srgbClr val="FF0000"/>
                </a:solidFill>
              </a:rPr>
              <a:t>Protokollförare</a:t>
            </a:r>
            <a:br>
              <a:rPr lang="sv-SE" sz="4000" smtClean="0">
                <a:solidFill>
                  <a:srgbClr val="FF0000"/>
                </a:solidFill>
              </a:rPr>
            </a:br>
            <a:r>
              <a:rPr lang="sv-SE" sz="4000" smtClean="0">
                <a:solidFill>
                  <a:srgbClr val="FF0000"/>
                </a:solidFill>
              </a:rPr>
              <a:t>(Efter match)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sv-SE" dirty="0" smtClean="0"/>
              <a:t>Efter matchen sammanställs mål och skottstatistik. </a:t>
            </a:r>
          </a:p>
          <a:p>
            <a:pPr eaLnBrk="1" hangingPunct="1"/>
            <a:r>
              <a:rPr lang="sv-SE" dirty="0"/>
              <a:t>E</a:t>
            </a:r>
            <a:r>
              <a:rPr lang="sv-SE" dirty="0" smtClean="0"/>
              <a:t>ventuella ändringar som domaren vill göra ska fyllas i på datorn. Även noteringar som domaren gör på de separata raderna (noteringar) ska skrivas in på datorn.</a:t>
            </a:r>
          </a:p>
        </p:txBody>
      </p:sp>
      <p:pic>
        <p:nvPicPr>
          <p:cNvPr id="9220" name="Picture 4" descr="header_left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940425" y="5373688"/>
            <a:ext cx="2752725" cy="104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SE" smtClean="0">
                <a:solidFill>
                  <a:srgbClr val="FF0000"/>
                </a:solidFill>
              </a:rPr>
              <a:t>Protokollförare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sv-SE" dirty="0" smtClean="0"/>
              <a:t>Domaren signerar protokollet. Det är viktigt att domaren skriver under det protokollet som gäller, alltså alla ändringar och noteringar ska vara renskrivna. </a:t>
            </a:r>
          </a:p>
          <a:p>
            <a:pPr eaLnBrk="1" hangingPunct="1"/>
            <a:r>
              <a:rPr lang="sv-SE" dirty="0" smtClean="0"/>
              <a:t>En kopia av protokollet lämnas till respektive lag.</a:t>
            </a:r>
          </a:p>
        </p:txBody>
      </p:sp>
      <p:pic>
        <p:nvPicPr>
          <p:cNvPr id="10244" name="Picture 4" descr="header_left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940425" y="5373688"/>
            <a:ext cx="2752725" cy="104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SE" sz="4000" smtClean="0">
                <a:solidFill>
                  <a:srgbClr val="FF0000"/>
                </a:solidFill>
              </a:rPr>
              <a:t>Speaker</a:t>
            </a:r>
            <a:br>
              <a:rPr lang="sv-SE" sz="4000" smtClean="0">
                <a:solidFill>
                  <a:srgbClr val="FF0000"/>
                </a:solidFill>
              </a:rPr>
            </a:br>
            <a:r>
              <a:rPr lang="sv-SE" sz="4000" smtClean="0">
                <a:solidFill>
                  <a:srgbClr val="FF0000"/>
                </a:solidFill>
              </a:rPr>
              <a:t>(Före match)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sv-SE" dirty="0" smtClean="0"/>
              <a:t>Hälsa publik, gästande lag och matchfunktionärer välkomna.</a:t>
            </a:r>
          </a:p>
          <a:p>
            <a:pPr eaLnBrk="1" hangingPunct="1"/>
            <a:endParaRPr lang="sv-SE" dirty="0" smtClean="0"/>
          </a:p>
          <a:p>
            <a:pPr eaLnBrk="1" hangingPunct="1"/>
            <a:r>
              <a:rPr lang="sv-SE" dirty="0" smtClean="0"/>
              <a:t>Presentera de båda lagens laguppställningar med namn och nummer. Gästande lag presenteras först.</a:t>
            </a:r>
          </a:p>
        </p:txBody>
      </p:sp>
      <p:pic>
        <p:nvPicPr>
          <p:cNvPr id="11268" name="Picture 4" descr="header_left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940425" y="5373688"/>
            <a:ext cx="2752725" cy="104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SE" sz="4000" smtClean="0">
                <a:solidFill>
                  <a:srgbClr val="FF0000"/>
                </a:solidFill>
              </a:rPr>
              <a:t>Speaker</a:t>
            </a:r>
            <a:br>
              <a:rPr lang="sv-SE" sz="4000" smtClean="0">
                <a:solidFill>
                  <a:srgbClr val="FF0000"/>
                </a:solidFill>
              </a:rPr>
            </a:br>
            <a:r>
              <a:rPr lang="sv-SE" sz="4000" smtClean="0">
                <a:solidFill>
                  <a:srgbClr val="FF0000"/>
                </a:solidFill>
              </a:rPr>
              <a:t>(Under match)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sv-SE" dirty="0" smtClean="0"/>
              <a:t>Meddela anledning till domarnas avblåsningar.</a:t>
            </a:r>
          </a:p>
          <a:p>
            <a:pPr eaLnBrk="1" hangingPunct="1"/>
            <a:r>
              <a:rPr lang="sv-SE" dirty="0" smtClean="0"/>
              <a:t>Informera om gjorda mål, målskytt, passningsläggare och tiden för målet.</a:t>
            </a:r>
          </a:p>
          <a:p>
            <a:pPr eaLnBrk="1" hangingPunct="1"/>
            <a:r>
              <a:rPr lang="sv-SE" dirty="0" smtClean="0"/>
              <a:t>Informera om utvisningar.</a:t>
            </a:r>
          </a:p>
        </p:txBody>
      </p:sp>
      <p:pic>
        <p:nvPicPr>
          <p:cNvPr id="12292" name="Picture 4" descr="header_left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940425" y="5373688"/>
            <a:ext cx="2752725" cy="104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SE" smtClean="0">
                <a:solidFill>
                  <a:srgbClr val="FF0000"/>
                </a:solidFill>
              </a:rPr>
              <a:t>Speaker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sv-SE" dirty="0" smtClean="0"/>
              <a:t>Meddela då numerären på banan förändras beroende på strafftiden på utvisningar tar slut.</a:t>
            </a:r>
          </a:p>
          <a:p>
            <a:pPr eaLnBrk="1" hangingPunct="1"/>
            <a:r>
              <a:rPr lang="sv-SE" dirty="0" smtClean="0"/>
              <a:t>Meddela resultat, målskyttar och skottstatistik efter varje period.</a:t>
            </a:r>
          </a:p>
        </p:txBody>
      </p:sp>
      <p:pic>
        <p:nvPicPr>
          <p:cNvPr id="13316" name="Picture 4" descr="header_left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940425" y="5373688"/>
            <a:ext cx="2752725" cy="104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SE" sz="4000" smtClean="0">
                <a:solidFill>
                  <a:srgbClr val="FF0000"/>
                </a:solidFill>
              </a:rPr>
              <a:t>Speaker</a:t>
            </a:r>
            <a:br>
              <a:rPr lang="sv-SE" sz="4000" smtClean="0">
                <a:solidFill>
                  <a:srgbClr val="FF0000"/>
                </a:solidFill>
              </a:rPr>
            </a:br>
            <a:r>
              <a:rPr lang="sv-SE" sz="4000" smtClean="0">
                <a:solidFill>
                  <a:srgbClr val="FF0000"/>
                </a:solidFill>
              </a:rPr>
              <a:t>(Efter match)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sv-SE" dirty="0" smtClean="0"/>
              <a:t>Meddela resultat, målskyttar och skottstatistik i matchen.</a:t>
            </a:r>
          </a:p>
          <a:p>
            <a:pPr eaLnBrk="1" hangingPunct="1"/>
            <a:r>
              <a:rPr lang="sv-SE" dirty="0" smtClean="0"/>
              <a:t>Tacka lagen, domarna och publiken för matchen.</a:t>
            </a:r>
          </a:p>
        </p:txBody>
      </p:sp>
      <p:pic>
        <p:nvPicPr>
          <p:cNvPr id="14340" name="Picture 4" descr="header_left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940425" y="5373688"/>
            <a:ext cx="2752725" cy="104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SE" smtClean="0">
                <a:solidFill>
                  <a:srgbClr val="FF0000"/>
                </a:solidFill>
              </a:rPr>
              <a:t>Matchtidtagare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484313"/>
            <a:ext cx="8229600" cy="46704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sv-SE" dirty="0" smtClean="0"/>
              <a:t>Det är matchtidtagaren som tar den officiella matchtiden.</a:t>
            </a:r>
          </a:p>
          <a:p>
            <a:pPr eaLnBrk="1" hangingPunct="1">
              <a:lnSpc>
                <a:spcPct val="90000"/>
              </a:lnSpc>
            </a:pPr>
            <a:r>
              <a:rPr lang="sv-SE" dirty="0" smtClean="0"/>
              <a:t>Matchtidtagaren ska se till att det går en signal i arenan när varje period är slut.</a:t>
            </a:r>
          </a:p>
          <a:p>
            <a:pPr eaLnBrk="1" hangingPunct="1">
              <a:lnSpc>
                <a:spcPct val="90000"/>
              </a:lnSpc>
            </a:pPr>
            <a:r>
              <a:rPr lang="sv-SE" dirty="0" smtClean="0"/>
              <a:t>Matchtidtagaren ska ta tiden på </a:t>
            </a:r>
            <a:r>
              <a:rPr lang="sv-SE" dirty="0" err="1" smtClean="0"/>
              <a:t>time-outer</a:t>
            </a:r>
            <a:endParaRPr lang="sv-SE" dirty="0" smtClean="0"/>
          </a:p>
          <a:p>
            <a:pPr eaLnBrk="1" hangingPunct="1">
              <a:lnSpc>
                <a:spcPct val="90000"/>
              </a:lnSpc>
            </a:pPr>
            <a:r>
              <a:rPr lang="sv-SE" dirty="0" smtClean="0"/>
              <a:t>Matchtidtagaren ska se till att paustiden visas på klockan.</a:t>
            </a:r>
          </a:p>
        </p:txBody>
      </p:sp>
      <p:pic>
        <p:nvPicPr>
          <p:cNvPr id="15364" name="Picture 4" descr="header_left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940425" y="5373688"/>
            <a:ext cx="2752725" cy="104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SE" smtClean="0">
                <a:solidFill>
                  <a:srgbClr val="FF0000"/>
                </a:solidFill>
              </a:rPr>
              <a:t>Strafftidtagare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sv-SE" dirty="0" smtClean="0"/>
              <a:t>I varje utvisningsbås ska det finnas en strafftidtagare. Strafftidtagaren ansvarar för att alla utvisade spelare återinträder i spelet vid rätt tidpunkt.</a:t>
            </a:r>
          </a:p>
          <a:p>
            <a:pPr eaLnBrk="1" hangingPunct="1"/>
            <a:r>
              <a:rPr lang="sv-SE" dirty="0" smtClean="0"/>
              <a:t>Det är därför viktigt att du har goda regelkunskaper.</a:t>
            </a:r>
          </a:p>
          <a:p>
            <a:pPr eaLnBrk="1" hangingPunct="1"/>
            <a:r>
              <a:rPr lang="sv-SE" dirty="0" smtClean="0"/>
              <a:t>En bra hjälp är att använda en utvisningsmall.</a:t>
            </a:r>
          </a:p>
        </p:txBody>
      </p:sp>
      <p:pic>
        <p:nvPicPr>
          <p:cNvPr id="16388" name="Picture 4" descr="header_left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940425" y="5373688"/>
            <a:ext cx="2752725" cy="104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sv-SE" smtClean="0"/>
          </a:p>
        </p:txBody>
      </p:sp>
      <p:sp>
        <p:nvSpPr>
          <p:cNvPr id="17411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620712"/>
            <a:ext cx="4038600" cy="6237287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sv-SE" sz="2800" dirty="0" smtClean="0"/>
              <a:t>   </a:t>
            </a:r>
          </a:p>
          <a:p>
            <a:pPr eaLnBrk="1" hangingPunct="1">
              <a:buFontTx/>
              <a:buNone/>
            </a:pPr>
            <a:r>
              <a:rPr lang="sv-SE" sz="2800" dirty="0"/>
              <a:t>	</a:t>
            </a:r>
            <a:r>
              <a:rPr lang="sv-SE" sz="2800" dirty="0" smtClean="0"/>
              <a:t>Genom </a:t>
            </a:r>
            <a:r>
              <a:rPr lang="sv-SE" sz="2800" dirty="0" smtClean="0"/>
              <a:t>ett bra samarbete i båset och med domarna löser Ni de flesta problem under matchen</a:t>
            </a:r>
            <a:r>
              <a:rPr lang="sv-SE" sz="2800" dirty="0" smtClean="0"/>
              <a:t>.</a:t>
            </a:r>
          </a:p>
          <a:p>
            <a:pPr eaLnBrk="1" hangingPunct="1">
              <a:buFontTx/>
              <a:buNone/>
            </a:pPr>
            <a:endParaRPr lang="sv-SE" sz="2800" dirty="0"/>
          </a:p>
          <a:p>
            <a:pPr eaLnBrk="1" hangingPunct="1">
              <a:buFontTx/>
              <a:buNone/>
            </a:pPr>
            <a:r>
              <a:rPr lang="sv-SE" sz="2800" dirty="0" smtClean="0"/>
              <a:t>Tänk på att ni i</a:t>
            </a:r>
          </a:p>
          <a:p>
            <a:pPr eaLnBrk="1" hangingPunct="1">
              <a:buFontTx/>
              <a:buNone/>
            </a:pPr>
            <a:r>
              <a:rPr lang="sv-SE" sz="2800" dirty="0"/>
              <a:t>u</a:t>
            </a:r>
            <a:r>
              <a:rPr lang="sv-SE" sz="2800" dirty="0" smtClean="0"/>
              <a:t>ngdomshockeyn</a:t>
            </a:r>
          </a:p>
          <a:p>
            <a:pPr eaLnBrk="1" hangingPunct="1">
              <a:buFontTx/>
              <a:buNone/>
            </a:pPr>
            <a:r>
              <a:rPr lang="sv-SE" sz="2800" dirty="0" smtClean="0"/>
              <a:t>hjälper domarna. De har</a:t>
            </a:r>
          </a:p>
          <a:p>
            <a:pPr eaLnBrk="1" hangingPunct="1">
              <a:buFontTx/>
              <a:buNone/>
            </a:pPr>
            <a:r>
              <a:rPr lang="sv-SE" sz="2800" dirty="0" smtClean="0"/>
              <a:t>ofta inte speciellt lång</a:t>
            </a:r>
          </a:p>
          <a:p>
            <a:pPr eaLnBrk="1" hangingPunct="1">
              <a:buFontTx/>
              <a:buNone/>
            </a:pPr>
            <a:r>
              <a:rPr lang="sv-SE" sz="2800" dirty="0" smtClean="0"/>
              <a:t>erfarenhet av att döma</a:t>
            </a:r>
          </a:p>
          <a:p>
            <a:pPr eaLnBrk="1" hangingPunct="1">
              <a:buFontTx/>
              <a:buNone/>
            </a:pPr>
            <a:r>
              <a:rPr lang="sv-SE" sz="2800" dirty="0" smtClean="0"/>
              <a:t>hockey.</a:t>
            </a:r>
            <a:endParaRPr lang="sv-SE" sz="2800" dirty="0" smtClean="0"/>
          </a:p>
        </p:txBody>
      </p:sp>
      <p:pic>
        <p:nvPicPr>
          <p:cNvPr id="17412" name="Picture 7" descr="LM_bevaknin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4572000" y="1844675"/>
            <a:ext cx="4321175" cy="2952750"/>
          </a:xfrm>
          <a:noFill/>
        </p:spPr>
      </p:pic>
      <p:pic>
        <p:nvPicPr>
          <p:cNvPr id="17413" name="Picture 8" descr="header_left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940425" y="5373688"/>
            <a:ext cx="2752725" cy="104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74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74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SE" sz="4000" dirty="0" smtClean="0">
                <a:solidFill>
                  <a:srgbClr val="FF0000"/>
                </a:solidFill>
              </a:rPr>
              <a:t>Bemanning i matchfunktionärsbåset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endParaRPr lang="sv-SE" dirty="0" smtClean="0"/>
          </a:p>
          <a:p>
            <a:pPr eaLnBrk="1" hangingPunct="1">
              <a:lnSpc>
                <a:spcPct val="90000"/>
              </a:lnSpc>
            </a:pPr>
            <a:r>
              <a:rPr lang="sv-SE" dirty="0" smtClean="0"/>
              <a:t>Protokollförare</a:t>
            </a:r>
          </a:p>
          <a:p>
            <a:pPr eaLnBrk="1" hangingPunct="1">
              <a:lnSpc>
                <a:spcPct val="90000"/>
              </a:lnSpc>
            </a:pPr>
            <a:endParaRPr lang="sv-SE" dirty="0" smtClean="0"/>
          </a:p>
          <a:p>
            <a:pPr eaLnBrk="1" hangingPunct="1">
              <a:lnSpc>
                <a:spcPct val="90000"/>
              </a:lnSpc>
            </a:pPr>
            <a:r>
              <a:rPr lang="sv-SE" dirty="0" smtClean="0"/>
              <a:t>Speaker</a:t>
            </a:r>
          </a:p>
          <a:p>
            <a:pPr eaLnBrk="1" hangingPunct="1">
              <a:lnSpc>
                <a:spcPct val="90000"/>
              </a:lnSpc>
            </a:pPr>
            <a:endParaRPr lang="sv-SE" dirty="0" smtClean="0"/>
          </a:p>
          <a:p>
            <a:pPr eaLnBrk="1" hangingPunct="1">
              <a:lnSpc>
                <a:spcPct val="90000"/>
              </a:lnSpc>
            </a:pPr>
            <a:r>
              <a:rPr lang="sv-SE" dirty="0" smtClean="0"/>
              <a:t>Matchtidtagare</a:t>
            </a:r>
          </a:p>
          <a:p>
            <a:pPr eaLnBrk="1" hangingPunct="1">
              <a:lnSpc>
                <a:spcPct val="90000"/>
              </a:lnSpc>
            </a:pPr>
            <a:endParaRPr lang="sv-SE" dirty="0" smtClean="0"/>
          </a:p>
          <a:p>
            <a:pPr eaLnBrk="1" hangingPunct="1">
              <a:lnSpc>
                <a:spcPct val="90000"/>
              </a:lnSpc>
            </a:pPr>
            <a:r>
              <a:rPr lang="sv-SE" dirty="0" smtClean="0"/>
              <a:t>Två strafftidtagare</a:t>
            </a:r>
          </a:p>
        </p:txBody>
      </p:sp>
      <p:pic>
        <p:nvPicPr>
          <p:cNvPr id="3076" name="Picture 4" descr="header_left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940425" y="5373688"/>
            <a:ext cx="2752725" cy="104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SE" smtClean="0">
                <a:solidFill>
                  <a:srgbClr val="FF0000"/>
                </a:solidFill>
              </a:rPr>
              <a:t>Protokollförare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557338"/>
            <a:ext cx="8229600" cy="4525962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sv-SE" dirty="0" smtClean="0"/>
              <a:t>Det är viktigt att du som protokollförare har</a:t>
            </a:r>
          </a:p>
          <a:p>
            <a:pPr eaLnBrk="1" hangingPunct="1">
              <a:buFontTx/>
              <a:buNone/>
            </a:pPr>
            <a:r>
              <a:rPr lang="sv-SE" dirty="0" smtClean="0"/>
              <a:t>goda regelkunskaper och är väl insatt i hur</a:t>
            </a:r>
          </a:p>
          <a:p>
            <a:pPr eaLnBrk="1" hangingPunct="1">
              <a:buFontTx/>
              <a:buNone/>
            </a:pPr>
            <a:r>
              <a:rPr lang="sv-SE" dirty="0" smtClean="0"/>
              <a:t>ett matchfunktionärsbås ska arbeta. </a:t>
            </a:r>
          </a:p>
          <a:p>
            <a:pPr eaLnBrk="1" hangingPunct="1">
              <a:buFontTx/>
              <a:buNone/>
            </a:pPr>
            <a:endParaRPr lang="sv-SE" dirty="0" smtClean="0"/>
          </a:p>
          <a:p>
            <a:pPr eaLnBrk="1" hangingPunct="1">
              <a:buFontTx/>
              <a:buNone/>
            </a:pPr>
            <a:r>
              <a:rPr lang="sv-SE" dirty="0" smtClean="0"/>
              <a:t>Protokollföraren är den som har det</a:t>
            </a:r>
          </a:p>
          <a:p>
            <a:pPr eaLnBrk="1" hangingPunct="1">
              <a:buFontTx/>
              <a:buNone/>
            </a:pPr>
            <a:r>
              <a:rPr lang="sv-SE" dirty="0" smtClean="0"/>
              <a:t>övergripande ansvaret i båset och ansvarar</a:t>
            </a:r>
          </a:p>
          <a:p>
            <a:pPr eaLnBrk="1" hangingPunct="1">
              <a:buFontTx/>
              <a:buNone/>
            </a:pPr>
            <a:r>
              <a:rPr lang="sv-SE" dirty="0" smtClean="0"/>
              <a:t>därför över att bemanningen </a:t>
            </a:r>
          </a:p>
          <a:p>
            <a:pPr eaLnBrk="1" hangingPunct="1">
              <a:buFontTx/>
              <a:buNone/>
            </a:pPr>
            <a:r>
              <a:rPr lang="sv-SE" dirty="0"/>
              <a:t>ä</a:t>
            </a:r>
            <a:r>
              <a:rPr lang="sv-SE" dirty="0" smtClean="0"/>
              <a:t>r den rätta.</a:t>
            </a:r>
          </a:p>
        </p:txBody>
      </p:sp>
      <p:pic>
        <p:nvPicPr>
          <p:cNvPr id="4100" name="Picture 4" descr="header_left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940425" y="5373688"/>
            <a:ext cx="2752725" cy="104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SE" smtClean="0">
                <a:solidFill>
                  <a:srgbClr val="FF0000"/>
                </a:solidFill>
              </a:rPr>
              <a:t>Protokollföraren</a:t>
            </a:r>
            <a:r>
              <a:rPr lang="sv-SE" smtClean="0"/>
              <a:t>	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sv-SE" dirty="0" smtClean="0"/>
              <a:t>Protokollföraren är ansvarig för att:</a:t>
            </a:r>
          </a:p>
          <a:p>
            <a:pPr eaLnBrk="1" hangingPunct="1">
              <a:buFontTx/>
              <a:buNone/>
            </a:pPr>
            <a:endParaRPr lang="sv-SE" dirty="0" smtClean="0"/>
          </a:p>
          <a:p>
            <a:pPr eaLnBrk="1" hangingPunct="1"/>
            <a:r>
              <a:rPr lang="sv-SE" dirty="0" smtClean="0"/>
              <a:t>Korrekt tid för matchen och utvisningar anges på klockan</a:t>
            </a:r>
          </a:p>
          <a:p>
            <a:pPr eaLnBrk="1" hangingPunct="1"/>
            <a:r>
              <a:rPr lang="sv-SE" dirty="0" smtClean="0"/>
              <a:t>Utvisad spelare och orsak till utvisningen meddelas genom speakern</a:t>
            </a:r>
          </a:p>
          <a:p>
            <a:pPr eaLnBrk="1" hangingPunct="1"/>
            <a:r>
              <a:rPr lang="sv-SE" dirty="0" smtClean="0"/>
              <a:t>Protokollet är korrekt ifyllt</a:t>
            </a:r>
          </a:p>
        </p:txBody>
      </p:sp>
      <p:pic>
        <p:nvPicPr>
          <p:cNvPr id="5124" name="Picture 5" descr="header_left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940425" y="5373688"/>
            <a:ext cx="2752725" cy="104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SE" sz="4000" smtClean="0">
                <a:solidFill>
                  <a:srgbClr val="FF0000"/>
                </a:solidFill>
              </a:rPr>
              <a:t>Protokollförare</a:t>
            </a:r>
            <a:br>
              <a:rPr lang="sv-SE" sz="4000" smtClean="0">
                <a:solidFill>
                  <a:srgbClr val="FF0000"/>
                </a:solidFill>
              </a:rPr>
            </a:br>
            <a:r>
              <a:rPr lang="sv-SE" sz="4000" smtClean="0">
                <a:solidFill>
                  <a:srgbClr val="FF0000"/>
                </a:solidFill>
              </a:rPr>
              <a:t>(Före match)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sv-SE" dirty="0" smtClean="0"/>
              <a:t>I god tid före matchen ska lagen har lämnat</a:t>
            </a:r>
          </a:p>
          <a:p>
            <a:pPr eaLnBrk="1" hangingPunct="1">
              <a:buFontTx/>
              <a:buNone/>
            </a:pPr>
            <a:r>
              <a:rPr lang="sv-SE" dirty="0" smtClean="0"/>
              <a:t>in en preliminär laguppställning till </a:t>
            </a:r>
          </a:p>
          <a:p>
            <a:pPr eaLnBrk="1" hangingPunct="1">
              <a:buFontTx/>
              <a:buNone/>
            </a:pPr>
            <a:r>
              <a:rPr lang="sv-SE" dirty="0" smtClean="0"/>
              <a:t>protokollföraren.</a:t>
            </a:r>
          </a:p>
          <a:p>
            <a:pPr eaLnBrk="1" hangingPunct="1">
              <a:buFontTx/>
              <a:buNone/>
            </a:pPr>
            <a:endParaRPr lang="sv-SE" dirty="0" smtClean="0"/>
          </a:p>
          <a:p>
            <a:pPr eaLnBrk="1" hangingPunct="1">
              <a:buFontTx/>
              <a:buNone/>
            </a:pPr>
            <a:r>
              <a:rPr lang="sv-SE" dirty="0" smtClean="0"/>
              <a:t>Glöm inte att kontrollera så att lagkapten</a:t>
            </a:r>
          </a:p>
          <a:p>
            <a:pPr eaLnBrk="1" hangingPunct="1">
              <a:buFontTx/>
              <a:buNone/>
            </a:pPr>
            <a:r>
              <a:rPr lang="sv-SE" dirty="0" smtClean="0"/>
              <a:t>och assisterande lagkaptener är utmärkta i</a:t>
            </a:r>
          </a:p>
          <a:p>
            <a:pPr eaLnBrk="1" hangingPunct="1">
              <a:buFontTx/>
              <a:buNone/>
            </a:pPr>
            <a:r>
              <a:rPr lang="sv-SE" dirty="0" smtClean="0"/>
              <a:t>laguppställningen.</a:t>
            </a:r>
          </a:p>
        </p:txBody>
      </p:sp>
      <p:pic>
        <p:nvPicPr>
          <p:cNvPr id="6148" name="Picture 4" descr="header_left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940425" y="5373688"/>
            <a:ext cx="2752725" cy="104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SE" dirty="0" smtClean="0">
                <a:solidFill>
                  <a:srgbClr val="FF0000"/>
                </a:solidFill>
              </a:rPr>
              <a:t>Protokollförare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56792"/>
            <a:ext cx="8229600" cy="4525963"/>
          </a:xfrm>
        </p:spPr>
        <p:txBody>
          <a:bodyPr/>
          <a:lstStyle/>
          <a:p>
            <a:pPr eaLnBrk="1" hangingPunct="1"/>
            <a:r>
              <a:rPr lang="sv-SE" dirty="0" smtClean="0"/>
              <a:t>Ett lag får göra ändringar i laguppställningen fram till 15 minuter före matchstart.</a:t>
            </a:r>
          </a:p>
          <a:p>
            <a:pPr eaLnBrk="1" hangingPunct="1">
              <a:buFontTx/>
              <a:buNone/>
            </a:pPr>
            <a:endParaRPr lang="sv-SE" dirty="0" smtClean="0"/>
          </a:p>
          <a:p>
            <a:pPr eaLnBrk="1" hangingPunct="1"/>
            <a:r>
              <a:rPr lang="sv-SE" dirty="0" smtClean="0"/>
              <a:t>Gå in till domarna och presentera dig. Domarna ska också erhålla en laguppställningen.</a:t>
            </a:r>
          </a:p>
        </p:txBody>
      </p:sp>
      <p:pic>
        <p:nvPicPr>
          <p:cNvPr id="5" name="Picture 4" descr="header_left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940425" y="5373688"/>
            <a:ext cx="2752725" cy="104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solidFill>
                  <a:srgbClr val="FF0000"/>
                </a:solidFill>
              </a:rPr>
              <a:t>Protokollförare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dirty="0" smtClean="0"/>
              <a:t>Gå igenom allt ordentligt med domarteamet och informera dem om allt som de kan tänkas ha nytta av, till exempel:</a:t>
            </a:r>
          </a:p>
          <a:p>
            <a:r>
              <a:rPr lang="sv-SE" dirty="0" smtClean="0"/>
              <a:t>Kan du domartecknen bra eller dåligt</a:t>
            </a:r>
          </a:p>
          <a:p>
            <a:r>
              <a:rPr lang="sv-SE" dirty="0" smtClean="0"/>
              <a:t>Eventuella strul med klockan</a:t>
            </a:r>
          </a:p>
          <a:p>
            <a:r>
              <a:rPr lang="sv-SE" dirty="0" smtClean="0"/>
              <a:t>Hur ni löser det med kvittningar</a:t>
            </a:r>
          </a:p>
        </p:txBody>
      </p:sp>
      <p:pic>
        <p:nvPicPr>
          <p:cNvPr id="4" name="Picture 4" descr="header_left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940425" y="5373688"/>
            <a:ext cx="2752725" cy="104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9844648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solidFill>
                  <a:srgbClr val="FF0000"/>
                </a:solidFill>
              </a:rPr>
              <a:t>Protokollförare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Hur kommunicerar ni efter ett mål? (finns spelarna som var inne på banan med i laguppställningen</a:t>
            </a:r>
            <a:r>
              <a:rPr lang="sv-SE" dirty="0" smtClean="0"/>
              <a:t>)</a:t>
            </a:r>
          </a:p>
          <a:p>
            <a:r>
              <a:rPr lang="sv-SE" dirty="0" smtClean="0"/>
              <a:t>Kontrollera att domarteamet är informerat om de eventuella hålltider som finns. Är det till exempel nationalsång, line-</a:t>
            </a:r>
            <a:r>
              <a:rPr lang="sv-SE" dirty="0" err="1" smtClean="0"/>
              <a:t>up</a:t>
            </a:r>
            <a:r>
              <a:rPr lang="sv-SE" dirty="0" smtClean="0"/>
              <a:t>? </a:t>
            </a:r>
          </a:p>
          <a:p>
            <a:r>
              <a:rPr lang="sv-SE" dirty="0" smtClean="0"/>
              <a:t>När ska domarna in på isen?</a:t>
            </a:r>
            <a:endParaRPr lang="sv-SE" dirty="0"/>
          </a:p>
          <a:p>
            <a:endParaRPr lang="sv-SE" dirty="0"/>
          </a:p>
        </p:txBody>
      </p:sp>
      <p:pic>
        <p:nvPicPr>
          <p:cNvPr id="4" name="Picture 4" descr="header_left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940425" y="5373688"/>
            <a:ext cx="2752725" cy="104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728948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SE" sz="4000" smtClean="0">
                <a:solidFill>
                  <a:srgbClr val="FF0000"/>
                </a:solidFill>
              </a:rPr>
              <a:t>Protokollförare</a:t>
            </a:r>
            <a:br>
              <a:rPr lang="sv-SE" sz="4000" smtClean="0">
                <a:solidFill>
                  <a:srgbClr val="FF0000"/>
                </a:solidFill>
              </a:rPr>
            </a:br>
            <a:r>
              <a:rPr lang="sv-SE" sz="4000" smtClean="0">
                <a:solidFill>
                  <a:srgbClr val="FF0000"/>
                </a:solidFill>
              </a:rPr>
              <a:t>(Under match)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None/>
            </a:pPr>
            <a:r>
              <a:rPr lang="sv-SE" dirty="0" smtClean="0"/>
              <a:t>Under matchen är det protokollförarens uppgift att löpande bokföra matchens händelser:</a:t>
            </a:r>
          </a:p>
          <a:p>
            <a:pPr eaLnBrk="1" hangingPunct="1"/>
            <a:r>
              <a:rPr lang="sv-SE" dirty="0" smtClean="0"/>
              <a:t>Mål med målskytt och passningsläggare. Tiden för målet ska också bokföras.</a:t>
            </a:r>
          </a:p>
          <a:p>
            <a:pPr eaLnBrk="1" hangingPunct="1"/>
            <a:r>
              <a:rPr lang="sv-SE" dirty="0" smtClean="0"/>
              <a:t>Utvisningar: spelare, orsak, straff och tid.</a:t>
            </a:r>
          </a:p>
          <a:p>
            <a:pPr eaLnBrk="1" hangingPunct="1"/>
            <a:r>
              <a:rPr lang="sv-SE" dirty="0" smtClean="0"/>
              <a:t>Periodstatistik med skottstatistik och periodresultat.</a:t>
            </a:r>
          </a:p>
          <a:p>
            <a:pPr eaLnBrk="1" hangingPunct="1">
              <a:buFontTx/>
              <a:buNone/>
            </a:pPr>
            <a:endParaRPr lang="sv-SE" dirty="0" smtClean="0">
              <a:solidFill>
                <a:srgbClr val="FF0000"/>
              </a:solidFill>
            </a:endParaRPr>
          </a:p>
        </p:txBody>
      </p:sp>
      <p:pic>
        <p:nvPicPr>
          <p:cNvPr id="8196" name="Picture 4" descr="header_left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940425" y="5373688"/>
            <a:ext cx="2752725" cy="104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tandardformgivning">
  <a:themeElements>
    <a:clrScheme name="Standardformgivning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formgivning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formgivning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formgivning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formgivning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formgivning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formgivning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formgivning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formgivning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</TotalTime>
  <Words>538</Words>
  <Application>Microsoft Office PowerPoint</Application>
  <PresentationFormat>Bildspel på skärmen (4:3)</PresentationFormat>
  <Paragraphs>105</Paragraphs>
  <Slides>18</Slides>
  <Notes>16</Notes>
  <HiddenSlides>0</HiddenSlides>
  <MMClips>0</MMClips>
  <ScaleCrop>false</ScaleCrop>
  <HeadingPairs>
    <vt:vector size="6" baseType="variant">
      <vt:variant>
        <vt:lpstr>Använt teckensnitt</vt:lpstr>
      </vt:variant>
      <vt:variant>
        <vt:i4>1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18</vt:i4>
      </vt:variant>
    </vt:vector>
  </HeadingPairs>
  <TitlesOfParts>
    <vt:vector size="20" baseType="lpstr">
      <vt:lpstr>Arial</vt:lpstr>
      <vt:lpstr>Standardformgivning</vt:lpstr>
      <vt:lpstr> Matchfunktionärer</vt:lpstr>
      <vt:lpstr>Bemanning i matchfunktionärsbåset</vt:lpstr>
      <vt:lpstr>Protokollförare</vt:lpstr>
      <vt:lpstr>Protokollföraren </vt:lpstr>
      <vt:lpstr>Protokollförare (Före match)</vt:lpstr>
      <vt:lpstr>Protokollförare</vt:lpstr>
      <vt:lpstr>Protokollförare</vt:lpstr>
      <vt:lpstr>Protokollförare</vt:lpstr>
      <vt:lpstr>Protokollförare (Under match)</vt:lpstr>
      <vt:lpstr>Protokollförare (Efter match)</vt:lpstr>
      <vt:lpstr>Protokollförare</vt:lpstr>
      <vt:lpstr>Speaker (Före match)</vt:lpstr>
      <vt:lpstr>Speaker (Under match)</vt:lpstr>
      <vt:lpstr>Speaker</vt:lpstr>
      <vt:lpstr>Speaker (Efter match)</vt:lpstr>
      <vt:lpstr>Matchtidtagare</vt:lpstr>
      <vt:lpstr>Strafftidtagare</vt:lpstr>
      <vt:lpstr>PowerPoint-presentation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Matchfunktionärer</dc:title>
  <dc:creator>HP_Ägaren</dc:creator>
  <cp:lastModifiedBy>Emil Jonsson</cp:lastModifiedBy>
  <cp:revision>13</cp:revision>
  <dcterms:created xsi:type="dcterms:W3CDTF">2006-08-23T13:04:41Z</dcterms:created>
  <dcterms:modified xsi:type="dcterms:W3CDTF">2015-06-23T10:27:25Z</dcterms:modified>
</cp:coreProperties>
</file>