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DC3FAD-A3D6-69CD-44AE-91CE5CB52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756493E-92DA-3AF9-651E-6CD5079400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87D93A5-BC63-6D85-7A2F-82FA0927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4D7924A-1AC4-3ACA-9591-0957F732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12CBDE0-160F-1D36-ED8E-A26B864F7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234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4FAD44-3256-4245-26E9-DB1EF1376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869C78C-3F0C-0BE9-DF08-66B58C1D4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E947B1-F8CB-058D-C961-D9F1B058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77B83F-199E-CB28-CA1A-596431275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AC743BB-404C-32F7-5CA4-2A28F26E5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29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D525124-8684-3676-3627-6FB9EA4664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D8DD1D7-38FC-80B0-04DD-0B1786701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2F2E60-513A-95B6-FF42-003308E96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BDFA46-2BAF-5EC1-2EBF-62F603D6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031F66-8E67-FD64-ED30-AE0568329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028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A0DDB4-1CB0-289B-A8CE-3C70AEEA7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C6996BC-D995-227F-50BE-8003DE441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E24DF5D-1841-FBD3-49CE-369766E9A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C9E8E16-7219-8672-D87C-F42E08E82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FF98A5-BEA0-CAEA-66D7-2ED0FBC04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03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B1DC12-1EEA-6ECA-45D8-ABC8E7AF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40FCEA-51FF-2BDF-DEA6-09A116B4F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5813CF-9C41-341A-A533-CE1FB676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8601EAF-ADEB-0285-4587-92E9A2749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54077F-1C07-BC9C-963B-9B960A66B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504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F02B69-31CF-84B5-A77E-DFD46070C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0D1C33-1D62-52DC-308A-FBE345D5F9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910F25E-8E9F-9B1D-DBEF-BC1ACD1C9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B76C885-FD72-A3B6-3FDA-D07A33A5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2D27D6B-4393-A2DE-B0B2-78282B063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587C24-7CF0-88AB-1A40-8CC0355F0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083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D81F7A-BBB8-54FE-4EBD-62B600735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05FD059-18C8-3517-2325-DFD1E7157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C7FBC2-6D9C-3AFA-4B06-ACF462650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C033961-93A6-AE02-F9D8-B2253D7AD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990F67A-56DC-25FE-FAF4-FE95635728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7FDDAB2-263B-3AE8-F58F-23F45D29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9B6483B-50E1-8F55-FB5B-8E07C78B1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86718D7-3DCF-2C18-85F8-D1464B427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28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A5CE79-8D2B-8AB7-01C4-AD1D6171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078194-7761-7D9F-CC70-51BD4309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7018013-B3EE-4DDE-411B-D41129EF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4E15E62-5881-012A-5B28-327BE6E2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187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0272F79-3229-9EAD-491B-F5F688614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E9D2AC-4391-6072-EC66-B499DF5E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96C01F-6878-9C8A-C31C-B2A53D42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976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9972D7-9481-07BD-F540-3624B7F3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0C2D8A-061F-B3D0-5602-6F551B029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5B185E-B0BE-2A31-B909-67869186D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14D328-88E3-46DC-54EC-3E326AE2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850D33-601F-D563-F8BA-7BD8B976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F9256EB-BE02-5C57-33C5-76FB2E57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682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A58E2B-A7B1-9568-1711-23482FEF1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B72A9A2-B661-DE59-02A2-78CDA967D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871E38D-F56D-64F8-E3CA-FCB92FCE6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3A2876-4099-0855-EC68-C3BCF3139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FE4345-B521-7A6A-EAED-8061CA79C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9968EE-F269-8B53-2429-12566A2B0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91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69DEE82-87B8-9B12-9D52-C3B10A7F6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43A9A7-E7DA-2D71-90A0-A036CF13D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7EB36FF-62D9-B042-761C-B76CB4151F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40180-C1C5-453F-AC14-5BFCE9544E58}" type="datetimeFigureOut">
              <a:rPr lang="sv-SE" smtClean="0"/>
              <a:t>2022-08-24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14101C3-93F0-AE51-F223-40674486C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482F13-8B1A-B46F-E677-F7E4FE6EA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D88D8-D1BA-4313-BBB5-25371A4F1A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4369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46F2CC-1A4C-DC77-BFA7-1D3577750C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</a:t>
            </a:r>
            <a:br>
              <a:rPr lang="sv-SE" dirty="0"/>
            </a:br>
            <a:r>
              <a:rPr lang="sv-SE" dirty="0"/>
              <a:t>2022-08-23</a:t>
            </a:r>
          </a:p>
        </p:txBody>
      </p:sp>
    </p:spTree>
    <p:extLst>
      <p:ext uri="{BB962C8B-B14F-4D97-AF65-F5344CB8AC3E}">
        <p14:creationId xmlns:p14="http://schemas.microsoft.com/office/powerpoint/2010/main" val="2991522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FEB7CE-B0BC-9EA8-D95C-E165D9BA3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65D82B-5B89-50C1-4133-F31DA1336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Cupen</a:t>
            </a:r>
          </a:p>
          <a:p>
            <a:r>
              <a:rPr lang="sv-SE" dirty="0"/>
              <a:t>Kioskverksamhet</a:t>
            </a:r>
          </a:p>
          <a:p>
            <a:r>
              <a:rPr lang="sv-SE" dirty="0"/>
              <a:t>Träningar och matcher</a:t>
            </a:r>
          </a:p>
          <a:p>
            <a:r>
              <a:rPr lang="sv-SE" dirty="0"/>
              <a:t>Förråd</a:t>
            </a:r>
          </a:p>
          <a:p>
            <a:r>
              <a:rPr lang="sv-SE" dirty="0" err="1"/>
              <a:t>Morning</a:t>
            </a:r>
            <a:r>
              <a:rPr lang="sv-SE" dirty="0"/>
              <a:t> </a:t>
            </a:r>
            <a:r>
              <a:rPr lang="sv-SE" dirty="0" err="1"/>
              <a:t>skills</a:t>
            </a:r>
            <a:endParaRPr lang="sv-SE" dirty="0"/>
          </a:p>
          <a:p>
            <a:r>
              <a:rPr lang="sv-SE" dirty="0"/>
              <a:t>Socialt beteende</a:t>
            </a:r>
          </a:p>
          <a:p>
            <a:r>
              <a:rPr lang="sv-SE" dirty="0"/>
              <a:t>Övriga frågor</a:t>
            </a:r>
          </a:p>
        </p:txBody>
      </p:sp>
    </p:spTree>
    <p:extLst>
      <p:ext uri="{BB962C8B-B14F-4D97-AF65-F5344CB8AC3E}">
        <p14:creationId xmlns:p14="http://schemas.microsoft.com/office/powerpoint/2010/main" val="1214964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D1700D-29C2-D2E0-DFD2-19B40494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00811B-15C7-3456-4369-2B5EF5F43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10:e september</a:t>
            </a:r>
          </a:p>
          <a:p>
            <a:r>
              <a:rPr lang="sv-SE" dirty="0"/>
              <a:t>Hjälp av alla föräldrar den här dagen</a:t>
            </a:r>
          </a:p>
          <a:p>
            <a:r>
              <a:rPr lang="sv-SE" dirty="0"/>
              <a:t>Emma (Fabians mamma) och Maria (Maxims mamma) är cupansvariga</a:t>
            </a:r>
          </a:p>
        </p:txBody>
      </p:sp>
    </p:spTree>
    <p:extLst>
      <p:ext uri="{BB962C8B-B14F-4D97-AF65-F5344CB8AC3E}">
        <p14:creationId xmlns:p14="http://schemas.microsoft.com/office/powerpoint/2010/main" val="201036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AF3B26-1F8F-400C-9220-B57C03C23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Kioskverksamhet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05EC13-5BAB-3DA9-CAAD-BCFE99007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Madde (Lois mamma) och My (Oscars mamma) nya ansvariga</a:t>
            </a:r>
          </a:p>
          <a:p>
            <a:r>
              <a:rPr lang="sv-SE" dirty="0"/>
              <a:t>Schema kommer i dagarna, 2 veckor på hösten och 3 veckor på våren + A-lags matcher</a:t>
            </a:r>
          </a:p>
          <a:p>
            <a:r>
              <a:rPr lang="sv-SE" dirty="0"/>
              <a:t>För att få detta att fungera så MÅSTE alla själva ansvara för att man dyker upp eller byter tid med någon!</a:t>
            </a:r>
          </a:p>
        </p:txBody>
      </p:sp>
    </p:spTree>
    <p:extLst>
      <p:ext uri="{BB962C8B-B14F-4D97-AF65-F5344CB8AC3E}">
        <p14:creationId xmlns:p14="http://schemas.microsoft.com/office/powerpoint/2010/main" val="72947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93899D-8CBA-B3D2-9FBC-4F5E57881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 och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464DA9-868C-5E5B-67D2-5A7DBBD8C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Samma upplägg som förra året</a:t>
            </a:r>
          </a:p>
          <a:p>
            <a:r>
              <a:rPr lang="sv-SE" dirty="0"/>
              <a:t>Fokus på individuell utveckling</a:t>
            </a:r>
          </a:p>
          <a:p>
            <a:r>
              <a:rPr lang="sv-SE" dirty="0"/>
              <a:t>Utvecklingsplan C-ungdom</a:t>
            </a:r>
          </a:p>
          <a:p>
            <a:r>
              <a:rPr lang="sv-SE" dirty="0"/>
              <a:t>Johannes Hjelm, ny utvecklingsansvarig (Tränare J18 Elit)</a:t>
            </a:r>
          </a:p>
          <a:p>
            <a:r>
              <a:rPr lang="sv-SE" dirty="0"/>
              <a:t>Förråd – bortre kortsida, kollar möjlighet till ny kod</a:t>
            </a:r>
          </a:p>
          <a:p>
            <a:r>
              <a:rPr lang="sv-SE" dirty="0"/>
              <a:t>Mental utveckling (tro på sig själv och positiv feedback)</a:t>
            </a:r>
          </a:p>
          <a:p>
            <a:r>
              <a:rPr lang="sv-SE" dirty="0"/>
              <a:t>Fokus på att ha roligt (spontanidrott alltid det bästa)</a:t>
            </a:r>
          </a:p>
          <a:p>
            <a:r>
              <a:rPr lang="sv-SE" dirty="0"/>
              <a:t>Kost och sömn (skola)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713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CC4CFA-63B8-4E60-1F0A-C32679789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Morning</a:t>
            </a:r>
            <a:r>
              <a:rPr lang="sv-SE" dirty="0"/>
              <a:t> </a:t>
            </a:r>
            <a:r>
              <a:rPr lang="sv-SE" dirty="0" err="1"/>
              <a:t>Skills</a:t>
            </a:r>
            <a:endParaRPr lang="sv-SE" dirty="0"/>
          </a:p>
        </p:txBody>
      </p:sp>
      <p:pic>
        <p:nvPicPr>
          <p:cNvPr id="5" name="Platshållare för innehåll 4" descr="En bild som visar text&#10;&#10;Automatiskt genererad beskrivning">
            <a:extLst>
              <a:ext uri="{FF2B5EF4-FFF2-40B4-BE49-F238E27FC236}">
                <a16:creationId xmlns:a16="http://schemas.microsoft.com/office/drawing/2014/main" id="{905AB39F-C528-E7EC-1035-FB9944B3AC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56210"/>
            <a:ext cx="10515600" cy="4090167"/>
          </a:xfrm>
        </p:spPr>
      </p:pic>
    </p:spTree>
    <p:extLst>
      <p:ext uri="{BB962C8B-B14F-4D97-AF65-F5344CB8AC3E}">
        <p14:creationId xmlns:p14="http://schemas.microsoft.com/office/powerpoint/2010/main" val="1630979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70FBE-6E92-71CC-4779-37D27BB88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Platshållare för innehåll 4" descr="En bild som visar text&#10;&#10;Automatiskt genererad beskrivning">
            <a:extLst>
              <a:ext uri="{FF2B5EF4-FFF2-40B4-BE49-F238E27FC236}">
                <a16:creationId xmlns:a16="http://schemas.microsoft.com/office/drawing/2014/main" id="{791EBCDD-93EE-2A06-1B1F-26BB29343C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278" y="1863699"/>
            <a:ext cx="10417443" cy="4275190"/>
          </a:xfrm>
        </p:spPr>
      </p:pic>
    </p:spTree>
    <p:extLst>
      <p:ext uri="{BB962C8B-B14F-4D97-AF65-F5344CB8AC3E}">
        <p14:creationId xmlns:p14="http://schemas.microsoft.com/office/powerpoint/2010/main" val="2939800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158</Words>
  <Application>Microsoft Office PowerPoint</Application>
  <PresentationFormat>Bredbild</PresentationFormat>
  <Paragraphs>28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Föräldramöte 2022-08-23</vt:lpstr>
      <vt:lpstr>Agenda</vt:lpstr>
      <vt:lpstr>Cupen</vt:lpstr>
      <vt:lpstr>Kioskverksamhet</vt:lpstr>
      <vt:lpstr>Träning och matcher</vt:lpstr>
      <vt:lpstr>Morning Skills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2022-08-23</dc:title>
  <dc:creator>Johan Unnersjö</dc:creator>
  <cp:lastModifiedBy>My Karlsson</cp:lastModifiedBy>
  <cp:revision>5</cp:revision>
  <dcterms:created xsi:type="dcterms:W3CDTF">2022-08-23T14:12:34Z</dcterms:created>
  <dcterms:modified xsi:type="dcterms:W3CDTF">2022-08-24T11:53:49Z</dcterms:modified>
</cp:coreProperties>
</file>