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304"/>
    <a:srgbClr val="0F00FF"/>
    <a:srgbClr val="FF5C02"/>
    <a:srgbClr val="FFA605"/>
    <a:srgbClr val="E0FE02"/>
    <a:srgbClr val="FFB003"/>
    <a:srgbClr val="35F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082BE-0684-EA44-AC46-AF0BF2F110A7}" type="datetimeFigureOut">
              <a:rPr lang="sv-SE" smtClean="0"/>
              <a:t>2017-05-03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71456-54FC-194D-8CED-C26AB34C3EE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0992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4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0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7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6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6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93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3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3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6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584B-D605-42A5-B683-1788A87F20EE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279F-2481-4C23-BBE2-2BE3033E6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95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79510" cy="1645920"/>
          </a:xfrm>
          <a:prstGeom prst="rect">
            <a:avLst/>
          </a:prstGeom>
        </p:spPr>
      </p:pic>
      <p:sp>
        <p:nvSpPr>
          <p:cNvPr id="35" name="textruta 34"/>
          <p:cNvSpPr txBox="1"/>
          <p:nvPr/>
        </p:nvSpPr>
        <p:spPr>
          <a:xfrm>
            <a:off x="7092559" y="1854010"/>
            <a:ext cx="514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36 el 54 hål slagtävling, scratch. En flick- och en</a:t>
            </a:r>
          </a:p>
          <a:p>
            <a:r>
              <a:rPr lang="sv-SE" dirty="0" smtClean="0"/>
              <a:t>pojk-klass. </a:t>
            </a:r>
            <a:r>
              <a:rPr lang="sv-SE" dirty="0" err="1" smtClean="0"/>
              <a:t>Hcp</a:t>
            </a:r>
            <a:r>
              <a:rPr lang="sv-SE" dirty="0" smtClean="0"/>
              <a:t> på spelarna ligger mellan 2-15. Spelar</a:t>
            </a:r>
          </a:p>
          <a:p>
            <a:r>
              <a:rPr lang="sv-SE" dirty="0" smtClean="0"/>
              <a:t>om uppflyttnings-platser till Skandia Tour </a:t>
            </a:r>
            <a:r>
              <a:rPr lang="sv-SE" dirty="0" err="1" smtClean="0"/>
              <a:t>Elite</a:t>
            </a:r>
            <a:r>
              <a:rPr lang="sv-SE" dirty="0" smtClean="0"/>
              <a:t>.   </a:t>
            </a:r>
          </a:p>
        </p:txBody>
      </p:sp>
      <p:grpSp>
        <p:nvGrpSpPr>
          <p:cNvPr id="9" name="Grupp 8"/>
          <p:cNvGrpSpPr/>
          <p:nvPr/>
        </p:nvGrpSpPr>
        <p:grpSpPr>
          <a:xfrm>
            <a:off x="1845761" y="182875"/>
            <a:ext cx="10231769" cy="6517180"/>
            <a:chOff x="1845761" y="182875"/>
            <a:chExt cx="10231769" cy="6517180"/>
          </a:xfrm>
        </p:grpSpPr>
        <p:sp>
          <p:nvSpPr>
            <p:cNvPr id="2" name="Halvram 1"/>
            <p:cNvSpPr/>
            <p:nvPr/>
          </p:nvSpPr>
          <p:spPr>
            <a:xfrm>
              <a:off x="1845761" y="5370019"/>
              <a:ext cx="2377440" cy="1296786"/>
            </a:xfrm>
            <a:prstGeom prst="halfFrame">
              <a:avLst/>
            </a:prstGeom>
            <a:solidFill>
              <a:srgbClr val="35FF0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>
                <a:solidFill>
                  <a:schemeClr val="tx1"/>
                </a:solidFill>
              </a:endParaRPr>
            </a:p>
          </p:txBody>
        </p:sp>
        <p:sp>
          <p:nvSpPr>
            <p:cNvPr id="27" name="Halvram 26"/>
            <p:cNvSpPr/>
            <p:nvPr/>
          </p:nvSpPr>
          <p:spPr>
            <a:xfrm>
              <a:off x="8219533" y="182875"/>
              <a:ext cx="2377440" cy="1296786"/>
            </a:xfrm>
            <a:prstGeom prst="halfFrame">
              <a:avLst/>
            </a:prstGeom>
            <a:solidFill>
              <a:srgbClr val="0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8" name="Halvram 27"/>
            <p:cNvSpPr/>
            <p:nvPr/>
          </p:nvSpPr>
          <p:spPr>
            <a:xfrm>
              <a:off x="6661941" y="1479661"/>
              <a:ext cx="2377440" cy="1296786"/>
            </a:xfrm>
            <a:prstGeom prst="halfFram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29" name="Halvram 28"/>
            <p:cNvSpPr/>
            <p:nvPr/>
          </p:nvSpPr>
          <p:spPr>
            <a:xfrm>
              <a:off x="5104349" y="2776447"/>
              <a:ext cx="2377440" cy="1296786"/>
            </a:xfrm>
            <a:prstGeom prst="halfFrame">
              <a:avLst/>
            </a:prstGeom>
            <a:solidFill>
              <a:srgbClr val="FFA60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0" name="Halvram 29"/>
            <p:cNvSpPr/>
            <p:nvPr/>
          </p:nvSpPr>
          <p:spPr>
            <a:xfrm>
              <a:off x="3475055" y="4073233"/>
              <a:ext cx="2377440" cy="1296786"/>
            </a:xfrm>
            <a:prstGeom prst="halfFrame">
              <a:avLst/>
            </a:prstGeom>
            <a:solidFill>
              <a:srgbClr val="EEF30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5" name="textruta 4"/>
            <p:cNvSpPr txBox="1"/>
            <p:nvPr/>
          </p:nvSpPr>
          <p:spPr>
            <a:xfrm>
              <a:off x="2294710" y="5776725"/>
              <a:ext cx="37463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9 hål </a:t>
              </a:r>
              <a:r>
                <a:rPr lang="sv-SE" dirty="0" err="1" smtClean="0"/>
                <a:t>poängboggey</a:t>
              </a:r>
              <a:r>
                <a:rPr lang="sv-SE" dirty="0" smtClean="0"/>
                <a:t>. A-klass </a:t>
              </a:r>
              <a:r>
                <a:rPr lang="sv-SE" dirty="0" err="1" smtClean="0"/>
                <a:t>hcp</a:t>
              </a:r>
              <a:r>
                <a:rPr lang="sv-SE" dirty="0" smtClean="0"/>
                <a:t> 20-36,</a:t>
              </a:r>
            </a:p>
            <a:p>
              <a:r>
                <a:rPr lang="sv-SE" dirty="0" smtClean="0"/>
                <a:t>B-klass </a:t>
              </a:r>
              <a:r>
                <a:rPr lang="sv-SE" dirty="0" err="1" smtClean="0"/>
                <a:t>hcp</a:t>
              </a:r>
              <a:r>
                <a:rPr lang="sv-SE" dirty="0" smtClean="0"/>
                <a:t> 37-54. Mixade klasser,</a:t>
              </a:r>
            </a:p>
            <a:p>
              <a:r>
                <a:rPr lang="sv-SE" dirty="0" smtClean="0"/>
                <a:t>alla spelare från röd tee</a:t>
              </a:r>
            </a:p>
          </p:txBody>
        </p:sp>
        <p:sp>
          <p:nvSpPr>
            <p:cNvPr id="34" name="textruta 33"/>
            <p:cNvSpPr txBox="1"/>
            <p:nvPr/>
          </p:nvSpPr>
          <p:spPr>
            <a:xfrm>
              <a:off x="3907379" y="4513189"/>
              <a:ext cx="4261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VGF Rookie Tour. 18 hål slaggolf. </a:t>
              </a:r>
              <a:r>
                <a:rPr lang="sv-SE" dirty="0" err="1" smtClean="0"/>
                <a:t>Hcp</a:t>
              </a:r>
              <a:r>
                <a:rPr lang="sv-SE" dirty="0" smtClean="0"/>
                <a:t> 10-30.</a:t>
              </a:r>
            </a:p>
            <a:p>
              <a:r>
                <a:rPr lang="sv-SE" dirty="0" smtClean="0"/>
                <a:t>En flick- och en pojk-klass. Röd </a:t>
              </a:r>
              <a:r>
                <a:rPr lang="sv-SE" dirty="0" err="1" smtClean="0"/>
                <a:t>resp</a:t>
              </a:r>
              <a:r>
                <a:rPr lang="sv-SE" dirty="0" smtClean="0"/>
                <a:t> gul tee  </a:t>
              </a:r>
            </a:p>
          </p:txBody>
        </p:sp>
        <p:sp>
          <p:nvSpPr>
            <p:cNvPr id="6" name="textruta 5"/>
            <p:cNvSpPr txBox="1"/>
            <p:nvPr/>
          </p:nvSpPr>
          <p:spPr>
            <a:xfrm>
              <a:off x="1845761" y="5370019"/>
              <a:ext cx="15113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VGF Mini Tour</a:t>
              </a:r>
              <a:endParaRPr lang="sv-SE" dirty="0"/>
            </a:p>
          </p:txBody>
        </p:sp>
        <p:sp>
          <p:nvSpPr>
            <p:cNvPr id="38" name="textruta 37"/>
            <p:cNvSpPr txBox="1"/>
            <p:nvPr/>
          </p:nvSpPr>
          <p:spPr>
            <a:xfrm>
              <a:off x="3467545" y="4091643"/>
              <a:ext cx="17231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VGF Rookie Tour</a:t>
              </a:r>
              <a:endParaRPr lang="sv-SE" dirty="0"/>
            </a:p>
          </p:txBody>
        </p:sp>
        <p:sp>
          <p:nvSpPr>
            <p:cNvPr id="39" name="textruta 38"/>
            <p:cNvSpPr txBox="1"/>
            <p:nvPr/>
          </p:nvSpPr>
          <p:spPr>
            <a:xfrm>
              <a:off x="5124889" y="2778232"/>
              <a:ext cx="18290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Skandia Tour </a:t>
              </a:r>
              <a:r>
                <a:rPr lang="sv-SE" dirty="0" err="1" smtClean="0"/>
                <a:t>First</a:t>
              </a:r>
              <a:endParaRPr lang="sv-SE" dirty="0"/>
            </a:p>
          </p:txBody>
        </p:sp>
        <p:sp>
          <p:nvSpPr>
            <p:cNvPr id="40" name="textruta 39"/>
            <p:cNvSpPr txBox="1"/>
            <p:nvPr/>
          </p:nvSpPr>
          <p:spPr>
            <a:xfrm>
              <a:off x="5552145" y="3179228"/>
              <a:ext cx="543110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18 hål slaggolf, scratch. </a:t>
              </a:r>
              <a:r>
                <a:rPr lang="sv-SE" dirty="0" err="1" smtClean="0"/>
                <a:t>Hcp</a:t>
              </a:r>
              <a:r>
                <a:rPr lang="sv-SE" dirty="0" smtClean="0"/>
                <a:t>  upp till 36. En flick- och</a:t>
              </a:r>
            </a:p>
            <a:p>
              <a:r>
                <a:rPr lang="sv-SE" dirty="0" smtClean="0"/>
                <a:t>en pojk-klass. Röd </a:t>
              </a:r>
              <a:r>
                <a:rPr lang="sv-SE" dirty="0" err="1" smtClean="0"/>
                <a:t>resp</a:t>
              </a:r>
              <a:r>
                <a:rPr lang="sv-SE" dirty="0" smtClean="0"/>
                <a:t> gul tee. Spelar om uppflyttnings-</a:t>
              </a:r>
            </a:p>
            <a:p>
              <a:r>
                <a:rPr lang="sv-SE" dirty="0" smtClean="0"/>
                <a:t>platser till Skandia Tour </a:t>
              </a:r>
              <a:r>
                <a:rPr lang="sv-SE" dirty="0" err="1" smtClean="0"/>
                <a:t>Future</a:t>
              </a:r>
              <a:r>
                <a:rPr lang="sv-SE" dirty="0" smtClean="0"/>
                <a:t>.   </a:t>
              </a:r>
            </a:p>
          </p:txBody>
        </p:sp>
        <p:sp>
          <p:nvSpPr>
            <p:cNvPr id="41" name="textruta 40"/>
            <p:cNvSpPr txBox="1"/>
            <p:nvPr/>
          </p:nvSpPr>
          <p:spPr>
            <a:xfrm>
              <a:off x="6661941" y="1483786"/>
              <a:ext cx="2048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Skandia Tour </a:t>
              </a:r>
              <a:r>
                <a:rPr lang="sv-SE" dirty="0" err="1" smtClean="0"/>
                <a:t>Future</a:t>
              </a:r>
              <a:endParaRPr lang="sv-SE" dirty="0"/>
            </a:p>
          </p:txBody>
        </p:sp>
        <p:sp>
          <p:nvSpPr>
            <p:cNvPr id="42" name="textruta 41"/>
            <p:cNvSpPr txBox="1"/>
            <p:nvPr/>
          </p:nvSpPr>
          <p:spPr>
            <a:xfrm>
              <a:off x="8219533" y="195678"/>
              <a:ext cx="17249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Skandia Tour Elit</a:t>
              </a:r>
              <a:endParaRPr lang="sv-SE" dirty="0"/>
            </a:p>
          </p:txBody>
        </p:sp>
        <p:sp>
          <p:nvSpPr>
            <p:cNvPr id="44" name="textruta 43"/>
            <p:cNvSpPr txBox="1"/>
            <p:nvPr/>
          </p:nvSpPr>
          <p:spPr>
            <a:xfrm>
              <a:off x="8655568" y="572959"/>
              <a:ext cx="34219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54 el 72 hål slagtävling, scratch. En</a:t>
              </a:r>
            </a:p>
            <a:p>
              <a:r>
                <a:rPr lang="sv-SE" dirty="0" smtClean="0"/>
                <a:t>Flick- och en pojk-klass. </a:t>
              </a:r>
              <a:r>
                <a:rPr lang="sv-SE" dirty="0" err="1" smtClean="0"/>
                <a:t>Hcp</a:t>
              </a:r>
              <a:r>
                <a:rPr lang="sv-SE" dirty="0" smtClean="0"/>
                <a:t> på</a:t>
              </a:r>
            </a:p>
            <a:p>
              <a:r>
                <a:rPr lang="sv-SE" dirty="0" smtClean="0"/>
                <a:t>spelarna ligger mellan +2-6</a:t>
              </a:r>
            </a:p>
          </p:txBody>
        </p:sp>
      </p:grpSp>
      <p:sp>
        <p:nvSpPr>
          <p:cNvPr id="8" name="textruta 7"/>
          <p:cNvSpPr txBox="1"/>
          <p:nvPr/>
        </p:nvSpPr>
        <p:spPr>
          <a:xfrm rot="19230608">
            <a:off x="168531" y="1793775"/>
            <a:ext cx="60165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2400" b="1" dirty="0" smtClean="0"/>
              <a:t>Tävlingstrappa</a:t>
            </a:r>
          </a:p>
          <a:p>
            <a:pPr algn="ctr"/>
            <a:r>
              <a:rPr lang="sv-SE" sz="2400" b="1" dirty="0" smtClean="0"/>
              <a:t>Västergötlands Golfförbunds distrikt-tävlingar</a:t>
            </a:r>
          </a:p>
          <a:p>
            <a:pPr algn="ctr"/>
            <a:r>
              <a:rPr lang="sv-SE" sz="2400" b="1" dirty="0" smtClean="0"/>
              <a:t>och</a:t>
            </a:r>
          </a:p>
          <a:p>
            <a:pPr algn="ctr"/>
            <a:r>
              <a:rPr lang="sv-SE" sz="2400" b="1" dirty="0" smtClean="0"/>
              <a:t>Svenska Golfförbundets Skandia Tour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13276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Picture 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79510" cy="1645920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>
            <a:off x="2082800" y="609600"/>
            <a:ext cx="9448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/>
              <a:t>Tävlingarna spelas som 6 </a:t>
            </a:r>
            <a:r>
              <a:rPr lang="sv-SE" dirty="0" err="1" smtClean="0"/>
              <a:t>st</a:t>
            </a:r>
            <a:r>
              <a:rPr lang="sv-SE" dirty="0" smtClean="0"/>
              <a:t> fristående omgångar</a:t>
            </a:r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Västergötlands golfförbund arrangerar en Mini Tour, en Rookie Tour och en Skandia Tour </a:t>
            </a:r>
            <a:r>
              <a:rPr lang="sv-SE" dirty="0" err="1" smtClean="0"/>
              <a:t>First</a:t>
            </a:r>
            <a:r>
              <a:rPr lang="sv-SE" dirty="0" smtClean="0"/>
              <a:t> i varje omgång. Dessa tre tävlingar spelas </a:t>
            </a:r>
            <a:r>
              <a:rPr lang="sv-SE" smtClean="0"/>
              <a:t>på samma spelplats.</a:t>
            </a:r>
            <a:endParaRPr lang="sv-SE" dirty="0" smtClean="0"/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Skandia Tour  </a:t>
            </a:r>
            <a:r>
              <a:rPr lang="sv-SE" dirty="0" err="1" smtClean="0"/>
              <a:t>Future</a:t>
            </a:r>
            <a:r>
              <a:rPr lang="sv-SE" dirty="0" smtClean="0"/>
              <a:t> spelas på sju olika spelplatser vid varje omgång. Uttagning sker genom ranking och uppflyttning av spelare på nivån under från föregående omgång</a:t>
            </a:r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Skandia Tour </a:t>
            </a:r>
            <a:r>
              <a:rPr lang="sv-SE" dirty="0" err="1" smtClean="0"/>
              <a:t>Elite</a:t>
            </a:r>
            <a:r>
              <a:rPr lang="sv-SE" dirty="0" smtClean="0"/>
              <a:t> spelas på en spelplats vid varje omgång.</a:t>
            </a:r>
            <a:r>
              <a:rPr lang="sv-SE" dirty="0"/>
              <a:t> Uttagning sker genom ranking och uppflyttning av spelare på nivån under från föregående </a:t>
            </a:r>
            <a:r>
              <a:rPr lang="sv-SE" dirty="0" smtClean="0"/>
              <a:t>omgång</a:t>
            </a:r>
          </a:p>
          <a:p>
            <a:pPr marL="285750" indent="-285750">
              <a:buFont typeface="Arial" charset="0"/>
              <a:buChar char="•"/>
            </a:pPr>
            <a:endParaRPr lang="sv-SE" dirty="0" smtClean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VGF arrangerar </a:t>
            </a:r>
            <a:r>
              <a:rPr lang="sv-SE" dirty="0"/>
              <a:t>Mini Tour, </a:t>
            </a:r>
            <a:r>
              <a:rPr lang="sv-SE" dirty="0" smtClean="0"/>
              <a:t>Rookie </a:t>
            </a:r>
            <a:r>
              <a:rPr lang="sv-SE" dirty="0"/>
              <a:t>Tour och </a:t>
            </a:r>
            <a:r>
              <a:rPr lang="sv-SE" dirty="0" smtClean="0"/>
              <a:t>Skandia Tour </a:t>
            </a:r>
            <a:r>
              <a:rPr lang="sv-SE" dirty="0" err="1" smtClean="0"/>
              <a:t>First</a:t>
            </a:r>
            <a:r>
              <a:rPr lang="sv-SE" dirty="0" smtClean="0"/>
              <a:t> på följande spelplatser 2017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Mariestads GK 14/5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Vara-</a:t>
            </a:r>
            <a:r>
              <a:rPr lang="sv-SE" dirty="0" err="1" smtClean="0"/>
              <a:t>Bjertorp</a:t>
            </a:r>
            <a:r>
              <a:rPr lang="sv-SE" dirty="0" smtClean="0"/>
              <a:t> GK 11/6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Ulricehamns GK 2/7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Falköpings GK 30/7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Ekarnas GK 19/8</a:t>
            </a:r>
          </a:p>
          <a:p>
            <a:pPr marL="742950" lvl="1" indent="-285750">
              <a:buFont typeface="Arial" charset="0"/>
              <a:buChar char="•"/>
            </a:pPr>
            <a:r>
              <a:rPr lang="sv-SE" dirty="0" smtClean="0"/>
              <a:t>Marks GK 10/9</a:t>
            </a:r>
          </a:p>
          <a:p>
            <a:pPr marL="285750" indent="-285750">
              <a:buFont typeface="Arial" charset="0"/>
              <a:buChar char="•"/>
            </a:pPr>
            <a:endParaRPr lang="sv-SE" dirty="0"/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Anmälan sker via Min Golf. För att spela på Skandia Tour krävs att en tour-avgift på 350 kr är betald.</a:t>
            </a:r>
          </a:p>
        </p:txBody>
      </p:sp>
    </p:spTree>
    <p:extLst>
      <p:ext uri="{BB962C8B-B14F-4D97-AF65-F5344CB8AC3E}">
        <p14:creationId xmlns:p14="http://schemas.microsoft.com/office/powerpoint/2010/main" val="83977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286</Words>
  <Application>Microsoft Office PowerPoint</Application>
  <PresentationFormat>Anpassad</PresentationFormat>
  <Paragraphs>40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 Theme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Ulf Johansson A</dc:creator>
  <cp:lastModifiedBy>Magnus Herbertsson</cp:lastModifiedBy>
  <cp:revision>24</cp:revision>
  <dcterms:created xsi:type="dcterms:W3CDTF">2017-02-03T12:18:29Z</dcterms:created>
  <dcterms:modified xsi:type="dcterms:W3CDTF">2017-05-03T17:29:29Z</dcterms:modified>
</cp:coreProperties>
</file>