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7" r:id="rId2"/>
    <p:sldId id="266" r:id="rId3"/>
    <p:sldId id="258" r:id="rId4"/>
    <p:sldId id="259" r:id="rId5"/>
    <p:sldId id="264" r:id="rId6"/>
    <p:sldId id="265" r:id="rId7"/>
    <p:sldId id="270" r:id="rId8"/>
    <p:sldId id="267" r:id="rId9"/>
    <p:sldId id="269" r:id="rId10"/>
    <p:sldId id="268" r:id="rId11"/>
    <p:sldId id="261" r:id="rId12"/>
    <p:sldId id="262" r:id="rId13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08"/>
    <p:restoredTop sz="94681"/>
  </p:normalViewPr>
  <p:slideViewPr>
    <p:cSldViewPr snapToGrid="0" snapToObjects="1">
      <p:cViewPr varScale="1">
        <p:scale>
          <a:sx n="97" d="100"/>
          <a:sy n="97" d="100"/>
        </p:scale>
        <p:origin x="624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4B5FE54-3E36-2F44-81A8-8A284AF9B7C8}" type="doc">
      <dgm:prSet loTypeId="urn:microsoft.com/office/officeart/2005/8/layout/cycle3" loCatId="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sv-SE"/>
        </a:p>
      </dgm:t>
    </dgm:pt>
    <dgm:pt modelId="{658F64B6-4488-FA4E-85C8-399101D0C313}">
      <dgm:prSet phldrT="[Text]"/>
      <dgm:spPr/>
      <dgm:t>
        <a:bodyPr/>
        <a:lstStyle/>
        <a:p>
          <a:r>
            <a:rPr lang="sv-SE" dirty="0"/>
            <a:t>Januari 2019</a:t>
          </a:r>
        </a:p>
        <a:p>
          <a:r>
            <a:rPr lang="sv-SE" dirty="0"/>
            <a:t>Provträningar anmälning intresse</a:t>
          </a:r>
        </a:p>
      </dgm:t>
    </dgm:pt>
    <dgm:pt modelId="{2082CA81-7715-DA46-9213-B4533D2691A1}" type="parTrans" cxnId="{F9AD2EC6-16DB-CF41-90E0-57DC0B4BC300}">
      <dgm:prSet/>
      <dgm:spPr/>
      <dgm:t>
        <a:bodyPr/>
        <a:lstStyle/>
        <a:p>
          <a:endParaRPr lang="sv-SE"/>
        </a:p>
      </dgm:t>
    </dgm:pt>
    <dgm:pt modelId="{E5C01052-A9A8-914B-B4A5-50679A3727E3}" type="sibTrans" cxnId="{F9AD2EC6-16DB-CF41-90E0-57DC0B4BC300}">
      <dgm:prSet/>
      <dgm:spPr/>
      <dgm:t>
        <a:bodyPr/>
        <a:lstStyle/>
        <a:p>
          <a:endParaRPr lang="sv-SE"/>
        </a:p>
      </dgm:t>
    </dgm:pt>
    <dgm:pt modelId="{CD8D02A6-B492-474D-AA48-1F80D0324E7E}">
      <dgm:prSet phldrT="[Text]"/>
      <dgm:spPr/>
      <dgm:t>
        <a:bodyPr/>
        <a:lstStyle/>
        <a:p>
          <a:r>
            <a:rPr lang="sv-SE" dirty="0"/>
            <a:t>2019</a:t>
          </a:r>
        </a:p>
        <a:p>
          <a:r>
            <a:rPr lang="sv-SE" dirty="0"/>
            <a:t>April till Juni</a:t>
          </a:r>
        </a:p>
        <a:p>
          <a:r>
            <a:rPr lang="sv-SE" dirty="0"/>
            <a:t>Eftersäsong uppbyggnad</a:t>
          </a:r>
        </a:p>
        <a:p>
          <a:r>
            <a:rPr lang="sv-SE" dirty="0"/>
            <a:t>Fysik Kondition </a:t>
          </a:r>
          <a:r>
            <a:rPr lang="sv-SE" dirty="0" err="1"/>
            <a:t>Ispass</a:t>
          </a:r>
          <a:endParaRPr lang="sv-SE" dirty="0"/>
        </a:p>
      </dgm:t>
    </dgm:pt>
    <dgm:pt modelId="{3572E522-C1CB-EC46-B7C8-F6DA51D08A80}" type="parTrans" cxnId="{1D9DFAD8-B3E3-064E-BEA1-0EE16B4D6CD4}">
      <dgm:prSet/>
      <dgm:spPr/>
      <dgm:t>
        <a:bodyPr/>
        <a:lstStyle/>
        <a:p>
          <a:endParaRPr lang="sv-SE"/>
        </a:p>
      </dgm:t>
    </dgm:pt>
    <dgm:pt modelId="{9F9430E4-628F-E041-B55E-280A61296275}" type="sibTrans" cxnId="{1D9DFAD8-B3E3-064E-BEA1-0EE16B4D6CD4}">
      <dgm:prSet/>
      <dgm:spPr/>
      <dgm:t>
        <a:bodyPr/>
        <a:lstStyle/>
        <a:p>
          <a:endParaRPr lang="sv-SE"/>
        </a:p>
      </dgm:t>
    </dgm:pt>
    <dgm:pt modelId="{BE18F23B-3003-4140-BE1D-99BB6DE12D73}">
      <dgm:prSet phldrT="[Text]"/>
      <dgm:spPr/>
      <dgm:t>
        <a:bodyPr/>
        <a:lstStyle/>
        <a:p>
          <a:r>
            <a:rPr lang="sv-SE" dirty="0"/>
            <a:t>2019</a:t>
          </a:r>
        </a:p>
        <a:p>
          <a:r>
            <a:rPr lang="sv-SE" dirty="0"/>
            <a:t>Augusti v32</a:t>
          </a:r>
        </a:p>
        <a:p>
          <a:r>
            <a:rPr lang="sv-SE" dirty="0"/>
            <a:t>J18 Camp</a:t>
          </a:r>
        </a:p>
        <a:p>
          <a:r>
            <a:rPr lang="sv-SE" dirty="0"/>
            <a:t>Uppstart Isträningar</a:t>
          </a:r>
        </a:p>
      </dgm:t>
    </dgm:pt>
    <dgm:pt modelId="{753940B8-D049-4046-8176-E39656B4777B}" type="parTrans" cxnId="{C43D801A-FE56-5A45-A71A-A56C3F775148}">
      <dgm:prSet/>
      <dgm:spPr/>
      <dgm:t>
        <a:bodyPr/>
        <a:lstStyle/>
        <a:p>
          <a:endParaRPr lang="sv-SE"/>
        </a:p>
      </dgm:t>
    </dgm:pt>
    <dgm:pt modelId="{814881C6-A8C2-0348-B53C-298CA36AB8BF}" type="sibTrans" cxnId="{C43D801A-FE56-5A45-A71A-A56C3F775148}">
      <dgm:prSet/>
      <dgm:spPr/>
      <dgm:t>
        <a:bodyPr/>
        <a:lstStyle/>
        <a:p>
          <a:endParaRPr lang="sv-SE"/>
        </a:p>
      </dgm:t>
    </dgm:pt>
    <dgm:pt modelId="{6979ECEB-6F58-AB4E-950A-74F2936D9DA4}">
      <dgm:prSet phldrT="[Text]"/>
      <dgm:spPr/>
      <dgm:t>
        <a:bodyPr/>
        <a:lstStyle/>
        <a:p>
          <a:r>
            <a:rPr lang="sv-SE" dirty="0"/>
            <a:t>2019 September</a:t>
          </a:r>
        </a:p>
        <a:p>
          <a:r>
            <a:rPr lang="sv-SE" dirty="0"/>
            <a:t>Försäsongsträning</a:t>
          </a:r>
        </a:p>
        <a:p>
          <a:r>
            <a:rPr lang="sv-SE" dirty="0"/>
            <a:t>Truppen spikas</a:t>
          </a:r>
        </a:p>
      </dgm:t>
    </dgm:pt>
    <dgm:pt modelId="{C0821722-6566-A046-91D5-2B6EE2B7BD84}" type="parTrans" cxnId="{3085D2D4-7CA7-4742-B336-526D1EDEE6FF}">
      <dgm:prSet/>
      <dgm:spPr/>
      <dgm:t>
        <a:bodyPr/>
        <a:lstStyle/>
        <a:p>
          <a:endParaRPr lang="sv-SE"/>
        </a:p>
      </dgm:t>
    </dgm:pt>
    <dgm:pt modelId="{2F239396-0158-B24E-9019-13B8CEF38F67}" type="sibTrans" cxnId="{3085D2D4-7CA7-4742-B336-526D1EDEE6FF}">
      <dgm:prSet/>
      <dgm:spPr/>
      <dgm:t>
        <a:bodyPr/>
        <a:lstStyle/>
        <a:p>
          <a:endParaRPr lang="sv-SE"/>
        </a:p>
      </dgm:t>
    </dgm:pt>
    <dgm:pt modelId="{3C3980EE-9A96-ED44-99EC-541410946E72}">
      <dgm:prSet phldrT="[Text]"/>
      <dgm:spPr/>
      <dgm:t>
        <a:bodyPr/>
        <a:lstStyle/>
        <a:p>
          <a:r>
            <a:rPr lang="sv-SE" dirty="0"/>
            <a:t>J18 Seriespel</a:t>
          </a:r>
        </a:p>
      </dgm:t>
    </dgm:pt>
    <dgm:pt modelId="{DA9E0458-A5F2-9240-BD89-A72A1CDFF1B4}" type="parTrans" cxnId="{B8AAA8DB-7296-8848-9EC0-52E2E8159796}">
      <dgm:prSet/>
      <dgm:spPr/>
      <dgm:t>
        <a:bodyPr/>
        <a:lstStyle/>
        <a:p>
          <a:endParaRPr lang="sv-SE"/>
        </a:p>
      </dgm:t>
    </dgm:pt>
    <dgm:pt modelId="{B683BFCF-0D39-724D-B058-17EEB71BDAF7}" type="sibTrans" cxnId="{B8AAA8DB-7296-8848-9EC0-52E2E8159796}">
      <dgm:prSet/>
      <dgm:spPr/>
      <dgm:t>
        <a:bodyPr/>
        <a:lstStyle/>
        <a:p>
          <a:endParaRPr lang="sv-SE"/>
        </a:p>
      </dgm:t>
    </dgm:pt>
    <dgm:pt modelId="{103F8961-6C69-1441-9F7C-8208537772D0}">
      <dgm:prSet/>
      <dgm:spPr/>
      <dgm:t>
        <a:bodyPr/>
        <a:lstStyle/>
        <a:p>
          <a:r>
            <a:rPr lang="sv-SE" dirty="0"/>
            <a:t>Mars/April 2019</a:t>
          </a:r>
        </a:p>
        <a:p>
          <a:r>
            <a:rPr lang="sv-SE" dirty="0"/>
            <a:t>Provträningar</a:t>
          </a:r>
        </a:p>
        <a:p>
          <a:r>
            <a:rPr lang="sv-SE" dirty="0"/>
            <a:t>Uttagningar</a:t>
          </a:r>
        </a:p>
      </dgm:t>
    </dgm:pt>
    <dgm:pt modelId="{75880473-9033-3D4A-9FFC-E5D6E60DB830}" type="parTrans" cxnId="{28C95FFB-D9AB-EB48-B21E-76DC4AD48895}">
      <dgm:prSet/>
      <dgm:spPr/>
      <dgm:t>
        <a:bodyPr/>
        <a:lstStyle/>
        <a:p>
          <a:endParaRPr lang="sv-SE"/>
        </a:p>
      </dgm:t>
    </dgm:pt>
    <dgm:pt modelId="{D8C2FDED-630C-B14F-BCD6-91D19D5DEDAF}" type="sibTrans" cxnId="{28C95FFB-D9AB-EB48-B21E-76DC4AD48895}">
      <dgm:prSet/>
      <dgm:spPr/>
      <dgm:t>
        <a:bodyPr/>
        <a:lstStyle/>
        <a:p>
          <a:endParaRPr lang="sv-SE"/>
        </a:p>
      </dgm:t>
    </dgm:pt>
    <dgm:pt modelId="{7833B6C4-8879-7B41-9019-7806EF843143}" type="pres">
      <dgm:prSet presAssocID="{A4B5FE54-3E36-2F44-81A8-8A284AF9B7C8}" presName="Name0" presStyleCnt="0">
        <dgm:presLayoutVars>
          <dgm:dir/>
          <dgm:resizeHandles val="exact"/>
        </dgm:presLayoutVars>
      </dgm:prSet>
      <dgm:spPr/>
    </dgm:pt>
    <dgm:pt modelId="{BE8C0CB2-07E9-534E-AE5D-AB9580514E7B}" type="pres">
      <dgm:prSet presAssocID="{A4B5FE54-3E36-2F44-81A8-8A284AF9B7C8}" presName="cycle" presStyleCnt="0"/>
      <dgm:spPr/>
    </dgm:pt>
    <dgm:pt modelId="{E9B57885-0249-5C46-91F2-96062DF46982}" type="pres">
      <dgm:prSet presAssocID="{658F64B6-4488-FA4E-85C8-399101D0C313}" presName="nodeFirstNode" presStyleLbl="node1" presStyleIdx="0" presStyleCnt="6">
        <dgm:presLayoutVars>
          <dgm:bulletEnabled val="1"/>
        </dgm:presLayoutVars>
      </dgm:prSet>
      <dgm:spPr/>
    </dgm:pt>
    <dgm:pt modelId="{6265030C-5B75-2446-A114-75B4E3916DEA}" type="pres">
      <dgm:prSet presAssocID="{E5C01052-A9A8-914B-B4A5-50679A3727E3}" presName="sibTransFirstNode" presStyleLbl="bgShp" presStyleIdx="0" presStyleCnt="1"/>
      <dgm:spPr/>
    </dgm:pt>
    <dgm:pt modelId="{C6ED1170-5606-774E-B68C-2DB563EEAD16}" type="pres">
      <dgm:prSet presAssocID="{103F8961-6C69-1441-9F7C-8208537772D0}" presName="nodeFollowingNodes" presStyleLbl="node1" presStyleIdx="1" presStyleCnt="6">
        <dgm:presLayoutVars>
          <dgm:bulletEnabled val="1"/>
        </dgm:presLayoutVars>
      </dgm:prSet>
      <dgm:spPr/>
    </dgm:pt>
    <dgm:pt modelId="{DB18C7B5-1F10-A04D-9759-16C82CEA943C}" type="pres">
      <dgm:prSet presAssocID="{CD8D02A6-B492-474D-AA48-1F80D0324E7E}" presName="nodeFollowingNodes" presStyleLbl="node1" presStyleIdx="2" presStyleCnt="6" custRadScaleRad="102046" custRadScaleInc="-29727">
        <dgm:presLayoutVars>
          <dgm:bulletEnabled val="1"/>
        </dgm:presLayoutVars>
      </dgm:prSet>
      <dgm:spPr/>
    </dgm:pt>
    <dgm:pt modelId="{3F13AC34-3476-134A-88E0-4CB584B4C142}" type="pres">
      <dgm:prSet presAssocID="{BE18F23B-3003-4140-BE1D-99BB6DE12D73}" presName="nodeFollowingNodes" presStyleLbl="node1" presStyleIdx="3" presStyleCnt="6">
        <dgm:presLayoutVars>
          <dgm:bulletEnabled val="1"/>
        </dgm:presLayoutVars>
      </dgm:prSet>
      <dgm:spPr/>
    </dgm:pt>
    <dgm:pt modelId="{C6AF6E50-3C5F-D147-95F3-C9FCEEF941DE}" type="pres">
      <dgm:prSet presAssocID="{6979ECEB-6F58-AB4E-950A-74F2936D9DA4}" presName="nodeFollowingNodes" presStyleLbl="node1" presStyleIdx="4" presStyleCnt="6">
        <dgm:presLayoutVars>
          <dgm:bulletEnabled val="1"/>
        </dgm:presLayoutVars>
      </dgm:prSet>
      <dgm:spPr/>
    </dgm:pt>
    <dgm:pt modelId="{072661C4-1FF4-B843-82E0-1DF9E202C4C9}" type="pres">
      <dgm:prSet presAssocID="{3C3980EE-9A96-ED44-99EC-541410946E72}" presName="nodeFollowingNodes" presStyleLbl="node1" presStyleIdx="5" presStyleCnt="6">
        <dgm:presLayoutVars>
          <dgm:bulletEnabled val="1"/>
        </dgm:presLayoutVars>
      </dgm:prSet>
      <dgm:spPr/>
    </dgm:pt>
  </dgm:ptLst>
  <dgm:cxnLst>
    <dgm:cxn modelId="{FD2D3700-EDE9-0146-854F-EEC13BF236E6}" type="presOf" srcId="{103F8961-6C69-1441-9F7C-8208537772D0}" destId="{C6ED1170-5606-774E-B68C-2DB563EEAD16}" srcOrd="0" destOrd="0" presId="urn:microsoft.com/office/officeart/2005/8/layout/cycle3"/>
    <dgm:cxn modelId="{08F67D0C-C47E-D849-BDB2-EBAE2B830748}" type="presOf" srcId="{658F64B6-4488-FA4E-85C8-399101D0C313}" destId="{E9B57885-0249-5C46-91F2-96062DF46982}" srcOrd="0" destOrd="0" presId="urn:microsoft.com/office/officeart/2005/8/layout/cycle3"/>
    <dgm:cxn modelId="{C43D801A-FE56-5A45-A71A-A56C3F775148}" srcId="{A4B5FE54-3E36-2F44-81A8-8A284AF9B7C8}" destId="{BE18F23B-3003-4140-BE1D-99BB6DE12D73}" srcOrd="3" destOrd="0" parTransId="{753940B8-D049-4046-8176-E39656B4777B}" sibTransId="{814881C6-A8C2-0348-B53C-298CA36AB8BF}"/>
    <dgm:cxn modelId="{3C10BE24-0214-9A46-86EF-655B07E8BAFD}" type="presOf" srcId="{BE18F23B-3003-4140-BE1D-99BB6DE12D73}" destId="{3F13AC34-3476-134A-88E0-4CB584B4C142}" srcOrd="0" destOrd="0" presId="urn:microsoft.com/office/officeart/2005/8/layout/cycle3"/>
    <dgm:cxn modelId="{9DB8F360-D567-9B40-A7BC-C13B59BA73FA}" type="presOf" srcId="{E5C01052-A9A8-914B-B4A5-50679A3727E3}" destId="{6265030C-5B75-2446-A114-75B4E3916DEA}" srcOrd="0" destOrd="0" presId="urn:microsoft.com/office/officeart/2005/8/layout/cycle3"/>
    <dgm:cxn modelId="{2F25778F-AFA2-9C40-88F8-9048C7646C04}" type="presOf" srcId="{A4B5FE54-3E36-2F44-81A8-8A284AF9B7C8}" destId="{7833B6C4-8879-7B41-9019-7806EF843143}" srcOrd="0" destOrd="0" presId="urn:microsoft.com/office/officeart/2005/8/layout/cycle3"/>
    <dgm:cxn modelId="{85997C96-7097-1342-B4AA-78330E68F51F}" type="presOf" srcId="{CD8D02A6-B492-474D-AA48-1F80D0324E7E}" destId="{DB18C7B5-1F10-A04D-9759-16C82CEA943C}" srcOrd="0" destOrd="0" presId="urn:microsoft.com/office/officeart/2005/8/layout/cycle3"/>
    <dgm:cxn modelId="{CDB358AC-6F62-6C4B-8FC7-DF071AD58AE5}" type="presOf" srcId="{6979ECEB-6F58-AB4E-950A-74F2936D9DA4}" destId="{C6AF6E50-3C5F-D147-95F3-C9FCEEF941DE}" srcOrd="0" destOrd="0" presId="urn:microsoft.com/office/officeart/2005/8/layout/cycle3"/>
    <dgm:cxn modelId="{0B667DBE-BF6A-A942-B5EE-9054FD9F84A6}" type="presOf" srcId="{3C3980EE-9A96-ED44-99EC-541410946E72}" destId="{072661C4-1FF4-B843-82E0-1DF9E202C4C9}" srcOrd="0" destOrd="0" presId="urn:microsoft.com/office/officeart/2005/8/layout/cycle3"/>
    <dgm:cxn modelId="{F9AD2EC6-16DB-CF41-90E0-57DC0B4BC300}" srcId="{A4B5FE54-3E36-2F44-81A8-8A284AF9B7C8}" destId="{658F64B6-4488-FA4E-85C8-399101D0C313}" srcOrd="0" destOrd="0" parTransId="{2082CA81-7715-DA46-9213-B4533D2691A1}" sibTransId="{E5C01052-A9A8-914B-B4A5-50679A3727E3}"/>
    <dgm:cxn modelId="{3085D2D4-7CA7-4742-B336-526D1EDEE6FF}" srcId="{A4B5FE54-3E36-2F44-81A8-8A284AF9B7C8}" destId="{6979ECEB-6F58-AB4E-950A-74F2936D9DA4}" srcOrd="4" destOrd="0" parTransId="{C0821722-6566-A046-91D5-2B6EE2B7BD84}" sibTransId="{2F239396-0158-B24E-9019-13B8CEF38F67}"/>
    <dgm:cxn modelId="{1D9DFAD8-B3E3-064E-BEA1-0EE16B4D6CD4}" srcId="{A4B5FE54-3E36-2F44-81A8-8A284AF9B7C8}" destId="{CD8D02A6-B492-474D-AA48-1F80D0324E7E}" srcOrd="2" destOrd="0" parTransId="{3572E522-C1CB-EC46-B7C8-F6DA51D08A80}" sibTransId="{9F9430E4-628F-E041-B55E-280A61296275}"/>
    <dgm:cxn modelId="{B8AAA8DB-7296-8848-9EC0-52E2E8159796}" srcId="{A4B5FE54-3E36-2F44-81A8-8A284AF9B7C8}" destId="{3C3980EE-9A96-ED44-99EC-541410946E72}" srcOrd="5" destOrd="0" parTransId="{DA9E0458-A5F2-9240-BD89-A72A1CDFF1B4}" sibTransId="{B683BFCF-0D39-724D-B058-17EEB71BDAF7}"/>
    <dgm:cxn modelId="{28C95FFB-D9AB-EB48-B21E-76DC4AD48895}" srcId="{A4B5FE54-3E36-2F44-81A8-8A284AF9B7C8}" destId="{103F8961-6C69-1441-9F7C-8208537772D0}" srcOrd="1" destOrd="0" parTransId="{75880473-9033-3D4A-9FFC-E5D6E60DB830}" sibTransId="{D8C2FDED-630C-B14F-BCD6-91D19D5DEDAF}"/>
    <dgm:cxn modelId="{25394317-77AD-B347-A4A0-A6AB136D8660}" type="presParOf" srcId="{7833B6C4-8879-7B41-9019-7806EF843143}" destId="{BE8C0CB2-07E9-534E-AE5D-AB9580514E7B}" srcOrd="0" destOrd="0" presId="urn:microsoft.com/office/officeart/2005/8/layout/cycle3"/>
    <dgm:cxn modelId="{BAC17AA8-6B2E-B647-BF0D-47069B5A626F}" type="presParOf" srcId="{BE8C0CB2-07E9-534E-AE5D-AB9580514E7B}" destId="{E9B57885-0249-5C46-91F2-96062DF46982}" srcOrd="0" destOrd="0" presId="urn:microsoft.com/office/officeart/2005/8/layout/cycle3"/>
    <dgm:cxn modelId="{FF6658E9-15B6-EA48-BDD6-0769875C28B3}" type="presParOf" srcId="{BE8C0CB2-07E9-534E-AE5D-AB9580514E7B}" destId="{6265030C-5B75-2446-A114-75B4E3916DEA}" srcOrd="1" destOrd="0" presId="urn:microsoft.com/office/officeart/2005/8/layout/cycle3"/>
    <dgm:cxn modelId="{6B4E6415-FD3F-C24B-BB9A-0E11FEB44440}" type="presParOf" srcId="{BE8C0CB2-07E9-534E-AE5D-AB9580514E7B}" destId="{C6ED1170-5606-774E-B68C-2DB563EEAD16}" srcOrd="2" destOrd="0" presId="urn:microsoft.com/office/officeart/2005/8/layout/cycle3"/>
    <dgm:cxn modelId="{0B5E70F7-3406-6E42-904B-06D9734CFD87}" type="presParOf" srcId="{BE8C0CB2-07E9-534E-AE5D-AB9580514E7B}" destId="{DB18C7B5-1F10-A04D-9759-16C82CEA943C}" srcOrd="3" destOrd="0" presId="urn:microsoft.com/office/officeart/2005/8/layout/cycle3"/>
    <dgm:cxn modelId="{E7101C71-D5AB-DE4C-8CF7-700A0FDBC4EE}" type="presParOf" srcId="{BE8C0CB2-07E9-534E-AE5D-AB9580514E7B}" destId="{3F13AC34-3476-134A-88E0-4CB584B4C142}" srcOrd="4" destOrd="0" presId="urn:microsoft.com/office/officeart/2005/8/layout/cycle3"/>
    <dgm:cxn modelId="{76BF3F68-E531-7443-AB7F-09DD7E68AF6F}" type="presParOf" srcId="{BE8C0CB2-07E9-534E-AE5D-AB9580514E7B}" destId="{C6AF6E50-3C5F-D147-95F3-C9FCEEF941DE}" srcOrd="5" destOrd="0" presId="urn:microsoft.com/office/officeart/2005/8/layout/cycle3"/>
    <dgm:cxn modelId="{AE49F7EC-8020-5A49-885C-1FA6C30FF1D9}" type="presParOf" srcId="{BE8C0CB2-07E9-534E-AE5D-AB9580514E7B}" destId="{072661C4-1FF4-B843-82E0-1DF9E202C4C9}" srcOrd="6" destOrd="0" presId="urn:microsoft.com/office/officeart/2005/8/layout/cycle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265030C-5B75-2446-A114-75B4E3916DEA}">
      <dsp:nvSpPr>
        <dsp:cNvPr id="0" name=""/>
        <dsp:cNvSpPr/>
      </dsp:nvSpPr>
      <dsp:spPr>
        <a:xfrm>
          <a:off x="3302993" y="-3724"/>
          <a:ext cx="4366812" cy="4366812"/>
        </a:xfrm>
        <a:prstGeom prst="circularArrow">
          <a:avLst>
            <a:gd name="adj1" fmla="val 5274"/>
            <a:gd name="adj2" fmla="val 312630"/>
            <a:gd name="adj3" fmla="val 14198864"/>
            <a:gd name="adj4" fmla="val 17144165"/>
            <a:gd name="adj5" fmla="val 5477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9B57885-0249-5C46-91F2-96062DF46982}">
      <dsp:nvSpPr>
        <dsp:cNvPr id="0" name=""/>
        <dsp:cNvSpPr/>
      </dsp:nvSpPr>
      <dsp:spPr>
        <a:xfrm>
          <a:off x="4642544" y="1264"/>
          <a:ext cx="1687710" cy="84385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900" kern="1200" dirty="0"/>
            <a:t>Januari 2019</a:t>
          </a:r>
        </a:p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900" kern="1200" dirty="0"/>
            <a:t>Provträningar anmälning intresse</a:t>
          </a:r>
        </a:p>
      </dsp:txBody>
      <dsp:txXfrm>
        <a:off x="4683738" y="42458"/>
        <a:ext cx="1605322" cy="761467"/>
      </dsp:txXfrm>
    </dsp:sp>
    <dsp:sp modelId="{C6ED1170-5606-774E-B68C-2DB563EEAD16}">
      <dsp:nvSpPr>
        <dsp:cNvPr id="0" name=""/>
        <dsp:cNvSpPr/>
      </dsp:nvSpPr>
      <dsp:spPr>
        <a:xfrm>
          <a:off x="6176731" y="887027"/>
          <a:ext cx="1687710" cy="84385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900" kern="1200" dirty="0"/>
            <a:t>Mars/April 2019</a:t>
          </a:r>
        </a:p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900" kern="1200" dirty="0"/>
            <a:t>Provträningar</a:t>
          </a:r>
        </a:p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900" kern="1200" dirty="0"/>
            <a:t>Uttagningar</a:t>
          </a:r>
        </a:p>
      </dsp:txBody>
      <dsp:txXfrm>
        <a:off x="6217925" y="928221"/>
        <a:ext cx="1605322" cy="761467"/>
      </dsp:txXfrm>
    </dsp:sp>
    <dsp:sp modelId="{DB18C7B5-1F10-A04D-9759-16C82CEA943C}">
      <dsp:nvSpPr>
        <dsp:cNvPr id="0" name=""/>
        <dsp:cNvSpPr/>
      </dsp:nvSpPr>
      <dsp:spPr>
        <a:xfrm>
          <a:off x="6391049" y="2231888"/>
          <a:ext cx="1687710" cy="84385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900" kern="1200" dirty="0"/>
            <a:t>2019</a:t>
          </a:r>
        </a:p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900" kern="1200" dirty="0"/>
            <a:t>April till Juni</a:t>
          </a:r>
        </a:p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900" kern="1200" dirty="0"/>
            <a:t>Eftersäsong uppbyggnad</a:t>
          </a:r>
        </a:p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900" kern="1200" dirty="0"/>
            <a:t>Fysik Kondition </a:t>
          </a:r>
          <a:r>
            <a:rPr lang="sv-SE" sz="900" kern="1200" dirty="0" err="1"/>
            <a:t>Ispass</a:t>
          </a:r>
          <a:endParaRPr lang="sv-SE" sz="900" kern="1200" dirty="0"/>
        </a:p>
      </dsp:txBody>
      <dsp:txXfrm>
        <a:off x="6432243" y="2273082"/>
        <a:ext cx="1605322" cy="761467"/>
      </dsp:txXfrm>
    </dsp:sp>
    <dsp:sp modelId="{3F13AC34-3476-134A-88E0-4CB584B4C142}">
      <dsp:nvSpPr>
        <dsp:cNvPr id="0" name=""/>
        <dsp:cNvSpPr/>
      </dsp:nvSpPr>
      <dsp:spPr>
        <a:xfrm>
          <a:off x="4642544" y="3544317"/>
          <a:ext cx="1687710" cy="84385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900" kern="1200" dirty="0"/>
            <a:t>2019</a:t>
          </a:r>
        </a:p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900" kern="1200" dirty="0"/>
            <a:t>Augusti v32</a:t>
          </a:r>
        </a:p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900" kern="1200" dirty="0"/>
            <a:t>J18 Camp</a:t>
          </a:r>
        </a:p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900" kern="1200" dirty="0"/>
            <a:t>Uppstart Isträningar</a:t>
          </a:r>
        </a:p>
      </dsp:txBody>
      <dsp:txXfrm>
        <a:off x="4683738" y="3585511"/>
        <a:ext cx="1605322" cy="761467"/>
      </dsp:txXfrm>
    </dsp:sp>
    <dsp:sp modelId="{C6AF6E50-3C5F-D147-95F3-C9FCEEF941DE}">
      <dsp:nvSpPr>
        <dsp:cNvPr id="0" name=""/>
        <dsp:cNvSpPr/>
      </dsp:nvSpPr>
      <dsp:spPr>
        <a:xfrm>
          <a:off x="3108357" y="2658554"/>
          <a:ext cx="1687710" cy="84385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900" kern="1200" dirty="0"/>
            <a:t>2019 September</a:t>
          </a:r>
        </a:p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900" kern="1200" dirty="0"/>
            <a:t>Försäsongsträning</a:t>
          </a:r>
        </a:p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900" kern="1200" dirty="0"/>
            <a:t>Truppen spikas</a:t>
          </a:r>
        </a:p>
      </dsp:txBody>
      <dsp:txXfrm>
        <a:off x="3149551" y="2699748"/>
        <a:ext cx="1605322" cy="761467"/>
      </dsp:txXfrm>
    </dsp:sp>
    <dsp:sp modelId="{072661C4-1FF4-B843-82E0-1DF9E202C4C9}">
      <dsp:nvSpPr>
        <dsp:cNvPr id="0" name=""/>
        <dsp:cNvSpPr/>
      </dsp:nvSpPr>
      <dsp:spPr>
        <a:xfrm>
          <a:off x="3108357" y="887027"/>
          <a:ext cx="1687710" cy="84385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900" kern="1200" dirty="0"/>
            <a:t>J18 Seriespel</a:t>
          </a:r>
        </a:p>
      </dsp:txBody>
      <dsp:txXfrm>
        <a:off x="3149551" y="928221"/>
        <a:ext cx="1605322" cy="76146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3">
  <dgm:title val=""/>
  <dgm:desc val=""/>
  <dgm:catLst>
    <dgm:cat type="cycle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ch" ptType="node" func="cnt" op="equ" val="2">
        <dgm:alg type="composite">
          <dgm:param type="ar" val="0.9"/>
        </dgm:alg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  <dgm:constr type="ctrX" for="ch" forName="node1" refType="w" fact="0.5"/>
          <dgm:constr type="t" for="ch" forName="node1"/>
          <dgm:constr type="w" for="ch" forName="node1" refType="w" fact="0.8"/>
          <dgm:constr type="h" for="ch" forName="node1" refType="w" refFor="ch" refForName="node1" fact="0.5"/>
          <dgm:constr type="ctrX" for="ch" forName="sibTrans" refType="w" fact="0.5"/>
          <dgm:constr type="t" for="ch" forName="sibTrans"/>
          <dgm:constr type="w" for="ch" forName="sibTrans" refType="w" fact="0.8"/>
          <dgm:constr type="h" for="ch" forName="sibTrans" refType="w" refFor="ch" refForName="node1" fact="0.5"/>
          <dgm:constr type="userA" for="ch" forName="sibTrans" refType="w" fact="1.07"/>
          <dgm:constr type="ctrX" for="ch" forName="node2" refType="w" fact="0.5"/>
          <dgm:constr type="b" for="ch" forName="node2" refType="h"/>
          <dgm:constr type="w" for="ch" forName="node2" refType="w" fact="0.8"/>
          <dgm:constr type="h" for="ch" forName="node2" refType="w" refFor="ch" refForName="node1" fact="0.5"/>
          <dgm:constr type="l" for="ch" forName="sp1"/>
          <dgm:constr type="t" for="ch" forName="sp1" refType="h" fact="0.5"/>
          <dgm:constr type="w" for="ch" forName="sp1" val="1"/>
          <dgm:constr type="h" for="ch" forName="sp1" val="1"/>
          <dgm:constr type="r" for="ch" forName="sp2" refType="w"/>
          <dgm:constr type="t" for="ch" forName="sp2" refType="h" fact="0.5"/>
          <dgm:constr type="w" for="ch" forName="sp2" val="1"/>
          <dgm:constr type="h" for="ch" forName="sp2" val="1"/>
        </dgm:constrLst>
        <dgm:ruleLst/>
      </dgm:if>
      <dgm:else name="Name3">
        <dgm:alg type="composite"/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</dgm:constrLst>
        <dgm:ruleLst/>
      </dgm:else>
    </dgm:choose>
    <dgm:choose name="Name4">
      <dgm:if name="Name5" axis="ch" ptType="node" func="cnt" op="equ" val="2">
        <dgm:layoutNode name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ibTrans" styleLbl="bgShp">
          <dgm:choose name="Name6">
            <dgm:if name="Name7" func="var" arg="dir" op="equ" val="norm">
              <dgm:alg type="conn">
                <dgm:param type="connRout" val="longCurve"/>
                <dgm:param type="begPts" val="midR"/>
                <dgm:param type="endPts" val="midL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 fact="-1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if>
            <dgm:else name="Name8">
              <dgm:alg type="conn">
                <dgm:param type="connRout" val="longCurve"/>
                <dgm:param type="begPts" val="midL"/>
                <dgm:param type="endPts" val="midR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else>
          </dgm:choose>
          <dgm:ruleLst/>
        </dgm:layoutNode>
        <dgm:layoutNode name="node2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p1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sp2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if>
      <dgm:else name="Name9">
        <dgm:layoutNode name="cycle">
          <dgm:choose name="Name10">
            <dgm:if name="Name11" func="var" arg="dir" op="equ" val="norm">
              <dgm:alg type="cycle">
                <dgm:param type="stAng" val="0"/>
                <dgm:param type="spanAng" val="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 fact="-1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if>
            <dgm:else name="Name12">
              <dgm:alg type="cycle">
                <dgm:param type="stAng" val="0"/>
                <dgm:param type="spanAng" val="-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else>
          </dgm:choose>
          <dgm:ruleLst/>
          <dgm:forEach name="nodesFirstNodeForEach" axis="ch" ptType="node" cnt="1">
            <dgm:layoutNode name="nodeFirstNode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forEach name="sibTransForEach" axis="followSib" ptType="sibTrans" cnt="1">
              <dgm:layoutNode name="sibTransFirstNode" styleLbl="bgShp">
                <dgm:choose name="Name13">
                  <dgm:if name="Name14" func="var" arg="dir" op="equ" val="norm">
                    <dgm:alg type="conn">
                      <dgm:param type="connRout" val="longCurve"/>
                      <dgm:param type="begPts" val="midR"/>
                      <dgm:param type="endPts" val="midL"/>
                      <dgm:param type="dstNode" val="nodeFirstNode"/>
                    </dgm:alg>
                  </dgm:if>
                  <dgm:else name="Name15">
                    <dgm:alg type="conn">
                      <dgm:param type="connRout" val="longCurve"/>
                      <dgm:param type="begPts" val="midL"/>
                      <dgm:param type="endPts" val="midR"/>
                      <dgm:param type="dstNode" val="nodeFirstNode"/>
                    </dgm:alg>
                  </dgm:else>
                </dgm:choose>
                <dgm:shape xmlns:r="http://schemas.openxmlformats.org/officeDocument/2006/relationships" type="conn" r:blip="" zOrderOff="-2">
                  <dgm:adjLst/>
                </dgm:shape>
                <dgm:presOf axis="self"/>
                <dgm:choose name="Name16">
                  <dgm:if name="Name17" axis="par ch" ptType="doc node" func="cnt" op="equ" val="3">
                    <dgm:constrLst>
                      <dgm:constr type="userA"/>
                      <dgm:constr type="diam" refType="userA" fact="1.01"/>
                      <dgm:constr type="begPad" refType="connDist" fact="-0.2"/>
                      <dgm:constr type="endPad" refType="connDist" fact="0.05"/>
                    </dgm:constrLst>
                  </dgm:if>
                  <dgm:if name="Name18" axis="par ch" ptType="doc node" func="cnt" op="equ" val="4">
                    <dgm:constrLst>
                      <dgm:constr type="userA"/>
                      <dgm:constr type="diam" refType="userA" fact="1.26"/>
                      <dgm:constr type="begPad" refType="connDist" fact="-0.2"/>
                      <dgm:constr type="endPad" refType="connDist" fact="0.05"/>
                    </dgm:constrLst>
                  </dgm:if>
                  <dgm:if name="Name19" axis="par ch" ptType="doc node" func="cnt" op="equ" val="5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if>
                  <dgm:if name="Name20" axis="par ch" ptType="doc node" func="cnt" op="equ" val="6">
                    <dgm:constrLst>
                      <dgm:constr type="userA"/>
                      <dgm:constr type="diam" refType="userA" fact="1.1"/>
                      <dgm:constr type="begPad" refType="connDist" fact="-0.2"/>
                      <dgm:constr type="endPad" refType="connDist" fact="0.05"/>
                    </dgm:constrLst>
                  </dgm:if>
                  <dgm:else name="Name21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else>
                </dgm:choose>
                <dgm:ruleLst/>
              </dgm:layoutNode>
            </dgm:forEach>
          </dgm:forEach>
          <dgm:forEach name="followingNodesForEach" axis="ch" ptType="node" st="2">
            <dgm:layoutNode name="nodeFollowingNodes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forEach>
        </dgm:layoutNode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711200" y="1371600"/>
            <a:ext cx="10468864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sv-SE"/>
              <a:t>Klicka här för att ändra format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711200" y="3228536"/>
            <a:ext cx="10472928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sv-SE"/>
              <a:t>Klicka här för att ändra format på underrubrik i bakgrunden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0C869-C585-4E00-A479-307847EE61CB}" type="datetimeFigureOut">
              <a:rPr lang="sv-SE" smtClean="0"/>
              <a:t>2018-12-17</a:t>
            </a:fld>
            <a:endParaRPr lang="sv-SE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3D01D9-5E46-48A3-88F4-905B2E9E119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244339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v-SE"/>
              <a:t>Klicka här för att ändra format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sv-SE"/>
              <a:t>Klicka här för att ändra format på bakgrundstexten</a:t>
            </a:r>
          </a:p>
          <a:p>
            <a:pPr lvl="1" eaLnBrk="1" latinLnBrk="0" hangingPunct="1"/>
            <a:r>
              <a:rPr lang="sv-SE"/>
              <a:t>Nivå två</a:t>
            </a:r>
          </a:p>
          <a:p>
            <a:pPr lvl="2" eaLnBrk="1" latinLnBrk="0" hangingPunct="1"/>
            <a:r>
              <a:rPr lang="sv-SE"/>
              <a:t>Nivå tre</a:t>
            </a:r>
          </a:p>
          <a:p>
            <a:pPr lvl="3" eaLnBrk="1" latinLnBrk="0" hangingPunct="1"/>
            <a:r>
              <a:rPr lang="sv-SE"/>
              <a:t>Nivå fyra</a:t>
            </a:r>
          </a:p>
          <a:p>
            <a:pPr lvl="4" eaLnBrk="1" latinLnBrk="0" hangingPunct="1"/>
            <a:r>
              <a:rPr lang="sv-SE"/>
              <a:t>Nivå fem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0C869-C585-4E00-A479-307847EE61CB}" type="datetimeFigureOut">
              <a:rPr lang="sv-SE" smtClean="0"/>
              <a:t>2018-12-17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3D01D9-5E46-48A3-88F4-905B2E9E119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228839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914402"/>
            <a:ext cx="2743200" cy="5211763"/>
          </a:xfrm>
        </p:spPr>
        <p:txBody>
          <a:bodyPr vert="eaVert"/>
          <a:lstStyle/>
          <a:p>
            <a:r>
              <a:rPr kumimoji="0" lang="sv-SE"/>
              <a:t>Klicka här för att ändra format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914402"/>
            <a:ext cx="8026400" cy="5211763"/>
          </a:xfrm>
        </p:spPr>
        <p:txBody>
          <a:bodyPr vert="eaVert"/>
          <a:lstStyle/>
          <a:p>
            <a:pPr lvl="0" eaLnBrk="1" latinLnBrk="0" hangingPunct="1"/>
            <a:r>
              <a:rPr lang="sv-SE"/>
              <a:t>Klicka här för att ändra format på bakgrundstexten</a:t>
            </a:r>
          </a:p>
          <a:p>
            <a:pPr lvl="1" eaLnBrk="1" latinLnBrk="0" hangingPunct="1"/>
            <a:r>
              <a:rPr lang="sv-SE"/>
              <a:t>Nivå två</a:t>
            </a:r>
          </a:p>
          <a:p>
            <a:pPr lvl="2" eaLnBrk="1" latinLnBrk="0" hangingPunct="1"/>
            <a:r>
              <a:rPr lang="sv-SE"/>
              <a:t>Nivå tre</a:t>
            </a:r>
          </a:p>
          <a:p>
            <a:pPr lvl="3" eaLnBrk="1" latinLnBrk="0" hangingPunct="1"/>
            <a:r>
              <a:rPr lang="sv-SE"/>
              <a:t>Nivå fyra</a:t>
            </a:r>
          </a:p>
          <a:p>
            <a:pPr lvl="4" eaLnBrk="1" latinLnBrk="0" hangingPunct="1"/>
            <a:r>
              <a:rPr lang="sv-SE"/>
              <a:t>Nivå fem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0C869-C585-4E00-A479-307847EE61CB}" type="datetimeFigureOut">
              <a:rPr lang="sv-SE" smtClean="0"/>
              <a:t>2018-12-17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3D01D9-5E46-48A3-88F4-905B2E9E119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49369195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>
  <p:cSld name="Rubrik, innehåll och 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quarter" idx="2"/>
          </p:nvPr>
        </p:nvSpPr>
        <p:spPr>
          <a:xfrm>
            <a:off x="6197600" y="1600200"/>
            <a:ext cx="5384800" cy="21859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innehåll 4"/>
          <p:cNvSpPr>
            <a:spLocks noGrp="1"/>
          </p:cNvSpPr>
          <p:nvPr>
            <p:ph sz="quarter" idx="3"/>
          </p:nvPr>
        </p:nvSpPr>
        <p:spPr>
          <a:xfrm>
            <a:off x="6197600" y="3938589"/>
            <a:ext cx="5384800" cy="2187575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datum 5"/>
          <p:cNvSpPr>
            <a:spLocks noGrp="1"/>
          </p:cNvSpPr>
          <p:nvPr>
            <p:ph type="dt" sz="half" idx="10"/>
          </p:nvPr>
        </p:nvSpPr>
        <p:spPr>
          <a:xfrm>
            <a:off x="609600" y="6245225"/>
            <a:ext cx="2844800" cy="476250"/>
          </a:xfrm>
        </p:spPr>
        <p:txBody>
          <a:bodyPr/>
          <a:lstStyle>
            <a:lvl1pPr>
              <a:defRPr/>
            </a:lvl1pPr>
          </a:lstStyle>
          <a:p>
            <a:endParaRPr lang="en-US" altLang="sv-SE"/>
          </a:p>
        </p:txBody>
      </p:sp>
      <p:sp>
        <p:nvSpPr>
          <p:cNvPr id="7" name="Platshållare för sidfot 6"/>
          <p:cNvSpPr>
            <a:spLocks noGrp="1"/>
          </p:cNvSpPr>
          <p:nvPr>
            <p:ph type="ftr" sz="quarter" idx="11"/>
          </p:nvPr>
        </p:nvSpPr>
        <p:spPr>
          <a:xfrm>
            <a:off x="4165600" y="6245225"/>
            <a:ext cx="3860800" cy="476250"/>
          </a:xfrm>
        </p:spPr>
        <p:txBody>
          <a:bodyPr/>
          <a:lstStyle>
            <a:lvl1pPr>
              <a:defRPr/>
            </a:lvl1pPr>
          </a:lstStyle>
          <a:p>
            <a:endParaRPr lang="en-US" altLang="sv-SE"/>
          </a:p>
        </p:txBody>
      </p:sp>
      <p:sp>
        <p:nvSpPr>
          <p:cNvPr id="8" name="Platshållare för bildnummer 7"/>
          <p:cNvSpPr>
            <a:spLocks noGrp="1"/>
          </p:cNvSpPr>
          <p:nvPr>
            <p:ph type="sldNum" sz="quarter" idx="12"/>
          </p:nvPr>
        </p:nvSpPr>
        <p:spPr>
          <a:xfrm>
            <a:off x="8737600" y="6245225"/>
            <a:ext cx="2844800" cy="476250"/>
          </a:xfrm>
        </p:spPr>
        <p:txBody>
          <a:bodyPr/>
          <a:lstStyle>
            <a:lvl1pPr>
              <a:defRPr/>
            </a:lvl1pPr>
          </a:lstStyle>
          <a:p>
            <a:fld id="{0568D946-F272-447A-A19A-6ED93E7238E9}" type="slidenum">
              <a:rPr lang="en-US" altLang="sv-SE"/>
              <a:pPr/>
              <a:t>‹#›</a:t>
            </a:fld>
            <a:endParaRPr lang="en-US" altLang="sv-SE"/>
          </a:p>
        </p:txBody>
      </p:sp>
    </p:spTree>
    <p:extLst>
      <p:ext uri="{BB962C8B-B14F-4D97-AF65-F5344CB8AC3E}">
        <p14:creationId xmlns:p14="http://schemas.microsoft.com/office/powerpoint/2010/main" val="4252899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v-SE"/>
              <a:t>Klicka här för att ändra format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sv-SE"/>
              <a:t>Klicka här för att ändra format på bakgrundstexten</a:t>
            </a:r>
          </a:p>
          <a:p>
            <a:pPr lvl="1" eaLnBrk="1" latinLnBrk="0" hangingPunct="1"/>
            <a:r>
              <a:rPr lang="sv-SE"/>
              <a:t>Nivå två</a:t>
            </a:r>
          </a:p>
          <a:p>
            <a:pPr lvl="2" eaLnBrk="1" latinLnBrk="0" hangingPunct="1"/>
            <a:r>
              <a:rPr lang="sv-SE"/>
              <a:t>Nivå tre</a:t>
            </a:r>
          </a:p>
          <a:p>
            <a:pPr lvl="3" eaLnBrk="1" latinLnBrk="0" hangingPunct="1"/>
            <a:r>
              <a:rPr lang="sv-SE"/>
              <a:t>Nivå fyra</a:t>
            </a:r>
          </a:p>
          <a:p>
            <a:pPr lvl="4" eaLnBrk="1" latinLnBrk="0" hangingPunct="1"/>
            <a:r>
              <a:rPr lang="sv-SE"/>
              <a:t>Nivå fem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0C869-C585-4E00-A479-307847EE61CB}" type="datetimeFigureOut">
              <a:rPr lang="sv-SE" smtClean="0"/>
              <a:t>2018-12-17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3D01D9-5E46-48A3-88F4-905B2E9E119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23083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7136" y="1316736"/>
            <a:ext cx="103632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sv-SE"/>
              <a:t>Klicka här för att ändra format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7136" y="2704664"/>
            <a:ext cx="103632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sv-SE"/>
              <a:t>Klicka här för att ändra format på bakgrundstexten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0C869-C585-4E00-A479-307847EE61CB}" type="datetimeFigureOut">
              <a:rPr lang="sv-SE" smtClean="0"/>
              <a:t>2018-12-17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3D01D9-5E46-48A3-88F4-905B2E9E119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1542698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/>
          <a:lstStyle/>
          <a:p>
            <a:r>
              <a:rPr kumimoji="0" lang="sv-SE"/>
              <a:t>Klicka här för att ändra format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920085"/>
            <a:ext cx="53848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sv-SE"/>
              <a:t>Klicka här för att ändra format på bakgrundstexten</a:t>
            </a:r>
          </a:p>
          <a:p>
            <a:pPr lvl="1" eaLnBrk="1" latinLnBrk="0" hangingPunct="1"/>
            <a:r>
              <a:rPr lang="sv-SE"/>
              <a:t>Nivå två</a:t>
            </a:r>
          </a:p>
          <a:p>
            <a:pPr lvl="2" eaLnBrk="1" latinLnBrk="0" hangingPunct="1"/>
            <a:r>
              <a:rPr lang="sv-SE"/>
              <a:t>Nivå tre</a:t>
            </a:r>
          </a:p>
          <a:p>
            <a:pPr lvl="3" eaLnBrk="1" latinLnBrk="0" hangingPunct="1"/>
            <a:r>
              <a:rPr lang="sv-SE"/>
              <a:t>Nivå fyra</a:t>
            </a:r>
          </a:p>
          <a:p>
            <a:pPr lvl="4" eaLnBrk="1" latinLnBrk="0" hangingPunct="1"/>
            <a:r>
              <a:rPr lang="sv-SE"/>
              <a:t>Nivå fem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920085"/>
            <a:ext cx="53848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sv-SE"/>
              <a:t>Klicka här för att ändra format på bakgrundstexten</a:t>
            </a:r>
          </a:p>
          <a:p>
            <a:pPr lvl="1" eaLnBrk="1" latinLnBrk="0" hangingPunct="1"/>
            <a:r>
              <a:rPr lang="sv-SE"/>
              <a:t>Nivå två</a:t>
            </a:r>
          </a:p>
          <a:p>
            <a:pPr lvl="2" eaLnBrk="1" latinLnBrk="0" hangingPunct="1"/>
            <a:r>
              <a:rPr lang="sv-SE"/>
              <a:t>Nivå tre</a:t>
            </a:r>
          </a:p>
          <a:p>
            <a:pPr lvl="3" eaLnBrk="1" latinLnBrk="0" hangingPunct="1"/>
            <a:r>
              <a:rPr lang="sv-SE"/>
              <a:t>Nivå fyra</a:t>
            </a:r>
          </a:p>
          <a:p>
            <a:pPr lvl="4" eaLnBrk="1" latinLnBrk="0" hangingPunct="1"/>
            <a:r>
              <a:rPr lang="sv-SE"/>
              <a:t>Nivå fem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0C869-C585-4E00-A479-307847EE61CB}" type="datetimeFigureOut">
              <a:rPr lang="sv-SE" smtClean="0"/>
              <a:t>2018-12-17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3D01D9-5E46-48A3-88F4-905B2E9E119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323220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sv-SE"/>
              <a:t>Klicka här för att ändra format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855248"/>
            <a:ext cx="5386917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sv-SE"/>
              <a:t>Klicka här för att ändra format på bakgrundstexten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6193368" y="1859758"/>
            <a:ext cx="5389033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sv-SE"/>
              <a:t>Klicka här för att ändra format på bakgrundstexten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609600" y="2514600"/>
            <a:ext cx="5386917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sv-SE"/>
              <a:t>Klicka här för att ändra format på bakgrundstexten</a:t>
            </a:r>
          </a:p>
          <a:p>
            <a:pPr lvl="1" eaLnBrk="1" latinLnBrk="0" hangingPunct="1"/>
            <a:r>
              <a:rPr lang="sv-SE"/>
              <a:t>Nivå två</a:t>
            </a:r>
          </a:p>
          <a:p>
            <a:pPr lvl="2" eaLnBrk="1" latinLnBrk="0" hangingPunct="1"/>
            <a:r>
              <a:rPr lang="sv-SE"/>
              <a:t>Nivå tre</a:t>
            </a:r>
          </a:p>
          <a:p>
            <a:pPr lvl="3" eaLnBrk="1" latinLnBrk="0" hangingPunct="1"/>
            <a:r>
              <a:rPr lang="sv-SE"/>
              <a:t>Nivå fyra</a:t>
            </a:r>
          </a:p>
          <a:p>
            <a:pPr lvl="4" eaLnBrk="1" latinLnBrk="0" hangingPunct="1"/>
            <a:r>
              <a:rPr lang="sv-SE"/>
              <a:t>Nivå fem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514600"/>
            <a:ext cx="5389033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sv-SE"/>
              <a:t>Klicka här för att ändra format på bakgrundstexten</a:t>
            </a:r>
          </a:p>
          <a:p>
            <a:pPr lvl="1" eaLnBrk="1" latinLnBrk="0" hangingPunct="1"/>
            <a:r>
              <a:rPr lang="sv-SE"/>
              <a:t>Nivå två</a:t>
            </a:r>
          </a:p>
          <a:p>
            <a:pPr lvl="2" eaLnBrk="1" latinLnBrk="0" hangingPunct="1"/>
            <a:r>
              <a:rPr lang="sv-SE"/>
              <a:t>Nivå tre</a:t>
            </a:r>
          </a:p>
          <a:p>
            <a:pPr lvl="3" eaLnBrk="1" latinLnBrk="0" hangingPunct="1"/>
            <a:r>
              <a:rPr lang="sv-SE"/>
              <a:t>Nivå fyra</a:t>
            </a:r>
          </a:p>
          <a:p>
            <a:pPr lvl="4" eaLnBrk="1" latinLnBrk="0" hangingPunct="1"/>
            <a:r>
              <a:rPr lang="sv-SE"/>
              <a:t>Nivå fem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0C869-C585-4E00-A479-307847EE61CB}" type="datetimeFigureOut">
              <a:rPr lang="sv-SE" smtClean="0"/>
              <a:t>2018-12-17</a:t>
            </a:fld>
            <a:endParaRPr lang="sv-S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3D01D9-5E46-48A3-88F4-905B2E9E119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11543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110744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sv-SE"/>
              <a:t>Klicka här för att ändra format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0C869-C585-4E00-A479-307847EE61CB}" type="datetimeFigureOut">
              <a:rPr lang="sv-SE" smtClean="0"/>
              <a:t>2018-12-17</a:t>
            </a:fld>
            <a:endParaRPr lang="sv-S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3D01D9-5E46-48A3-88F4-905B2E9E119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0602280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0C869-C585-4E00-A479-307847EE61CB}" type="datetimeFigureOut">
              <a:rPr lang="sv-SE" smtClean="0"/>
              <a:t>2018-12-17</a:t>
            </a:fld>
            <a:endParaRPr lang="sv-S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3D01D9-5E46-48A3-88F4-905B2E9E119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906945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4352"/>
            <a:ext cx="36576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sv-SE"/>
              <a:t>Klicka här för att ändra format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76400"/>
            <a:ext cx="36576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sv-SE"/>
              <a:t>Klicka här för att ändra format på bakgrundstexten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766733" y="1676400"/>
            <a:ext cx="6815667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sv-SE"/>
              <a:t>Klicka här för att ändra format på bakgrundstexten</a:t>
            </a:r>
          </a:p>
          <a:p>
            <a:pPr lvl="1" eaLnBrk="1" latinLnBrk="0" hangingPunct="1"/>
            <a:r>
              <a:rPr lang="sv-SE"/>
              <a:t>Nivå två</a:t>
            </a:r>
          </a:p>
          <a:p>
            <a:pPr lvl="2" eaLnBrk="1" latinLnBrk="0" hangingPunct="1"/>
            <a:r>
              <a:rPr lang="sv-SE"/>
              <a:t>Nivå tre</a:t>
            </a:r>
          </a:p>
          <a:p>
            <a:pPr lvl="3" eaLnBrk="1" latinLnBrk="0" hangingPunct="1"/>
            <a:r>
              <a:rPr lang="sv-SE"/>
              <a:t>Nivå fyra</a:t>
            </a:r>
          </a:p>
          <a:p>
            <a:pPr lvl="4" eaLnBrk="1" latinLnBrk="0" hangingPunct="1"/>
            <a:r>
              <a:rPr lang="sv-SE"/>
              <a:t>Nivå fem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0C869-C585-4E00-A479-307847EE61CB}" type="datetimeFigureOut">
              <a:rPr lang="sv-SE" smtClean="0"/>
              <a:t>2018-12-17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3D01D9-5E46-48A3-88F4-905B2E9E119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2267749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4221004" y="1108077"/>
            <a:ext cx="70104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10672179" y="5359769"/>
            <a:ext cx="207264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2800" y="1176997"/>
            <a:ext cx="2950464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sv-SE"/>
              <a:t>Klicka här för att ändra format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2800" y="2828785"/>
            <a:ext cx="29464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sv-SE"/>
              <a:t>Klicka här för att ändra format på bakgrundstexten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0C869-C585-4E00-A479-307847EE61CB}" type="datetimeFigureOut">
              <a:rPr lang="sv-SE" smtClean="0"/>
              <a:t>2018-12-17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69600" y="6356351"/>
            <a:ext cx="812800" cy="365125"/>
          </a:xfrm>
        </p:spPr>
        <p:txBody>
          <a:bodyPr/>
          <a:lstStyle/>
          <a:p>
            <a:fld id="{963D01D9-5E46-48A3-88F4-905B2E9E119A}" type="slidenum">
              <a:rPr lang="sv-SE" smtClean="0"/>
              <a:t>‹#›</a:t>
            </a:fld>
            <a:endParaRPr lang="sv-S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4647724" y="1199517"/>
            <a:ext cx="615696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sv-SE"/>
              <a:t>Klicka på ikonen för att lägga till en bild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12700" y="5816600"/>
            <a:ext cx="1221740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sz="18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5842000" y="6219826"/>
            <a:ext cx="63500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sz="18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879922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12700" y="-7144"/>
            <a:ext cx="1221740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sz="18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5842000" y="-7144"/>
            <a:ext cx="63500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sz="18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sv-SE"/>
              <a:t>Klicka här för att ändra format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609600" y="1935480"/>
            <a:ext cx="109728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sv-SE"/>
              <a:t>Klicka här för att ändra format på bakgrundstexten</a:t>
            </a:r>
          </a:p>
          <a:p>
            <a:pPr lvl="1" eaLnBrk="1" latinLnBrk="0" hangingPunct="1"/>
            <a:r>
              <a:rPr kumimoji="0" lang="sv-SE"/>
              <a:t>Nivå två</a:t>
            </a:r>
          </a:p>
          <a:p>
            <a:pPr lvl="2" eaLnBrk="1" latinLnBrk="0" hangingPunct="1"/>
            <a:r>
              <a:rPr kumimoji="0" lang="sv-SE"/>
              <a:t>Nivå tre</a:t>
            </a:r>
          </a:p>
          <a:p>
            <a:pPr lvl="3" eaLnBrk="1" latinLnBrk="0" hangingPunct="1"/>
            <a:r>
              <a:rPr kumimoji="0" lang="sv-SE"/>
              <a:t>Nivå fyra</a:t>
            </a:r>
          </a:p>
          <a:p>
            <a:pPr lvl="4" eaLnBrk="1" latinLnBrk="0" hangingPunct="1"/>
            <a:r>
              <a:rPr kumimoji="0" lang="sv-SE"/>
              <a:t>Nivå fem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8E70C869-C585-4E00-A479-307847EE61CB}" type="datetimeFigureOut">
              <a:rPr lang="sv-SE" smtClean="0"/>
              <a:t>2018-12-17</a:t>
            </a:fld>
            <a:endParaRPr lang="sv-SE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3556000" y="6356351"/>
            <a:ext cx="44704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10566400" y="6356351"/>
            <a:ext cx="1016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963D01D9-5E46-48A3-88F4-905B2E9E119A}" type="slidenum">
              <a:rPr lang="sv-SE" smtClean="0"/>
              <a:t>‹#›</a:t>
            </a:fld>
            <a:endParaRPr lang="sv-SE"/>
          </a:p>
        </p:txBody>
      </p:sp>
      <p:grpSp>
        <p:nvGrpSpPr>
          <p:cNvPr id="2" name="Group 1"/>
          <p:cNvGrpSpPr/>
          <p:nvPr/>
        </p:nvGrpSpPr>
        <p:grpSpPr>
          <a:xfrm>
            <a:off x="-25356" y="202408"/>
            <a:ext cx="12240731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sz="1800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sz="1800"/>
            </a:p>
          </p:txBody>
        </p:sp>
      </p:grpSp>
    </p:spTree>
    <p:extLst>
      <p:ext uri="{BB962C8B-B14F-4D97-AF65-F5344CB8AC3E}">
        <p14:creationId xmlns:p14="http://schemas.microsoft.com/office/powerpoint/2010/main" val="107687689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2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2057400" y="476672"/>
            <a:ext cx="7851648" cy="1828800"/>
          </a:xfrm>
        </p:spPr>
        <p:txBody>
          <a:bodyPr>
            <a:normAutofit fontScale="90000"/>
          </a:bodyPr>
          <a:lstStyle/>
          <a:p>
            <a:pPr algn="ctr"/>
            <a:r>
              <a:rPr lang="sv-SE" dirty="0">
                <a:solidFill>
                  <a:srgbClr val="FFFF00"/>
                </a:solidFill>
              </a:rPr>
              <a:t>Boo Hockey satsar på </a:t>
            </a:r>
            <a:br>
              <a:rPr lang="sv-SE" dirty="0">
                <a:solidFill>
                  <a:srgbClr val="FFFF00"/>
                </a:solidFill>
              </a:rPr>
            </a:br>
            <a:r>
              <a:rPr lang="sv-SE" dirty="0">
                <a:solidFill>
                  <a:srgbClr val="FFFF00"/>
                </a:solidFill>
              </a:rPr>
              <a:t>J18</a:t>
            </a:r>
            <a:br>
              <a:rPr lang="sv-SE" dirty="0">
                <a:solidFill>
                  <a:srgbClr val="FFFF00"/>
                </a:solidFill>
              </a:rPr>
            </a:br>
            <a:r>
              <a:rPr lang="sv-SE" dirty="0">
                <a:solidFill>
                  <a:srgbClr val="FFFF00"/>
                </a:solidFill>
              </a:rPr>
              <a:t>2019/20</a:t>
            </a:r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2057400" y="5276800"/>
            <a:ext cx="7851648" cy="1104528"/>
          </a:xfrm>
        </p:spPr>
        <p:txBody>
          <a:bodyPr/>
          <a:lstStyle/>
          <a:p>
            <a:pPr algn="ctr"/>
            <a:r>
              <a:rPr lang="sv-SE" sz="1600" dirty="0"/>
              <a:t>Pierre Bergström Ordförande </a:t>
            </a:r>
            <a:r>
              <a:rPr lang="sv-SE" sz="1600" dirty="0" err="1"/>
              <a:t>BooHockey</a:t>
            </a:r>
            <a:endParaRPr lang="sv-SE" sz="1600" dirty="0"/>
          </a:p>
          <a:p>
            <a:pPr algn="ctr"/>
            <a:r>
              <a:rPr lang="sv-SE" sz="1600" dirty="0"/>
              <a:t>Fredrik Sandström, Styrelsen, Lagledare J18</a:t>
            </a:r>
          </a:p>
          <a:p>
            <a:endParaRPr lang="sv-SE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7849" y="2420889"/>
            <a:ext cx="2430561" cy="24678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7478641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C2708F3-5CA4-B946-8D07-657A127651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Försäsongsträning 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A6C9490F-6AD1-FA45-A3B8-C3C4105670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935480"/>
            <a:ext cx="10972800" cy="4389120"/>
          </a:xfrm>
        </p:spPr>
        <p:txBody>
          <a:bodyPr/>
          <a:lstStyle/>
          <a:p>
            <a:r>
              <a:rPr lang="sv-SE" dirty="0"/>
              <a:t>Uppstartscamp v32 (skolor startar 33)</a:t>
            </a:r>
          </a:p>
          <a:p>
            <a:r>
              <a:rPr lang="sv-SE" dirty="0"/>
              <a:t>Eventuellt </a:t>
            </a:r>
            <a:r>
              <a:rPr lang="sv-SE" dirty="0" err="1"/>
              <a:t>försäsongscup</a:t>
            </a:r>
            <a:endParaRPr lang="sv-SE" dirty="0"/>
          </a:p>
          <a:p>
            <a:r>
              <a:rPr lang="sv-SE" dirty="0"/>
              <a:t>Träningsmatcher med svårt motstånd</a:t>
            </a:r>
          </a:p>
          <a:p>
            <a:endParaRPr lang="sv-SE" dirty="0"/>
          </a:p>
          <a:p>
            <a:r>
              <a:rPr lang="sv-SE" dirty="0"/>
              <a:t>Varje vecka</a:t>
            </a:r>
          </a:p>
          <a:p>
            <a:pPr lvl="1"/>
            <a:r>
              <a:rPr lang="sv-SE" dirty="0"/>
              <a:t>Minst fyra </a:t>
            </a:r>
            <a:r>
              <a:rPr lang="sv-SE" dirty="0" err="1"/>
              <a:t>ispass</a:t>
            </a:r>
            <a:endParaRPr lang="sv-SE" dirty="0"/>
          </a:p>
          <a:p>
            <a:pPr lvl="1"/>
            <a:r>
              <a:rPr lang="sv-SE" dirty="0"/>
              <a:t>Löpning</a:t>
            </a:r>
          </a:p>
          <a:p>
            <a:pPr lvl="1"/>
            <a:r>
              <a:rPr lang="sv-SE" dirty="0" err="1"/>
              <a:t>Bootcamp</a:t>
            </a:r>
            <a:endParaRPr lang="sv-SE" dirty="0"/>
          </a:p>
          <a:p>
            <a:pPr lvl="1"/>
            <a:r>
              <a:rPr lang="sv-SE" dirty="0"/>
              <a:t>Styrkepass</a:t>
            </a:r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2DE00E4D-6095-5B42-B1DC-03CFBA56A4C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87125" y="85725"/>
            <a:ext cx="828675" cy="841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59775510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ubrik 7">
            <a:extLst>
              <a:ext uri="{FF2B5EF4-FFF2-40B4-BE49-F238E27FC236}">
                <a16:creationId xmlns:a16="http://schemas.microsoft.com/office/drawing/2014/main" id="{CE6E5D88-0F81-984F-9066-B12B4B2E79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v-SE" dirty="0"/>
              <a:t>Vår planering</a:t>
            </a:r>
          </a:p>
        </p:txBody>
      </p:sp>
      <p:graphicFrame>
        <p:nvGraphicFramePr>
          <p:cNvPr id="10" name="Platshållare för innehåll 9">
            <a:extLst>
              <a:ext uri="{FF2B5EF4-FFF2-40B4-BE49-F238E27FC236}">
                <a16:creationId xmlns:a16="http://schemas.microsoft.com/office/drawing/2014/main" id="{E24B0151-72B3-6D48-A2A9-06E2533E0D1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5804025"/>
              </p:ext>
            </p:extLst>
          </p:nvPr>
        </p:nvGraphicFramePr>
        <p:xfrm>
          <a:off x="609600" y="1935163"/>
          <a:ext cx="10972800" cy="43894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11" name="Picture 2">
            <a:extLst>
              <a:ext uri="{FF2B5EF4-FFF2-40B4-BE49-F238E27FC236}">
                <a16:creationId xmlns:a16="http://schemas.microsoft.com/office/drawing/2014/main" id="{BD36D1A0-284B-5942-A492-EDB4F3D087A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87125" y="85725"/>
            <a:ext cx="828675" cy="841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8593393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A489722-A5EE-5342-9CF7-E5738846A6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Är du intresserad?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79C20165-7FA6-804A-ADF1-06ED7A0F22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Skicka ett mail till: </a:t>
            </a:r>
          </a:p>
          <a:p>
            <a:endParaRPr lang="sv-SE" dirty="0"/>
          </a:p>
          <a:p>
            <a:r>
              <a:rPr lang="sv-SE" dirty="0"/>
              <a:t>Ring:</a:t>
            </a:r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FA65DAEF-FB2F-1544-97E6-598967E978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87125" y="85725"/>
            <a:ext cx="828675" cy="841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5937115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A617B60-6AA8-D840-BF69-A662295572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v-SE" dirty="0"/>
              <a:t>Boo Hockey gör storsatsning på J18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04FAC28A-55DE-4243-B4F3-58B59EC355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Vi har idag en bred bas av spelare som redan spelat i J18 Seriespel 2018/19</a:t>
            </a:r>
          </a:p>
          <a:p>
            <a:r>
              <a:rPr lang="sv-SE" dirty="0"/>
              <a:t>Vi har ett antal platser som vi efter ett noggrant urval kommer erbjuda aktuella spelare. Urval genomförs av tränare och ledare i Boo Hockey och </a:t>
            </a:r>
            <a:r>
              <a:rPr lang="sv-SE" dirty="0" err="1"/>
              <a:t>bedöming</a:t>
            </a:r>
            <a:r>
              <a:rPr lang="sv-SE" dirty="0"/>
              <a:t> görs utifrån ett antal olika kriterier.</a:t>
            </a:r>
          </a:p>
          <a:p>
            <a:endParaRPr lang="sv-SE" dirty="0"/>
          </a:p>
          <a:p>
            <a:endParaRPr lang="sv-SE" dirty="0"/>
          </a:p>
          <a:p>
            <a:endParaRPr lang="sv-SE" dirty="0"/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8FFC4CEC-7A61-EF40-A14A-3363D9583CE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87125" y="85725"/>
            <a:ext cx="828675" cy="841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691686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ubrik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>
                <a:solidFill>
                  <a:srgbClr val="FFFF00"/>
                </a:solidFill>
              </a:rPr>
              <a:t>Boo Hockeys ambition</a:t>
            </a:r>
          </a:p>
        </p:txBody>
      </p:sp>
      <p:sp>
        <p:nvSpPr>
          <p:cNvPr id="8" name="Platshållare för innehåll 7"/>
          <p:cNvSpPr>
            <a:spLocks noGrp="1"/>
          </p:cNvSpPr>
          <p:nvPr>
            <p:ph sz="half" idx="1"/>
          </p:nvPr>
        </p:nvSpPr>
        <p:spPr>
          <a:xfrm>
            <a:off x="1981200" y="1920085"/>
            <a:ext cx="7571184" cy="4434840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sv-SE" dirty="0"/>
              <a:t>Sportsligt</a:t>
            </a:r>
          </a:p>
          <a:p>
            <a:r>
              <a:rPr lang="sv-SE" dirty="0"/>
              <a:t>Vår målsättning kommande säsong är att under hösten kvalificera oss till J18 All-ettan som spelas under vårsäsongen. 2020 är målsättningen att vara ett topplag i J18 All-ettan och nå kval till Elit</a:t>
            </a:r>
          </a:p>
          <a:p>
            <a:r>
              <a:rPr lang="sv-SE" dirty="0"/>
              <a:t>Vi skall erbjuda den bästa tänkbara utvecklingsplattform för spelare som har höga ambitioner med sin hockeykarriär</a:t>
            </a:r>
          </a:p>
          <a:p>
            <a:r>
              <a:rPr lang="sv-SE" dirty="0"/>
              <a:t>Vi erbjuder tränare av högsta klass med lång erfarenhet och som vet vad som krävs för att bli en bra hockeyspelare</a:t>
            </a:r>
          </a:p>
          <a:p>
            <a:endParaRPr lang="sv-SE" dirty="0"/>
          </a:p>
          <a:p>
            <a:r>
              <a:rPr lang="sv-SE" dirty="0"/>
              <a:t>Till säsongen 2020/2021 kommer vi också starta upp J20</a:t>
            </a:r>
          </a:p>
          <a:p>
            <a:endParaRPr lang="sv-SE" dirty="0"/>
          </a:p>
          <a:p>
            <a:r>
              <a:rPr lang="sv-SE" dirty="0"/>
              <a:t>Vårt motto:</a:t>
            </a:r>
          </a:p>
          <a:p>
            <a:r>
              <a:rPr lang="sv-SE" dirty="0"/>
              <a:t>Hur får vi talangerna ”att blomma ut”?</a:t>
            </a:r>
          </a:p>
          <a:p>
            <a:endParaRPr lang="sv-SE" dirty="0"/>
          </a:p>
          <a:p>
            <a:endParaRPr lang="sv-SE" dirty="0"/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7B590E8E-BE96-0A44-A2D2-95AFB1C9ED1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87125" y="85725"/>
            <a:ext cx="828675" cy="841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90569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FD04699-C9E0-C042-B7CC-D1421B45E4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Vår organisation i J18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F50E102A-A0BD-A34D-8C0C-2ABF847B9CB7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sv-SE" dirty="0"/>
              <a:t>Tränare</a:t>
            </a:r>
          </a:p>
          <a:p>
            <a:r>
              <a:rPr lang="sv-SE" dirty="0"/>
              <a:t>Huvudtränare: Ola Andersson </a:t>
            </a:r>
          </a:p>
          <a:p>
            <a:pPr marL="0" indent="0">
              <a:buNone/>
            </a:pPr>
            <a:r>
              <a:rPr lang="sv-SE" sz="1900" dirty="0"/>
              <a:t>(full stege samt dommaransvarig Stockholm)</a:t>
            </a:r>
          </a:p>
          <a:p>
            <a:r>
              <a:rPr lang="sv-SE" dirty="0"/>
              <a:t>Assisterande tränare</a:t>
            </a:r>
          </a:p>
          <a:p>
            <a:pPr lvl="1"/>
            <a:r>
              <a:rPr lang="sv-SE" dirty="0"/>
              <a:t>Björn Ferber Huvudtränare</a:t>
            </a:r>
          </a:p>
          <a:p>
            <a:pPr lvl="1"/>
            <a:r>
              <a:rPr lang="sv-SE" sz="1900" dirty="0"/>
              <a:t>(Sportsligt </a:t>
            </a:r>
            <a:r>
              <a:rPr lang="sv-SE" sz="1900" dirty="0" err="1"/>
              <a:t>ansv</a:t>
            </a:r>
            <a:r>
              <a:rPr lang="sv-SE" sz="1900" dirty="0"/>
              <a:t> </a:t>
            </a:r>
            <a:r>
              <a:rPr lang="sv-SE" sz="1900" dirty="0" err="1"/>
              <a:t>BooHC</a:t>
            </a:r>
            <a:r>
              <a:rPr lang="sv-SE" sz="1900" dirty="0"/>
              <a:t>/Full stege i UTB)</a:t>
            </a:r>
          </a:p>
          <a:p>
            <a:pPr lvl="1"/>
            <a:r>
              <a:rPr lang="sv-SE" dirty="0"/>
              <a:t>Anton Josefsson </a:t>
            </a:r>
            <a:r>
              <a:rPr lang="sv-SE" sz="1800" dirty="0"/>
              <a:t>(fullstege+JS1)</a:t>
            </a:r>
          </a:p>
          <a:p>
            <a:pPr lvl="1"/>
            <a:r>
              <a:rPr lang="sv-SE" dirty="0"/>
              <a:t>Rasmus Sundgren </a:t>
            </a:r>
            <a:r>
              <a:rPr lang="sv-SE" sz="1800" dirty="0"/>
              <a:t>(GK/BU1/</a:t>
            </a:r>
            <a:r>
              <a:rPr lang="sv-SE" sz="1800" dirty="0" err="1"/>
              <a:t>TrL</a:t>
            </a:r>
            <a:r>
              <a:rPr lang="sv-SE" sz="1800" dirty="0"/>
              <a:t>/JS1)</a:t>
            </a:r>
          </a:p>
          <a:p>
            <a:r>
              <a:rPr lang="sv-SE" dirty="0" err="1"/>
              <a:t>Fystränare</a:t>
            </a:r>
            <a:endParaRPr lang="sv-SE" dirty="0"/>
          </a:p>
          <a:p>
            <a:pPr lvl="1"/>
            <a:r>
              <a:rPr lang="sv-SE" dirty="0"/>
              <a:t>Rekryteras under våren</a:t>
            </a:r>
          </a:p>
          <a:p>
            <a:pPr lvl="1"/>
            <a:endParaRPr lang="sv-SE" dirty="0"/>
          </a:p>
          <a:p>
            <a:pPr lvl="1"/>
            <a:endParaRPr lang="sv-SE" dirty="0"/>
          </a:p>
          <a:p>
            <a:endParaRPr lang="sv-SE" dirty="0"/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D0316600-A731-B340-83C9-A5FA5E977E81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r>
              <a:rPr lang="sv-SE" dirty="0"/>
              <a:t>Ordförande</a:t>
            </a:r>
          </a:p>
          <a:p>
            <a:pPr lvl="1"/>
            <a:r>
              <a:rPr lang="sv-SE" dirty="0"/>
              <a:t>Pierre Bergström</a:t>
            </a:r>
          </a:p>
          <a:p>
            <a:pPr lvl="1"/>
            <a:r>
              <a:rPr lang="sv-SE" dirty="0"/>
              <a:t>Styrelsen</a:t>
            </a:r>
          </a:p>
          <a:p>
            <a:pPr lvl="1"/>
            <a:endParaRPr lang="sv-SE" dirty="0"/>
          </a:p>
          <a:p>
            <a:r>
              <a:rPr lang="sv-SE" dirty="0"/>
              <a:t>Lagledning</a:t>
            </a:r>
          </a:p>
          <a:p>
            <a:pPr lvl="1"/>
            <a:r>
              <a:rPr lang="sv-SE" dirty="0"/>
              <a:t>Fredrik Sandström</a:t>
            </a:r>
          </a:p>
          <a:p>
            <a:pPr lvl="1"/>
            <a:r>
              <a:rPr lang="sv-SE" dirty="0"/>
              <a:t>Nina </a:t>
            </a:r>
            <a:r>
              <a:rPr lang="sv-SE" dirty="0" err="1"/>
              <a:t>Saving</a:t>
            </a:r>
            <a:endParaRPr lang="sv-SE" dirty="0"/>
          </a:p>
          <a:p>
            <a:r>
              <a:rPr lang="sv-SE" dirty="0" err="1"/>
              <a:t>Materialare</a:t>
            </a:r>
            <a:endParaRPr lang="sv-SE" dirty="0"/>
          </a:p>
          <a:p>
            <a:pPr lvl="1"/>
            <a:r>
              <a:rPr lang="sv-SE" dirty="0"/>
              <a:t>Roger </a:t>
            </a:r>
            <a:r>
              <a:rPr lang="sv-SE" dirty="0" err="1"/>
              <a:t>Lillbåsk</a:t>
            </a:r>
            <a:endParaRPr lang="sv-SE" dirty="0"/>
          </a:p>
          <a:p>
            <a:pPr lvl="1"/>
            <a:r>
              <a:rPr lang="sv-SE" dirty="0"/>
              <a:t>Lars </a:t>
            </a:r>
            <a:r>
              <a:rPr lang="sv-SE" dirty="0" err="1"/>
              <a:t>Snäckerström</a:t>
            </a:r>
            <a:endParaRPr lang="sv-SE" dirty="0"/>
          </a:p>
        </p:txBody>
      </p:sp>
      <p:pic>
        <p:nvPicPr>
          <p:cNvPr id="5" name="Picture 2">
            <a:extLst>
              <a:ext uri="{FF2B5EF4-FFF2-40B4-BE49-F238E27FC236}">
                <a16:creationId xmlns:a16="http://schemas.microsoft.com/office/drawing/2014/main" id="{8A33477C-F337-7741-9222-160AFE22D07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87125" y="85725"/>
            <a:ext cx="828675" cy="841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637991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ubrik 4">
            <a:extLst>
              <a:ext uri="{FF2B5EF4-FFF2-40B4-BE49-F238E27FC236}">
                <a16:creationId xmlns:a16="http://schemas.microsoft.com/office/drawing/2014/main" id="{D3CF42D3-7F7C-7D40-92AB-F1664222D1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v-SE" dirty="0"/>
              <a:t>Boo Hockey erbjuder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59695F9E-B865-BF44-AE01-053B404DEF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Fysträning och uppbyggnad under våren av </a:t>
            </a:r>
            <a:r>
              <a:rPr lang="sv-SE" dirty="0" err="1"/>
              <a:t>fystränare</a:t>
            </a:r>
            <a:endParaRPr lang="sv-SE" dirty="0"/>
          </a:p>
          <a:p>
            <a:r>
              <a:rPr lang="sv-SE" dirty="0"/>
              <a:t>Gym</a:t>
            </a:r>
          </a:p>
          <a:p>
            <a:r>
              <a:rPr lang="sv-SE" dirty="0" err="1"/>
              <a:t>Ispass</a:t>
            </a:r>
            <a:r>
              <a:rPr lang="sv-SE" dirty="0"/>
              <a:t> fram till Maj med spelidé, teknik, </a:t>
            </a:r>
            <a:r>
              <a:rPr lang="sv-SE" dirty="0" err="1"/>
              <a:t>etc</a:t>
            </a:r>
            <a:endParaRPr lang="sv-SE" dirty="0"/>
          </a:p>
          <a:p>
            <a:r>
              <a:rPr lang="sv-SE" dirty="0"/>
              <a:t>Teori</a:t>
            </a:r>
          </a:p>
          <a:p>
            <a:r>
              <a:rPr lang="sv-SE" dirty="0"/>
              <a:t>Uppstartsläger, träningsmatcher</a:t>
            </a:r>
          </a:p>
          <a:p>
            <a:endParaRPr lang="sv-SE" dirty="0"/>
          </a:p>
          <a:p>
            <a:r>
              <a:rPr lang="sv-SE" dirty="0"/>
              <a:t>Tränare av högsta klass som har rätt kvalifikationer från förbundets utbildningar</a:t>
            </a:r>
          </a:p>
          <a:p>
            <a:r>
              <a:rPr lang="sv-SE" dirty="0"/>
              <a:t>Individuell coaching med individuella målsättningar</a:t>
            </a:r>
          </a:p>
          <a:p>
            <a:endParaRPr lang="sv-SE" dirty="0"/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98C36646-FE3F-FD4A-A56F-10BF549ACF3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87125" y="85725"/>
            <a:ext cx="828675" cy="841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895163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E214245-625D-394C-95D7-96204F0476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Boo Hockey J18 kräver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E17341D8-8099-F54C-AEE7-F177ABE466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Goda hockeykunskaper</a:t>
            </a:r>
          </a:p>
          <a:p>
            <a:r>
              <a:rPr lang="sv-SE" dirty="0"/>
              <a:t>God skridskoteknik</a:t>
            </a:r>
          </a:p>
          <a:p>
            <a:r>
              <a:rPr lang="sv-SE" dirty="0"/>
              <a:t>Kamratskap, Ambition och Inställning</a:t>
            </a:r>
          </a:p>
          <a:p>
            <a:r>
              <a:rPr lang="sv-SE" dirty="0"/>
              <a:t>Träningsflit</a:t>
            </a:r>
          </a:p>
          <a:p>
            <a:r>
              <a:rPr lang="sv-SE" dirty="0"/>
              <a:t>Fokus på träningen innan, under och efter träningspassen</a:t>
            </a:r>
          </a:p>
          <a:p>
            <a:r>
              <a:rPr lang="sv-SE" dirty="0"/>
              <a:t>Exemplariskt uppförande mot spelare, ledare, motståndare och domare</a:t>
            </a:r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A387A3F9-3AAF-B24F-8CF4-C39D0580616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87125" y="96876"/>
            <a:ext cx="828675" cy="841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485976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 3">
            <a:extLst>
              <a:ext uri="{FF2B5EF4-FFF2-40B4-BE49-F238E27FC236}">
                <a16:creationId xmlns:a16="http://schemas.microsoft.com/office/drawing/2014/main" id="{3CFDB405-0EBC-2E4C-9AB1-76226B641A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Våra Lag och träningsgrupper</a:t>
            </a:r>
          </a:p>
        </p:txBody>
      </p:sp>
      <p:sp>
        <p:nvSpPr>
          <p:cNvPr id="5" name="Platshållare för innehåll 4">
            <a:extLst>
              <a:ext uri="{FF2B5EF4-FFF2-40B4-BE49-F238E27FC236}">
                <a16:creationId xmlns:a16="http://schemas.microsoft.com/office/drawing/2014/main" id="{90079562-C704-9847-B58E-7085030289C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09600" y="1920085"/>
            <a:ext cx="5384800" cy="4434840"/>
          </a:xfrm>
        </p:spPr>
        <p:txBody>
          <a:bodyPr>
            <a:normAutofit lnSpcReduction="10000"/>
          </a:bodyPr>
          <a:lstStyle/>
          <a:p>
            <a:r>
              <a:rPr lang="sv-SE" dirty="0"/>
              <a:t>J18 A (2002/2003/2004)</a:t>
            </a:r>
          </a:p>
          <a:p>
            <a:pPr lvl="1"/>
            <a:r>
              <a:rPr lang="sv-SE" dirty="0"/>
              <a:t>Högst 25 spelare (22)</a:t>
            </a:r>
          </a:p>
          <a:p>
            <a:pPr lvl="1"/>
            <a:r>
              <a:rPr lang="sv-SE" dirty="0"/>
              <a:t>Spelare tas ut av Tränare/ledare</a:t>
            </a:r>
          </a:p>
          <a:p>
            <a:pPr lvl="1"/>
            <a:r>
              <a:rPr lang="sv-SE" dirty="0"/>
              <a:t>Matchning </a:t>
            </a:r>
            <a:r>
              <a:rPr lang="sv-SE" dirty="0" err="1"/>
              <a:t>mht</a:t>
            </a:r>
            <a:r>
              <a:rPr lang="sv-SE" dirty="0"/>
              <a:t> motstånd</a:t>
            </a:r>
          </a:p>
          <a:p>
            <a:pPr lvl="1"/>
            <a:r>
              <a:rPr lang="sv-SE" dirty="0"/>
              <a:t>Samträning Forward Back träningar med J18Utv</a:t>
            </a:r>
          </a:p>
          <a:p>
            <a:pPr lvl="1"/>
            <a:r>
              <a:rPr lang="sv-SE" dirty="0"/>
              <a:t>Möjlighet till samträning med Nacka J18</a:t>
            </a:r>
          </a:p>
          <a:p>
            <a:pPr lvl="1"/>
            <a:r>
              <a:rPr lang="sv-SE" dirty="0"/>
              <a:t>Höga fysiska krav</a:t>
            </a:r>
          </a:p>
          <a:p>
            <a:pPr lvl="1"/>
            <a:r>
              <a:rPr lang="sv-SE" dirty="0"/>
              <a:t>Hockeykunskap</a:t>
            </a:r>
          </a:p>
          <a:p>
            <a:pPr lvl="1"/>
            <a:r>
              <a:rPr lang="sv-SE" dirty="0"/>
              <a:t>Kamratskap – Inställning - Fokus</a:t>
            </a:r>
          </a:p>
          <a:p>
            <a:pPr lvl="1"/>
            <a:endParaRPr lang="sv-SE" dirty="0"/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268CB1AA-3303-2341-BFAF-EC83D3C06AD4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r>
              <a:rPr lang="sv-SE" dirty="0"/>
              <a:t>J18 Utveckling (2003/2004/2002)</a:t>
            </a:r>
          </a:p>
          <a:p>
            <a:pPr lvl="1"/>
            <a:r>
              <a:rPr lang="sv-SE" dirty="0"/>
              <a:t>20 Spelare samt 5 U16</a:t>
            </a:r>
          </a:p>
          <a:p>
            <a:pPr lvl="1"/>
            <a:r>
              <a:rPr lang="sv-SE" dirty="0"/>
              <a:t>Samtränar vid behov med U16</a:t>
            </a:r>
          </a:p>
          <a:p>
            <a:pPr lvl="1"/>
            <a:r>
              <a:rPr lang="sv-SE" dirty="0"/>
              <a:t>Samträning Forward/Back med J18A</a:t>
            </a:r>
          </a:p>
          <a:p>
            <a:pPr lvl="1"/>
            <a:r>
              <a:rPr lang="sv-SE" dirty="0"/>
              <a:t>Målsättning att utvecklas till att spela där man har ambition</a:t>
            </a:r>
          </a:p>
          <a:p>
            <a:pPr lvl="1"/>
            <a:r>
              <a:rPr lang="sv-SE" dirty="0"/>
              <a:t>Fysiska krav</a:t>
            </a:r>
          </a:p>
          <a:p>
            <a:pPr lvl="1"/>
            <a:r>
              <a:rPr lang="sv-SE" dirty="0"/>
              <a:t>Hockeykunskap</a:t>
            </a:r>
          </a:p>
          <a:p>
            <a:pPr lvl="1"/>
            <a:r>
              <a:rPr lang="sv-SE" dirty="0"/>
              <a:t>Ambition – Träningsfokus</a:t>
            </a:r>
          </a:p>
          <a:p>
            <a:pPr lvl="1"/>
            <a:r>
              <a:rPr lang="sv-SE" dirty="0"/>
              <a:t>Kamratskap – Inställning - Fokus</a:t>
            </a:r>
          </a:p>
          <a:p>
            <a:pPr lvl="1"/>
            <a:endParaRPr lang="sv-SE" dirty="0"/>
          </a:p>
        </p:txBody>
      </p:sp>
      <p:pic>
        <p:nvPicPr>
          <p:cNvPr id="7" name="Picture 2">
            <a:extLst>
              <a:ext uri="{FF2B5EF4-FFF2-40B4-BE49-F238E27FC236}">
                <a16:creationId xmlns:a16="http://schemas.microsoft.com/office/drawing/2014/main" id="{42020366-C239-0C42-B77E-F6A2B48489F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87125" y="85725"/>
            <a:ext cx="828675" cy="841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875180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3C95392-2144-0745-86B7-AE92962117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Eftersäsongsträningen fram till sommaren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FE62D033-1134-D247-83A8-488B0FD893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935480"/>
            <a:ext cx="10972800" cy="4389120"/>
          </a:xfrm>
        </p:spPr>
        <p:txBody>
          <a:bodyPr>
            <a:normAutofit lnSpcReduction="10000"/>
          </a:bodyPr>
          <a:lstStyle/>
          <a:p>
            <a:r>
              <a:rPr lang="sv-SE" dirty="0"/>
              <a:t>Träning fram till midsommar kommer vara fem gånger/vecka och består </a:t>
            </a:r>
            <a:r>
              <a:rPr lang="sv-SE" dirty="0" err="1"/>
              <a:t>bl</a:t>
            </a:r>
            <a:r>
              <a:rPr lang="sv-SE" dirty="0"/>
              <a:t> a av</a:t>
            </a:r>
          </a:p>
          <a:p>
            <a:pPr lvl="1"/>
            <a:r>
              <a:rPr lang="sv-SE" dirty="0" err="1"/>
              <a:t>Ispass</a:t>
            </a:r>
            <a:endParaRPr lang="sv-SE" dirty="0"/>
          </a:p>
          <a:p>
            <a:pPr lvl="1"/>
            <a:r>
              <a:rPr lang="sv-SE" dirty="0" err="1"/>
              <a:t>Konditiontionsträning</a:t>
            </a:r>
            <a:endParaRPr lang="sv-SE" dirty="0"/>
          </a:p>
          <a:p>
            <a:pPr lvl="1"/>
            <a:r>
              <a:rPr lang="sv-SE" dirty="0" err="1"/>
              <a:t>Styrke</a:t>
            </a:r>
            <a:r>
              <a:rPr lang="sv-SE" dirty="0"/>
              <a:t> uppbyggnad</a:t>
            </a:r>
          </a:p>
          <a:p>
            <a:pPr lvl="2"/>
            <a:r>
              <a:rPr lang="sv-SE" dirty="0"/>
              <a:t>Gym (</a:t>
            </a:r>
            <a:r>
              <a:rPr lang="sv-SE" dirty="0" err="1"/>
              <a:t>stryrke</a:t>
            </a:r>
            <a:r>
              <a:rPr lang="sv-SE" dirty="0"/>
              <a:t> träning), cirkelträning, hinderbana</a:t>
            </a:r>
          </a:p>
          <a:p>
            <a:pPr lvl="2"/>
            <a:r>
              <a:rPr lang="sv-SE" dirty="0"/>
              <a:t>Nacka Dojo el motsvarande</a:t>
            </a:r>
          </a:p>
          <a:p>
            <a:pPr lvl="2"/>
            <a:r>
              <a:rPr lang="sv-SE" dirty="0" err="1"/>
              <a:t>BootCamp</a:t>
            </a:r>
            <a:endParaRPr lang="sv-SE" dirty="0"/>
          </a:p>
          <a:p>
            <a:pPr lvl="2"/>
            <a:r>
              <a:rPr lang="sv-SE" dirty="0"/>
              <a:t>Rörlighetsövningar som är skadeförebyggande</a:t>
            </a:r>
          </a:p>
          <a:p>
            <a:pPr lvl="1"/>
            <a:endParaRPr lang="sv-SE" dirty="0"/>
          </a:p>
          <a:p>
            <a:pPr lvl="1"/>
            <a:r>
              <a:rPr lang="sv-SE" dirty="0"/>
              <a:t>Styrketest, konditionstest och rörlighetstester kommer genomföras</a:t>
            </a:r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CED9F12F-D92C-2A44-B322-EB029C59185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87125" y="96876"/>
            <a:ext cx="828675" cy="841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5191504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A288545-0C02-C549-A572-C391353D21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v-SE" dirty="0"/>
              <a:t>Sommarträning (vecka 26-31)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7F7DFEC7-A5F1-9145-AF8F-498C04B0CA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Individuella träningsprogram</a:t>
            </a:r>
          </a:p>
          <a:p>
            <a:pPr lvl="1"/>
            <a:r>
              <a:rPr lang="sv-SE" dirty="0"/>
              <a:t>Minst fyra aktiviteter/träningstillfällen varje vecka</a:t>
            </a:r>
          </a:p>
          <a:p>
            <a:pPr lvl="1"/>
            <a:r>
              <a:rPr lang="sv-SE" dirty="0"/>
              <a:t>Aktiv sommar med simning, löpning, fotboll </a:t>
            </a:r>
            <a:r>
              <a:rPr lang="sv-SE" dirty="0" err="1"/>
              <a:t>etc</a:t>
            </a:r>
            <a:endParaRPr lang="sv-SE" dirty="0"/>
          </a:p>
          <a:p>
            <a:pPr lvl="1"/>
            <a:r>
              <a:rPr lang="sv-SE" dirty="0"/>
              <a:t>Personlig logg av aktiviteter</a:t>
            </a:r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76B377CB-678B-C243-B32E-25BAC23FC81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87125" y="85725"/>
            <a:ext cx="828675" cy="841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3717744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öde">
  <a:themeElements>
    <a:clrScheme name="Flöde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löde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öde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818</TotalTime>
  <Words>537</Words>
  <Application>Microsoft Macintosh PowerPoint</Application>
  <PresentationFormat>Bredbild</PresentationFormat>
  <Paragraphs>122</Paragraphs>
  <Slides>12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12</vt:i4>
      </vt:variant>
    </vt:vector>
  </HeadingPairs>
  <TitlesOfParts>
    <vt:vector size="16" baseType="lpstr">
      <vt:lpstr>Calibri</vt:lpstr>
      <vt:lpstr>Constantia</vt:lpstr>
      <vt:lpstr>Wingdings 2</vt:lpstr>
      <vt:lpstr>Flöde</vt:lpstr>
      <vt:lpstr>Boo Hockey satsar på  J18 2019/20</vt:lpstr>
      <vt:lpstr>Boo Hockey gör storsatsning på J18</vt:lpstr>
      <vt:lpstr>Boo Hockeys ambition</vt:lpstr>
      <vt:lpstr>Vår organisation i J18</vt:lpstr>
      <vt:lpstr>Boo Hockey erbjuder</vt:lpstr>
      <vt:lpstr>Boo Hockey J18 kräver</vt:lpstr>
      <vt:lpstr>Våra Lag och träningsgrupper</vt:lpstr>
      <vt:lpstr>Eftersäsongsträningen fram till sommaren</vt:lpstr>
      <vt:lpstr>Sommarträning (vecka 26-31)</vt:lpstr>
      <vt:lpstr>Försäsongsträning </vt:lpstr>
      <vt:lpstr>Vår planering</vt:lpstr>
      <vt:lpstr>Är du intresserad?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Boo Hockey satsar på  J18 2019/20</dc:title>
  <dc:creator>Jennifer Sandström</dc:creator>
  <cp:lastModifiedBy>Jennifer Sandström</cp:lastModifiedBy>
  <cp:revision>28</cp:revision>
  <dcterms:created xsi:type="dcterms:W3CDTF">2018-12-09T13:17:50Z</dcterms:created>
  <dcterms:modified xsi:type="dcterms:W3CDTF">2018-12-18T05:56:58Z</dcterms:modified>
</cp:coreProperties>
</file>