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5F6AC7-E27A-4759-B47D-A7B733A43D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85971EE-841B-440E-881E-65E7F942F0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0C8B9B-FAB8-41D2-B8D2-FF9B91DB6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072DE1B-EE09-4E7D-91C2-FE1E83F56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92705AE-5DA4-4217-9AEB-E1F32ECE1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8629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301FC4-67DE-4167-8A34-6F3716EBE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AC6C0FB-ADF2-4003-A634-C2BF8847F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CAC106D-3FAF-4642-BFB3-72B1B68E3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94C63CF-17F1-439F-8F9B-70D5748A3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708D82-B793-4B15-B1C7-8DD75369E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555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02171C6-EE44-48C3-BFDF-5DBC1A5BE9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4636049-8501-49B3-8185-37CA85D57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9AFF8D3-A23B-486C-99FA-9FF940899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E4418E0-55CC-4972-9E97-BD49F9ED9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0C06E00-AB29-4BB3-B039-5633F01C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64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39072B-4E8C-4796-A303-8900487EB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CEF96C-6609-4B88-A7D5-8F67A9784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B6B97A2-6BEA-4082-85A8-AE909CBB7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7349F7B-5873-4BA3-88CE-45F3B8944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40AAC82-E6B3-489B-95EF-088203B36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3852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4C6383-B682-4B60-9C23-E085514F7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2291EB7-D997-40CF-A7F2-F5A907E6CD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5D745A-12FA-4C84-BA29-E40F958FD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BF1D8BE-6AC5-4D26-A4CE-BABCFB33F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5286B2B-22DF-4821-B0D6-857D6316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767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B34052-3A4D-4BCE-9505-9CAE2F9D9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ADC447-644C-4CAD-B48A-DBF84BA004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A8E9B89-D8DD-4E29-BE76-0581B23F3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F4D020-FCFE-47B6-BE66-CBCE06230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967A1A-8511-4FE7-A8E6-8ED67F63D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EAFFE1A-7A7F-4174-9112-77F236E3A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16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0F4D469-5814-43AA-9E5A-E75194C2C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E995A28-5297-4A85-AF31-739F82361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ED092EA-79FC-463D-8E35-C67B227D0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AE763ED-5B56-45EE-97E5-B47DF29112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4FDF791-A30C-4E84-B04B-C1AD391224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B2E62D57-D219-4DC9-9EDB-43D790B14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FD74741-1D12-4F88-9CEB-D9DF8DFF2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E35F829-641B-42D1-BAAC-97747ED46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260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6A9312-4D52-4297-BDA0-8021A9E93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476CF80-4C40-4CAB-AE0A-23EC00699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27BB63C-590E-456E-B3FA-8BF6A46FF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EB8541A-7C14-44AA-957B-F7E6A9BC2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0319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50215B8-8B20-4867-A081-4A1CBADEC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C66EBAC-95E6-4C36-8E1C-F22CF9B5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7BC171A-6EB2-4A8A-BE0C-81AD06EEE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353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04B9EB-745A-48CD-A019-0FE2F52A2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93DAB2C-E6C3-48A8-B226-D86070706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07FAE36-4A15-4510-A93B-9EC379300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2DA6643-BEF4-4630-B4DF-2F0EA137E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C652C58-0082-459E-B776-CA0D8A3E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C19A2A6-24DC-40F9-A93D-FD8D789D7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5573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50F060-5C5D-44D3-96D5-63F1192F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F74FA29-7E5B-46CF-9287-D4C813073F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5678FCB-FCC0-437E-B061-930618D68D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EEF0B8B-B952-4CC8-A687-271E29378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3D44802-984B-4CFA-BE67-7A0FCD699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6355691-6318-4BDC-8EE9-196B38C29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68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528CA62-7D09-469F-8A7E-3A7E38696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8B7ED4B-610E-4F6A-91CC-9C3C5493D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081E035-0D24-4BF3-B1F1-484E2EED5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49C6E-8F5B-46CE-BCB5-9D7E6152A6E2}" type="datetimeFigureOut">
              <a:rPr lang="sv-SE" smtClean="0"/>
              <a:t>2022-11-22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A5E2E7-9C18-4454-ACF7-94DBE19A4E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953046C-B2A0-4758-9934-60909AF62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2115A5-782C-4ADC-83C3-6CC1FE68EDA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6684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91C0102-1080-4569-BF03-F1ECA325E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F15C51F-B1DE-4FE5-A757-9BF810E324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4335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DE34D0E-26F8-448B-9433-80907EB90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6075"/>
            <a:ext cx="10515600" cy="1325563"/>
          </a:xfrm>
        </p:spPr>
        <p:txBody>
          <a:bodyPr/>
          <a:lstStyle/>
          <a:p>
            <a:r>
              <a:rPr lang="sv-SE" dirty="0"/>
              <a:t>Förslag på bidrag till lotteri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31D0A3C-483D-41CA-8C30-D34E16B0E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990850" cy="4351338"/>
          </a:xfrm>
        </p:spPr>
        <p:txBody>
          <a:bodyPr>
            <a:normAutofit fontScale="55000" lnSpcReduction="20000"/>
          </a:bodyPr>
          <a:lstStyle/>
          <a:p>
            <a:r>
              <a:rPr lang="sv-SE" dirty="0"/>
              <a:t>Arbetshandskar</a:t>
            </a:r>
          </a:p>
          <a:p>
            <a:r>
              <a:rPr lang="sv-SE" dirty="0"/>
              <a:t>Profilsaker från företag</a:t>
            </a:r>
          </a:p>
          <a:p>
            <a:r>
              <a:rPr lang="sv-SE" dirty="0"/>
              <a:t>Kexchoklad</a:t>
            </a:r>
          </a:p>
          <a:p>
            <a:r>
              <a:rPr lang="sv-SE" dirty="0"/>
              <a:t>Vita t-shirt</a:t>
            </a:r>
          </a:p>
          <a:p>
            <a:r>
              <a:rPr lang="sv-SE" dirty="0"/>
              <a:t>Vattenflaskor</a:t>
            </a:r>
          </a:p>
          <a:p>
            <a:r>
              <a:rPr lang="sv-SE" dirty="0"/>
              <a:t>Nyckelringar</a:t>
            </a:r>
          </a:p>
          <a:p>
            <a:r>
              <a:rPr lang="sv-SE" dirty="0"/>
              <a:t>Pussel</a:t>
            </a:r>
          </a:p>
          <a:p>
            <a:r>
              <a:rPr lang="sv-SE" dirty="0"/>
              <a:t>Lego</a:t>
            </a:r>
          </a:p>
          <a:p>
            <a:r>
              <a:rPr lang="sv-SE" dirty="0"/>
              <a:t>Böcker </a:t>
            </a:r>
          </a:p>
          <a:p>
            <a:r>
              <a:rPr lang="sv-SE" dirty="0"/>
              <a:t>Tvål</a:t>
            </a:r>
          </a:p>
          <a:p>
            <a:r>
              <a:rPr lang="sv-SE" dirty="0"/>
              <a:t>Hörlurar</a:t>
            </a:r>
          </a:p>
          <a:p>
            <a:r>
              <a:rPr lang="sv-SE" dirty="0"/>
              <a:t>Godis</a:t>
            </a:r>
          </a:p>
          <a:p>
            <a:r>
              <a:rPr lang="sv-SE" dirty="0"/>
              <a:t>Ljus</a:t>
            </a:r>
          </a:p>
          <a:p>
            <a:r>
              <a:rPr lang="sv-SE" dirty="0"/>
              <a:t>Necessär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61CAF3DA-AC19-4D59-8F1A-41CEE698193A}"/>
              </a:ext>
            </a:extLst>
          </p:cNvPr>
          <p:cNvSpPr txBox="1">
            <a:spLocks/>
          </p:cNvSpPr>
          <p:nvPr/>
        </p:nvSpPr>
        <p:spPr>
          <a:xfrm>
            <a:off x="7839075" y="1843088"/>
            <a:ext cx="29908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3600" dirty="0"/>
              <a:t>Presentkort</a:t>
            </a:r>
          </a:p>
          <a:p>
            <a:r>
              <a:rPr lang="sv-SE" sz="3600" dirty="0"/>
              <a:t>Biocheckar</a:t>
            </a:r>
          </a:p>
          <a:p>
            <a:r>
              <a:rPr lang="sv-SE" sz="3600" dirty="0"/>
              <a:t>Chokladask</a:t>
            </a:r>
          </a:p>
          <a:p>
            <a:r>
              <a:rPr lang="sv-SE" sz="3600" dirty="0"/>
              <a:t>Strumpor</a:t>
            </a:r>
          </a:p>
          <a:p>
            <a:r>
              <a:rPr lang="sv-SE" sz="3600" dirty="0"/>
              <a:t>T-shirts</a:t>
            </a:r>
          </a:p>
          <a:p>
            <a:r>
              <a:rPr lang="sv-SE" sz="3600" dirty="0"/>
              <a:t>Hockeytejp</a:t>
            </a:r>
          </a:p>
          <a:p>
            <a:r>
              <a:rPr lang="sv-SE" sz="3600" dirty="0"/>
              <a:t>Solglasögon</a:t>
            </a:r>
          </a:p>
          <a:p>
            <a:r>
              <a:rPr lang="sv-SE" sz="3600" dirty="0"/>
              <a:t>Pennor</a:t>
            </a:r>
          </a:p>
          <a:p>
            <a:r>
              <a:rPr lang="sv-SE" sz="3600" dirty="0"/>
              <a:t>Fina block</a:t>
            </a:r>
          </a:p>
          <a:p>
            <a:r>
              <a:rPr lang="sv-SE" sz="3600" dirty="0"/>
              <a:t>Pyssel</a:t>
            </a:r>
          </a:p>
          <a:p>
            <a:r>
              <a:rPr lang="sv-SE" sz="3600" dirty="0"/>
              <a:t>Kryddor</a:t>
            </a:r>
          </a:p>
          <a:p>
            <a:r>
              <a:rPr lang="sv-SE" sz="3600" dirty="0"/>
              <a:t>Bollar</a:t>
            </a:r>
          </a:p>
          <a:p>
            <a:r>
              <a:rPr lang="sv-SE" sz="3600" dirty="0"/>
              <a:t>Puckar</a:t>
            </a:r>
          </a:p>
          <a:p>
            <a:r>
              <a:rPr lang="sv-SE" sz="3600" dirty="0"/>
              <a:t>Hockeytillbehör</a:t>
            </a:r>
          </a:p>
          <a:p>
            <a:endParaRPr lang="sv-SE" sz="3600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27231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</Words>
  <Application>Microsoft Office PowerPoint</Application>
  <PresentationFormat>Bredbild</PresentationFormat>
  <Paragraphs>29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PowerPoint-presentation</vt:lpstr>
      <vt:lpstr>Förslag på bidrag till lotteri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Cecilia Palm</dc:creator>
  <cp:lastModifiedBy>Cecilia Palm</cp:lastModifiedBy>
  <cp:revision>1</cp:revision>
  <dcterms:created xsi:type="dcterms:W3CDTF">2022-11-22T18:48:15Z</dcterms:created>
  <dcterms:modified xsi:type="dcterms:W3CDTF">2022-11-22T18:48:15Z</dcterms:modified>
</cp:coreProperties>
</file>