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67359A-A39B-4339-A10F-249848997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744A3CD-AB03-4B75-BA02-80A68D19F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275DB1-C54D-4B73-A1FB-07F2C6E86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D0113E0-5A6C-444E-91F1-40BB20A3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796B47-2D41-4A21-B89E-AF6D0391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923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8EF5D1-F00B-47FF-BA9F-D9E6B362A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CEDE242-F5B5-4A05-BB62-C2F3F604B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84FB97-5322-4C86-83F6-3D5FA32D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2E4F55B-0F02-4EB3-939F-09B08003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2F6CCD-1990-40FA-B908-2E7C89E16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937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23EFFA5-8415-4E3C-B089-8034E8B8DA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9701FCC-BC39-468F-93E4-72E8142DE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CC26A9-EF9B-4119-8176-61B1D3A8B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4F9104-DED4-4B93-BDBC-D49FBF2F9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CDB9CF0-B815-423C-8480-03D918DE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029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006A0F-DD70-4D3A-A2D3-96C4962FD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5B3D23-3910-4C34-995C-EC75399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404C4B-CEF0-4000-A3D4-4E84DF5F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D5520CF-4F15-4B0A-9DA0-2096CE447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CD6796-1152-4D4E-B832-D952CA1EC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207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C2A857-DCB1-4BD6-A6BD-7BEB5C25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4DEA7A-C7F8-4741-9D52-B0A0E7291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D4F2A8-9116-4FEF-8A94-ED6224C83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8A9488F-F3F3-4537-85CE-8D3A86C3D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EAD954-6016-406B-B4BD-D4FBE312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42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4EEFE4-5758-449C-89D7-DF940D5C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D3FFAA-5DD2-4D46-A956-4D4426CA2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AD64804-C8E4-44FD-A788-E6E69E84C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2A36B80-9B0C-44C2-93B9-109E2ED68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7B1517-F753-4A6E-B61D-BC22EAFC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65184AD-1EE9-4B87-BA05-A8EE7850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893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98595-CB80-492B-931B-970801CDD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7354A1-00EC-44A3-8A33-9E84686E9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BBCE86E-87B8-422E-8DBE-1F44C2AFC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B313946-C25D-49F4-A1DB-7732A95FB4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6F257AD-68D9-4563-B93B-0CA7E4030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7832217-225F-4C59-9785-7B131FB2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13E3811-0A0F-439E-B2AC-1646767A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09A2E10-AF49-42BD-9692-1A593E0E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94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87ECED-DC55-4F83-9C0D-8F7540AC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1131F3A-5613-4C01-B024-487418A49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B75BC18-1D4A-4462-8467-403CA4D68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9CD4917-694A-4A53-8EC1-87595CFC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580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138A386-8079-44C9-9BD3-DAABCB030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CF23A9B-3496-46D1-A335-E2616461E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84443D1-E92E-4AA6-8169-0C302EE84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329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C16AD-EC1B-423D-B175-7C72CCF83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DA8717-AA79-42A3-B506-A37BB5ECD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25B560-6E06-4B1F-8DEC-F2309CB0C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38C7EE8-0943-493A-874B-09A256B47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6A67059-B4C1-4C16-8FB8-E0C6C8A6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74CCD3A-CCC7-4F36-9480-E15BEAA76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481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9BDD94-087F-40CB-8B54-385719F5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C49AB7E-4F7A-46BE-A43C-C3E5F04A94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33A96A-CE26-4A22-8B04-55A742F4B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5D596D1-AAB0-4E44-BD9F-CCEE2874D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756B8BF-27F7-498E-B6CC-B4D621B47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9DF57F-D581-403B-8F7B-CAC8861ED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2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6B49D39-0948-4BFF-AF4E-0C6DA8271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7A8073-39ED-4B44-99B0-797A9876E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2FF1EF-213A-4D36-8709-CD3C52FFA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383AB-B3BE-4B3B-9566-FA4C4C68AF8E}" type="datetimeFigureOut">
              <a:rPr lang="sv-SE" smtClean="0"/>
              <a:t>2022-12-30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4CB11B-2CB7-4861-B677-379AC4126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C7A8AA-D199-40C5-8B10-F00996902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AC69D-D5EB-4D36-8584-AF616480265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ED25AC6C-B0E9-4E9C-AE4A-2E59B5C1495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0582275" y="0"/>
            <a:ext cx="145415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r"/>
            <a:r>
              <a:rPr lang="sv-SE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classification: Open</a:t>
            </a:r>
          </a:p>
        </p:txBody>
      </p:sp>
    </p:spTree>
    <p:extLst>
      <p:ext uri="{BB962C8B-B14F-4D97-AF65-F5344CB8AC3E}">
        <p14:creationId xmlns:p14="http://schemas.microsoft.com/office/powerpoint/2010/main" val="290639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5D871A-6D40-41D8-A79A-2FA49BAC8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94395F23-1238-4989-ADBF-1B26AD9CEB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0402" y="1253331"/>
            <a:ext cx="8585445" cy="4351338"/>
          </a:xfrm>
        </p:spPr>
      </p:pic>
    </p:spTree>
    <p:extLst>
      <p:ext uri="{BB962C8B-B14F-4D97-AF65-F5344CB8AC3E}">
        <p14:creationId xmlns:p14="http://schemas.microsoft.com/office/powerpoint/2010/main" val="15775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2C250E-F1D3-49FA-AA31-FD9E1789C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Cafeteria 7 </a:t>
            </a:r>
            <a:r>
              <a:rPr lang="sv-SE" dirty="0" err="1"/>
              <a:t>st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364D68-057D-4848-8A75-6906D3DFB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Edvin</a:t>
            </a:r>
          </a:p>
          <a:p>
            <a:r>
              <a:rPr lang="sv-SE" dirty="0"/>
              <a:t>Casper</a:t>
            </a:r>
          </a:p>
          <a:p>
            <a:r>
              <a:rPr lang="sv-SE" dirty="0"/>
              <a:t>Filip L</a:t>
            </a:r>
          </a:p>
          <a:p>
            <a:r>
              <a:rPr lang="sv-SE" dirty="0"/>
              <a:t>Hugo I</a:t>
            </a:r>
          </a:p>
          <a:p>
            <a:r>
              <a:rPr lang="sv-SE" dirty="0"/>
              <a:t>Hugo K</a:t>
            </a:r>
          </a:p>
          <a:p>
            <a:r>
              <a:rPr lang="sv-SE" dirty="0"/>
              <a:t>Sebastian</a:t>
            </a:r>
          </a:p>
          <a:p>
            <a:r>
              <a:rPr lang="sv-SE" dirty="0"/>
              <a:t>Vincent H (parkering)</a:t>
            </a:r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7CE375B-5386-4A91-B5E5-5C7D578B4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574" y="4910982"/>
            <a:ext cx="1552073" cy="153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919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59E2DA-6C33-4CA2-B39B-1BF7AAE3B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 utomhus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78FA15-1AD9-4C9D-9854-AE8ED4867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Hjalmar</a:t>
            </a:r>
          </a:p>
          <a:p>
            <a:r>
              <a:rPr lang="sv-SE" dirty="0"/>
              <a:t>Hampus</a:t>
            </a:r>
          </a:p>
          <a:p>
            <a:r>
              <a:rPr lang="sv-SE" dirty="0"/>
              <a:t>Hugo L</a:t>
            </a:r>
          </a:p>
          <a:p>
            <a:r>
              <a:rPr lang="sv-SE" dirty="0"/>
              <a:t>Max</a:t>
            </a:r>
          </a:p>
          <a:p>
            <a:r>
              <a:rPr lang="sv-SE" dirty="0"/>
              <a:t>Nelson</a:t>
            </a:r>
          </a:p>
          <a:p>
            <a:r>
              <a:rPr lang="sv-SE" dirty="0"/>
              <a:t>Vincent S</a:t>
            </a:r>
          </a:p>
          <a:p>
            <a:r>
              <a:rPr lang="sv-SE" dirty="0" err="1"/>
              <a:t>Wile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060229-F65D-4950-A8C5-CA235AA51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574" y="4910982"/>
            <a:ext cx="1552073" cy="153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788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498479-A2C9-492B-A30D-695EAC502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Lagvärd</a:t>
            </a:r>
            <a:r>
              <a:rPr lang="sv-SE" dirty="0"/>
              <a:t> 3 </a:t>
            </a:r>
            <a:r>
              <a:rPr lang="sv-SE" dirty="0" err="1"/>
              <a:t>st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A89E6C-D19B-45C5-98CE-555D027C9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Henning</a:t>
            </a:r>
          </a:p>
          <a:p>
            <a:pPr marL="0" indent="0">
              <a:buNone/>
            </a:pPr>
            <a:r>
              <a:rPr lang="sv-SE" dirty="0"/>
              <a:t>Bob</a:t>
            </a:r>
          </a:p>
          <a:p>
            <a:pPr marL="0" indent="0">
              <a:buNone/>
            </a:pPr>
            <a:r>
              <a:rPr lang="sv-SE" dirty="0"/>
              <a:t>Linnea</a:t>
            </a:r>
          </a:p>
          <a:p>
            <a:pPr marL="0" indent="0">
              <a:buNone/>
            </a:pPr>
            <a:r>
              <a:rPr lang="sv-SE" dirty="0"/>
              <a:t>Erik </a:t>
            </a:r>
            <a:r>
              <a:rPr lang="sv-SE"/>
              <a:t>(Parkering)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920FAA0-6EC6-416D-B87B-9259B90C9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574" y="4910982"/>
            <a:ext cx="1552073" cy="153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582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59A96D-1BFC-4897-BEE2-B92FE895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0098"/>
            <a:ext cx="10515600" cy="1325563"/>
          </a:xfrm>
        </p:spPr>
        <p:txBody>
          <a:bodyPr/>
          <a:lstStyle/>
          <a:p>
            <a:r>
              <a:rPr lang="sv-SE" dirty="0"/>
              <a:t>Spelarmat 5 </a:t>
            </a:r>
            <a:r>
              <a:rPr lang="sv-SE" dirty="0" err="1"/>
              <a:t>st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0E2084-EC4F-4CAE-82EE-87BDDC9E7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err="1"/>
              <a:t>Mino</a:t>
            </a:r>
            <a:endParaRPr lang="sv-SE" b="1" dirty="0"/>
          </a:p>
          <a:p>
            <a:r>
              <a:rPr lang="sv-SE" dirty="0"/>
              <a:t>Emma</a:t>
            </a:r>
          </a:p>
          <a:p>
            <a:r>
              <a:rPr lang="sv-SE" dirty="0"/>
              <a:t>Leopold</a:t>
            </a:r>
          </a:p>
          <a:p>
            <a:r>
              <a:rPr lang="sv-SE" dirty="0"/>
              <a:t>Marcus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43C8E8F-E90D-4510-998D-A45E4F3DB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574" y="4910982"/>
            <a:ext cx="1552073" cy="153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350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EC13DA-5CDC-4093-A156-69F1A80E4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9AB65E-8C6F-424D-9475-248BD76C2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Theo</a:t>
            </a:r>
          </a:p>
          <a:p>
            <a:r>
              <a:rPr lang="sv-SE" dirty="0"/>
              <a:t>Olle</a:t>
            </a:r>
          </a:p>
          <a:p>
            <a:r>
              <a:rPr lang="sv-SE" dirty="0"/>
              <a:t>Axel</a:t>
            </a:r>
          </a:p>
          <a:p>
            <a:r>
              <a:rPr lang="sv-SE" dirty="0"/>
              <a:t>Vincent L</a:t>
            </a:r>
          </a:p>
          <a:p>
            <a:endParaRPr lang="sv-SE" dirty="0"/>
          </a:p>
          <a:p>
            <a:r>
              <a:rPr lang="sv-SE" dirty="0"/>
              <a:t>Edward</a:t>
            </a:r>
          </a:p>
          <a:p>
            <a:r>
              <a:rPr lang="sv-SE" dirty="0"/>
              <a:t>Elliot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4A33591-0CC8-46D3-9A89-CE156E98F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574" y="4910982"/>
            <a:ext cx="1552073" cy="153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14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6A9246-50B2-42A1-A612-186EE2043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FBC437-BE08-4D7F-88FD-BFE41E07D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Erik S</a:t>
            </a:r>
          </a:p>
          <a:p>
            <a:r>
              <a:rPr lang="sv-SE" dirty="0"/>
              <a:t>Vincent H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209D9BC2-E775-403B-82FC-10A882990AA5}"/>
              </a:ext>
            </a:extLst>
          </p:cNvPr>
          <p:cNvSpPr txBox="1">
            <a:spLocks/>
          </p:cNvSpPr>
          <p:nvPr/>
        </p:nvSpPr>
        <p:spPr>
          <a:xfrm>
            <a:off x="894347" y="29639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Tjäna pengar/Lotteri/</a:t>
            </a:r>
            <a:r>
              <a:rPr lang="sv-SE" dirty="0" err="1"/>
              <a:t>Sponsoring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191C3FB0-45F1-43A6-B55E-1DD580A52AFA}"/>
              </a:ext>
            </a:extLst>
          </p:cNvPr>
          <p:cNvSpPr txBox="1">
            <a:spLocks/>
          </p:cNvSpPr>
          <p:nvPr/>
        </p:nvSpPr>
        <p:spPr>
          <a:xfrm>
            <a:off x="910390" y="439235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dirty="0"/>
              <a:t>Emma</a:t>
            </a:r>
          </a:p>
          <a:p>
            <a:r>
              <a:rPr lang="sv-SE" b="1" dirty="0"/>
              <a:t>William, Vincent </a:t>
            </a:r>
            <a:r>
              <a:rPr lang="sv-SE" b="1" dirty="0" err="1"/>
              <a:t>Lj</a:t>
            </a:r>
            <a:endParaRPr lang="sv-SE" b="1" dirty="0"/>
          </a:p>
          <a:p>
            <a:r>
              <a:rPr lang="sv-SE" dirty="0"/>
              <a:t>Alla</a:t>
            </a:r>
          </a:p>
          <a:p>
            <a:r>
              <a:rPr lang="sv-SE" dirty="0" err="1"/>
              <a:t>Lagvärdar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C994B31D-AE1E-4037-8A7A-B0386D748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574" y="4910982"/>
            <a:ext cx="1552073" cy="153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23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</Words>
  <Application>Microsoft Office PowerPoint</Application>
  <PresentationFormat>Bredbild</PresentationFormat>
  <Paragraphs>42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PowerPoint-presentation</vt:lpstr>
      <vt:lpstr>Cafeteria 7 st</vt:lpstr>
      <vt:lpstr>Mat utomhus</vt:lpstr>
      <vt:lpstr>Lagvärd 3 st</vt:lpstr>
      <vt:lpstr>Spelarmat 5 st</vt:lpstr>
      <vt:lpstr>Sekretariat</vt:lpstr>
      <vt:lpstr>Parkering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Cecilia Palm</dc:creator>
  <cp:lastModifiedBy>Cecilia Palm</cp:lastModifiedBy>
  <cp:revision>4</cp:revision>
  <dcterms:created xsi:type="dcterms:W3CDTF">2022-08-31T10:00:28Z</dcterms:created>
  <dcterms:modified xsi:type="dcterms:W3CDTF">2022-12-30T12:31:40Z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c4fc48b-007d-4771-961b-f0d15fe0bcf6_Enabled">
    <vt:lpwstr>true</vt:lpwstr>
  </property>
  <property fmtid="{D5CDD505-2E9C-101B-9397-08002B2CF9AE}" pid="3" name="MSIP_Label_9c4fc48b-007d-4771-961b-f0d15fe0bcf6_SetDate">
    <vt:lpwstr>2022-08-31T10:04:13Z</vt:lpwstr>
  </property>
  <property fmtid="{D5CDD505-2E9C-101B-9397-08002B2CF9AE}" pid="4" name="MSIP_Label_9c4fc48b-007d-4771-961b-f0d15fe0bcf6_Method">
    <vt:lpwstr>Privileged</vt:lpwstr>
  </property>
  <property fmtid="{D5CDD505-2E9C-101B-9397-08002B2CF9AE}" pid="5" name="MSIP_Label_9c4fc48b-007d-4771-961b-f0d15fe0bcf6_Name">
    <vt:lpwstr>Open</vt:lpwstr>
  </property>
  <property fmtid="{D5CDD505-2E9C-101B-9397-08002B2CF9AE}" pid="6" name="MSIP_Label_9c4fc48b-007d-4771-961b-f0d15fe0bcf6_SiteId">
    <vt:lpwstr>4aba1e73-421d-4e8f-895a-786b597ba991</vt:lpwstr>
  </property>
  <property fmtid="{D5CDD505-2E9C-101B-9397-08002B2CF9AE}" pid="7" name="MSIP_Label_9c4fc48b-007d-4771-961b-f0d15fe0bcf6_ActionId">
    <vt:lpwstr>09edc9e3-aae4-437a-93a8-eaf424754700</vt:lpwstr>
  </property>
  <property fmtid="{D5CDD505-2E9C-101B-9397-08002B2CF9AE}" pid="8" name="MSIP_Label_9c4fc48b-007d-4771-961b-f0d15fe0bcf6_ContentBits">
    <vt:lpwstr>1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Information classification: Open</vt:lpwstr>
  </property>
</Properties>
</file>